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FE4E5C8_96B38E1B.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37"/>
  </p:notesMasterIdLst>
  <p:handoutMasterIdLst>
    <p:handoutMasterId r:id="rId38"/>
  </p:handoutMasterIdLst>
  <p:sldIdLst>
    <p:sldId id="2145707283" r:id="rId2"/>
    <p:sldId id="260" r:id="rId3"/>
    <p:sldId id="2145707222" r:id="rId4"/>
    <p:sldId id="2147480317" r:id="rId5"/>
    <p:sldId id="2145707306" r:id="rId6"/>
    <p:sldId id="2147480323" r:id="rId7"/>
    <p:sldId id="2145707321" r:id="rId8"/>
    <p:sldId id="2145707463" r:id="rId9"/>
    <p:sldId id="2145707216" r:id="rId10"/>
    <p:sldId id="2145707232" r:id="rId11"/>
    <p:sldId id="2145707464" r:id="rId12"/>
    <p:sldId id="2145707322" r:id="rId13"/>
    <p:sldId id="2147480322" r:id="rId14"/>
    <p:sldId id="2147480334" r:id="rId15"/>
    <p:sldId id="2147480335" r:id="rId16"/>
    <p:sldId id="2147480330" r:id="rId17"/>
    <p:sldId id="2147480339" r:id="rId18"/>
    <p:sldId id="2147480341" r:id="rId19"/>
    <p:sldId id="2147480342" r:id="rId20"/>
    <p:sldId id="2147480354" r:id="rId21"/>
    <p:sldId id="2147480338" r:id="rId22"/>
    <p:sldId id="2145707324" r:id="rId23"/>
    <p:sldId id="2145707470" r:id="rId24"/>
    <p:sldId id="2145707436" r:id="rId25"/>
    <p:sldId id="2145707435" r:id="rId26"/>
    <p:sldId id="2145707442" r:id="rId27"/>
    <p:sldId id="2147480355" r:id="rId28"/>
    <p:sldId id="2145707325" r:id="rId29"/>
    <p:sldId id="2147480343" r:id="rId30"/>
    <p:sldId id="2147480351" r:id="rId31"/>
    <p:sldId id="2147480352" r:id="rId32"/>
    <p:sldId id="2147480353" r:id="rId33"/>
    <p:sldId id="2145707217" r:id="rId34"/>
    <p:sldId id="2145707237" r:id="rId35"/>
    <p:sldId id="2145707320" r:id="rId36"/>
  </p:sldIdLst>
  <p:sldSz cx="12192000" cy="6858000"/>
  <p:notesSz cx="6810375"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32" userDrawn="1">
          <p15:clr>
            <a:srgbClr val="A4A3A4"/>
          </p15:clr>
        </p15:guide>
        <p15:guide id="2" pos="214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BAD27A-9F37-D1A1-0D83-83CD5CB823D8}" name="Matt Stidwill" initials="MS" userId="S::matt.stidwill@corepower.energy::c904c33a-6cdf-4b2d-8734-d1110e8ecb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4F4"/>
    <a:srgbClr val="1773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79"/>
    <p:restoredTop sz="73366" autoAdjust="0"/>
  </p:normalViewPr>
  <p:slideViewPr>
    <p:cSldViewPr snapToGrid="0">
      <p:cViewPr varScale="1">
        <p:scale>
          <a:sx n="81" d="100"/>
          <a:sy n="81" d="100"/>
        </p:scale>
        <p:origin x="1944" y="84"/>
      </p:cViewPr>
      <p:guideLst/>
    </p:cSldViewPr>
  </p:slideViewPr>
  <p:outlineViewPr>
    <p:cViewPr>
      <p:scale>
        <a:sx n="33" d="100"/>
        <a:sy n="33" d="100"/>
      </p:scale>
      <p:origin x="0" y="-22888"/>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68" d="100"/>
          <a:sy n="168" d="100"/>
        </p:scale>
        <p:origin x="5432" y="200"/>
      </p:cViewPr>
      <p:guideLst>
        <p:guide orient="horz" pos="3132"/>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omments/modernComment_7FE4E5C8_96B38E1B.xml><?xml version="1.0" encoding="utf-8"?>
<p188:cmLst xmlns:a="http://schemas.openxmlformats.org/drawingml/2006/main" xmlns:r="http://schemas.openxmlformats.org/officeDocument/2006/relationships" xmlns:p188="http://schemas.microsoft.com/office/powerpoint/2018/8/main">
  <p188:cm id="{BEA5F8FC-51B4-DF42-B1C9-2D4C90E26C00}" authorId="{74BAD27A-9F37-D1A1-0D83-83CD5CB823D8}" created="2026-05-28T11:13:21.884">
    <pc:sldMkLst xmlns:pc="http://schemas.microsoft.com/office/powerpoint/2013/main/command">
      <pc:docMk/>
      <pc:sldMk cId="2528349723" sldId="2145707464"/>
    </pc:sldMkLst>
    <p188:txBody>
      <a:bodyPr/>
      <a:lstStyle/>
      <a:p>
        <a:r>
          <a:rPr lang="en-US"/>
          <a:t>Is there a better diagram we can find of this – the fonts look quite childish</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2B35F8-6FBB-1136-E0D9-30499BE5F543}"/>
              </a:ext>
            </a:extLst>
          </p:cNvPr>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608C04-4F5B-DA33-A1D8-E856E57C1430}"/>
              </a:ext>
            </a:extLst>
          </p:cNvPr>
          <p:cNvSpPr>
            <a:spLocks noGrp="1"/>
          </p:cNvSpPr>
          <p:nvPr>
            <p:ph type="dt" sz="quarter" idx="1"/>
          </p:nvPr>
        </p:nvSpPr>
        <p:spPr>
          <a:xfrm>
            <a:off x="3857636" y="0"/>
            <a:ext cx="2951163" cy="498852"/>
          </a:xfrm>
          <a:prstGeom prst="rect">
            <a:avLst/>
          </a:prstGeom>
        </p:spPr>
        <p:txBody>
          <a:bodyPr vert="horz" lIns="91440" tIns="45720" rIns="91440" bIns="45720" rtlCol="0"/>
          <a:lstStyle>
            <a:lvl1pPr algn="r">
              <a:defRPr sz="1200"/>
            </a:lvl1pPr>
          </a:lstStyle>
          <a:p>
            <a:fld id="{50A8F04D-7B1D-054E-89AA-143500E7F1DD}" type="datetimeFigureOut">
              <a:t>6/1/2026</a:t>
            </a:fld>
            <a:endParaRPr lang="en-US"/>
          </a:p>
        </p:txBody>
      </p:sp>
      <p:sp>
        <p:nvSpPr>
          <p:cNvPr id="4" name="Footer Placeholder 3">
            <a:extLst>
              <a:ext uri="{FF2B5EF4-FFF2-40B4-BE49-F238E27FC236}">
                <a16:creationId xmlns:a16="http://schemas.microsoft.com/office/drawing/2014/main" id="{51FDF492-FDB9-4B65-DD98-0607677BDF31}"/>
              </a:ext>
            </a:extLst>
          </p:cNvPr>
          <p:cNvSpPr>
            <a:spLocks noGrp="1"/>
          </p:cNvSpPr>
          <p:nvPr>
            <p:ph type="ftr" sz="quarter" idx="2"/>
          </p:nvPr>
        </p:nvSpPr>
        <p:spPr>
          <a:xfrm>
            <a:off x="0" y="9443662"/>
            <a:ext cx="2951163" cy="49885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DA1C07-7021-A0E5-9ADB-15D8B6542AAE}"/>
              </a:ext>
            </a:extLst>
          </p:cNvPr>
          <p:cNvSpPr>
            <a:spLocks noGrp="1"/>
          </p:cNvSpPr>
          <p:nvPr>
            <p:ph type="sldNum" sz="quarter" idx="3"/>
          </p:nvPr>
        </p:nvSpPr>
        <p:spPr>
          <a:xfrm>
            <a:off x="3857636" y="9443662"/>
            <a:ext cx="2951163" cy="498851"/>
          </a:xfrm>
          <a:prstGeom prst="rect">
            <a:avLst/>
          </a:prstGeom>
        </p:spPr>
        <p:txBody>
          <a:bodyPr vert="horz" lIns="91440" tIns="45720" rIns="91440" bIns="45720" rtlCol="0" anchor="b"/>
          <a:lstStyle>
            <a:lvl1pPr algn="r">
              <a:defRPr sz="1200"/>
            </a:lvl1pPr>
          </a:lstStyle>
          <a:p>
            <a:fld id="{E68B1D35-3686-2547-B613-5614538963A7}" type="slidenum">
              <a:t>‹#›</a:t>
            </a:fld>
            <a:endParaRPr lang="en-US"/>
          </a:p>
        </p:txBody>
      </p:sp>
    </p:spTree>
    <p:extLst>
      <p:ext uri="{BB962C8B-B14F-4D97-AF65-F5344CB8AC3E}">
        <p14:creationId xmlns:p14="http://schemas.microsoft.com/office/powerpoint/2010/main" val="755945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6C6DC078-5770-8D47-B643-05ACE61B00EB}" type="datetimeFigureOut">
              <a:t>6/1/2026</a:t>
            </a:fld>
            <a:endParaRPr lang="en-US"/>
          </a:p>
        </p:txBody>
      </p:sp>
      <p:sp>
        <p:nvSpPr>
          <p:cNvPr id="4" name="Slide Image Placehold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6120C403-B664-DE4E-A40E-6E388DEA7B72}" type="slidenum">
              <a:t>‹#›</a:t>
            </a:fld>
            <a:endParaRPr lang="en-US"/>
          </a:p>
        </p:txBody>
      </p:sp>
    </p:spTree>
    <p:extLst>
      <p:ext uri="{BB962C8B-B14F-4D97-AF65-F5344CB8AC3E}">
        <p14:creationId xmlns:p14="http://schemas.microsoft.com/office/powerpoint/2010/main" val="358460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Good morning. I am Oscar Hamilton, Nuclear Engineer at CORE POWER.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session is about how reactor technologies and fuel cycles fit together in maritime nuclear.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main point is that a reactor is not simply a heat source. It is also a safety case, a fuel supply chain, a safeguards case and an operating model.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By the end, I want the audience to understand why reactor and fuel choices have to be made together, not one after the other.</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GB" sz="1200" b="0" dirty="0"/>
          </a:p>
        </p:txBody>
      </p:sp>
      <p:sp>
        <p:nvSpPr>
          <p:cNvPr id="4" name="Slide Number Placeholder 3"/>
          <p:cNvSpPr>
            <a:spLocks noGrp="1"/>
          </p:cNvSpPr>
          <p:nvPr>
            <p:ph type="sldNum" sz="quarter" idx="5"/>
          </p:nvPr>
        </p:nvSpPr>
        <p:spPr/>
        <p:txBody>
          <a:bodyPr/>
          <a:lstStyle/>
          <a:p>
            <a:fld id="{6120C403-B664-DE4E-A40E-6E388DEA7B72}" type="slidenum">
              <a:rPr lang="en-GB"/>
              <a:t>0</a:t>
            </a:fld>
            <a:endParaRPr lang="en-GB"/>
          </a:p>
        </p:txBody>
      </p:sp>
    </p:spTree>
    <p:extLst>
      <p:ext uri="{BB962C8B-B14F-4D97-AF65-F5344CB8AC3E}">
        <p14:creationId xmlns:p14="http://schemas.microsoft.com/office/powerpoint/2010/main" val="2346738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slide explains why used fuel is both valuable and demanding to manage.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After a fuel cycle, only a small fraction of the original heavy-metal material has actually fissioned.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used fuel still contains uranium and plutonium, which means there is potentially reusable material in the fuel.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At the same time, it contains fission products and higher actinides, many of which are radioactive and produce decay heat after shutdown.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That is why spent fuel needs cooling, shielding, accountancy and a regulated storage, recycling or disposal route.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is the first place where the link between reactor choice and lifecycle management becomes clear, because the reactor determines what comes out of the core.</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9</a:t>
            </a:fld>
            <a:endParaRPr lang="en-US"/>
          </a:p>
        </p:txBody>
      </p:sp>
    </p:spTree>
    <p:extLst>
      <p:ext uri="{BB962C8B-B14F-4D97-AF65-F5344CB8AC3E}">
        <p14:creationId xmlns:p14="http://schemas.microsoft.com/office/powerpoint/2010/main" val="1249813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Lets move on to how this translates into electrical power that we see everyday when we turn the lights 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diagram is the simplest way to think about a nuclear power plant.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reactor produces heat, and that heat is transferred to a working fluid.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a conventional steam cycle, heat is used to make steam, the steam turns a turbine and the turbine drives a generator.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condenser and cooling system then reject unused heat and allow the cycle to continue.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maritime applications, the useful output may be electricity for a floating power plant, electricity for shipboard systems or mechanical/electric propulsion power.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Different reactor families mainly differ in how they produce heat, move heat and convert heat into useful output.</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10</a:t>
            </a:fld>
            <a:endParaRPr lang="en-US"/>
          </a:p>
        </p:txBody>
      </p:sp>
    </p:spTree>
    <p:extLst>
      <p:ext uri="{BB962C8B-B14F-4D97-AF65-F5344CB8AC3E}">
        <p14:creationId xmlns:p14="http://schemas.microsoft.com/office/powerpoint/2010/main" val="3194240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C17C6-DE8D-06BA-1DA9-C004D20EBA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D7BF64-9ABD-C423-1DF0-F0AB9341835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FB38F26-3F12-C1D8-D6C0-CE2FE4FAB9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Let’s now compare the main reactor families that appear in maritime nuclear discussions.</a:t>
            </a:r>
            <a:endParaRPr lang="en-US"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71A76872-7DEA-4B23-EA8A-B20E55613407}"/>
              </a:ext>
            </a:extLst>
          </p:cNvPr>
          <p:cNvSpPr>
            <a:spLocks noGrp="1"/>
          </p:cNvSpPr>
          <p:nvPr>
            <p:ph type="sldNum" sz="quarter" idx="5"/>
          </p:nvPr>
        </p:nvSpPr>
        <p:spPr/>
        <p:txBody>
          <a:bodyPr/>
          <a:lstStyle/>
          <a:p>
            <a:fld id="{6120C403-B664-DE4E-A40E-6E388DEA7B72}" type="slidenum">
              <a:rPr lang="en-GB" smtClean="0"/>
              <a:t>11</a:t>
            </a:fld>
            <a:endParaRPr lang="en-GB"/>
          </a:p>
        </p:txBody>
      </p:sp>
    </p:spTree>
    <p:extLst>
      <p:ext uri="{BB962C8B-B14F-4D97-AF65-F5344CB8AC3E}">
        <p14:creationId xmlns:p14="http://schemas.microsoft.com/office/powerpoint/2010/main" val="2540057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Generation III and III+ reactors are evolutionary designs that build on the experience of earlier commercial reactors.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table shows that they are mainly thermal-spectrum systems using water or heavy water as moderator and coolant, with enriched uranium or natural to slightly enriched uranium depending on the design.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Their value is maturity: standardised design, known fuel, established operating experience and greater regulatory familiarity.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safety improvements are responses to operating experience and accident lessons, including better severe accident mitigation and reduced reliance on operator action.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maritime nuclear, this maturity is valuable because licensing and supply chain risk are major deployment constraints.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limitation is that these systems can be large, pressurised and tied to conventional refuelling models, which may not be ideal for every vessel or platform.</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12</a:t>
            </a:fld>
            <a:endParaRPr lang="en-US"/>
          </a:p>
        </p:txBody>
      </p:sp>
    </p:spTree>
    <p:extLst>
      <p:ext uri="{BB962C8B-B14F-4D97-AF65-F5344CB8AC3E}">
        <p14:creationId xmlns:p14="http://schemas.microsoft.com/office/powerpoint/2010/main" val="3332005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PWR is the most important reference case for this presentation.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It is the dominant commercial reactor type and also the basis for much of the naval nuclear experience base.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PWR uses ordinary water as both coolant and moderator.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primary loop is kept at high pressure so that the water remains liquid while removing heat from the core.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Heat is transferred through steam generators into a separate secondary loop, where steam is produced for the turbine.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advantages are maturity, known fuel fabrication, operating experience and regulatory familiarity.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maritime penalty is that the plant includes high-pressure systems, heavy components, shielding needs, containment demands and planned refuelling outages.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 PWRs are a strong reference for near-term maritime nuclear, but civilian deployment still has to solve economics, integration, fuel logistics and licensing.</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13</a:t>
            </a:fld>
            <a:endParaRPr lang="en-US"/>
          </a:p>
        </p:txBody>
      </p:sp>
    </p:spTree>
    <p:extLst>
      <p:ext uri="{BB962C8B-B14F-4D97-AF65-F5344CB8AC3E}">
        <p14:creationId xmlns:p14="http://schemas.microsoft.com/office/powerpoint/2010/main" val="1647444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BWR is also a mature light-water reactor, but its plant architecture is different from a PWR.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a BWR, water boils directly in the reactor vessel and the steam goes directly to the turbine.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That can simplify parts of the steam cycle because there is no separate steam generator.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trade-off is that the turbine plant is connected to the reactor steam system, which changes the radiological and maintenance boundary.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marine use, the direct boiling process also creates two-phase flow issues, and two-phase flow can be more sensitive to motion, acceleration and orientation.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does not mean BWRs are immature. It means their integration case for moving maritime platforms is generally less attractive than the PWR reference case.</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14</a:t>
            </a:fld>
            <a:endParaRPr lang="en-US"/>
          </a:p>
        </p:txBody>
      </p:sp>
    </p:spTree>
    <p:extLst>
      <p:ext uri="{BB962C8B-B14F-4D97-AF65-F5344CB8AC3E}">
        <p14:creationId xmlns:p14="http://schemas.microsoft.com/office/powerpoint/2010/main" val="2161318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Generation IV is not one technology. It is a group of advanced reactor systems with different coolants, neutron spectra and fuel-cycle strategies.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table shows the key shift away from conventional water-cooled systems toward sodium, lead, gas and molten salt coolants, with thermal or fast neutron spectra depending on the design.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strategic attraction is that these systems may offer lower pressure, higher temperature, better fuel utilisation and different safety approaches.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maritime use, low-pressure operation and higher temperature can be valuable because they can affect containment, thermal efficiency and plant architecture.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fuel-cycle ambition is also different, because some advanced systems are designed to use recycled material, breed fuel or operate with higher burnup.</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caution is maturity. Many Gen IV concepts still face materials, fuel qualification, supply chain and licensing uncertainty before they can be commercial maritime products.</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15</a:t>
            </a:fld>
            <a:endParaRPr lang="en-US"/>
          </a:p>
        </p:txBody>
      </p:sp>
    </p:spTree>
    <p:extLst>
      <p:ext uri="{BB962C8B-B14F-4D97-AF65-F5344CB8AC3E}">
        <p14:creationId xmlns:p14="http://schemas.microsoft.com/office/powerpoint/2010/main" val="751791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HTGRs normally use helium as coolant, graphite as moderator and TRISO fuel as the fuel form.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Helium is chemically inert and can operate at high temperature, which supports higher thermal efficiency and industrial heat applications.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Graphite moderation and the core geometry usually mean the plant is not as compact as the highest power-density propulsion options.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TRISO fuel is important because each fuel particle contains multiple engineered coating layers that help retain fission products at the particle level.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That fuel robustness can support a strong safety case, especially for high-temperature accident tolerance.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maritime use, the question is whether the high-temperature benefit and fuel robustness outweigh the penalties in plant volume, shielding layout, helium systems and integration complexity.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HTGRs may be more naturally suited to floating power or industrial heat than to compact high-power propulsion, unless the design case is very strong.</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16</a:t>
            </a:fld>
            <a:endParaRPr lang="en-US"/>
          </a:p>
        </p:txBody>
      </p:sp>
    </p:spTree>
    <p:extLst>
      <p:ext uri="{BB962C8B-B14F-4D97-AF65-F5344CB8AC3E}">
        <p14:creationId xmlns:p14="http://schemas.microsoft.com/office/powerpoint/2010/main" val="891406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Fast reactors do not use a moderator to slow neutrons down, so they operate with a fast neutron spectrum.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That can improve fuel utilisation and can support compact cores, but the coolant and fuel choices become central to the safety and licensing case.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Sodium fast reactors have excellent heat-transfer characteristics, low-pressure operation and potential for high power density.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main sodium challenge is chemical reactivity with air and water, which matters strongly in a maritime environment where seawater and humidity are unavoidable design considerations.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Lead or lead-bismuth fast reactors use a dense coolant with a very high boiling point and lower chemical reactivity than sodium.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lead-cooled penalty is weight, corrosion, coolant chemistry control and materials qualification over long operating periods.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Molten salt fast reactors combine high temperature operation with salt coolant and may use liquid fuel, depending on the design.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attraction is low pressure, fuel flexibility and possible online fuel management, but the uncertainty is salt chemistry, corrosion, off-gas handling, tritium, safeguards and licensing.</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maritime takeaway is that fast reactors may be highly attractive for long-cycle compact propulsion in the future, but their commercial readiness is much lower than PWR-based systems today.</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17</a:t>
            </a:fld>
            <a:endParaRPr lang="en-US"/>
          </a:p>
        </p:txBody>
      </p:sp>
    </p:spTree>
    <p:extLst>
      <p:ext uri="{BB962C8B-B14F-4D97-AF65-F5344CB8AC3E}">
        <p14:creationId xmlns:p14="http://schemas.microsoft.com/office/powerpoint/2010/main" val="1461514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Microreactors are very small nuclear systems, typically well below the scale of a large commercial propulsion plant or a large floating power plant.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Their value is not that one microreactor replaces a large propulsion reactor.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Their value is modular deployment, factory fabrication, transportability and simplified operation for smaller loads.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maritime use, they could be relevant for ports, islands, offshore assets, remote sites, small floating power modules or resilient backup power.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limitation is power output. If the application needs tens or hundreds of megawatts, multiple units may be needed.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Multiple units can improve redundancy, but they also add integration, maintenance, licensing interfaces and fuel-management complexity.</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18</a:t>
            </a:fld>
            <a:endParaRPr lang="en-US"/>
          </a:p>
        </p:txBody>
      </p:sp>
    </p:spTree>
    <p:extLst>
      <p:ext uri="{BB962C8B-B14F-4D97-AF65-F5344CB8AC3E}">
        <p14:creationId xmlns:p14="http://schemas.microsoft.com/office/powerpoint/2010/main" val="1851166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 will start with a short Reactor 101 so that the rest of the session has a common foundation.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Then I will compare the main reactor families that matter for maritime nuclear, from proven light-water reactors through to advanced systems.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After that, I will explain why floating nuclear power plants and propulsion applications do not optimise for the same outcome.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Then I will move into the key design trade-offs, including power density, shielding, passive safety and operational flexibility.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Finally, I will cover fuel cycles and show why fuel choice changes the supply chain, safeguards model, refuelling model and lifecycle plan.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120C403-B664-DE4E-A40E-6E388DEA7B72}" type="slidenum">
              <a:rPr lang="en-US" smtClean="0"/>
              <a:t>1</a:t>
            </a:fld>
            <a:endParaRPr lang="en-US"/>
          </a:p>
        </p:txBody>
      </p:sp>
    </p:spTree>
    <p:extLst>
      <p:ext uri="{BB962C8B-B14F-4D97-AF65-F5344CB8AC3E}">
        <p14:creationId xmlns:p14="http://schemas.microsoft.com/office/powerpoint/2010/main" val="4221681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slide explains why the same reactor is not automatically right for every maritime application.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floating nuclear power plant is mainly selling stable electricity, heat, desalination or industrial power from a moored or semi-stationary platform.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That means the design priority is availability, maintainability, site integration, local grid connection and a credible power-offtake model.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propulsion reactor is different because the reactor is part of a moving asset whose purpose is to move the ship reliably and flexibly.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propulsion, power density, compactness, dynamic response, shielding close to crew and compatibility with ship motion become more dominant.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shielding row is especially important. An FNPP can often use more mass, spacing and platform layout to manage dose, while a ship must fit shielding around cargo, crew spaces and machinery.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refuelling row also matters. An FNPP can plan campaign refuelling or module replacement at a defined site, while a propulsion application wants long endurance with minimal disruption to the vessel schedule.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commercial risk is also different. FNPP risk sits around power purchase, site approval, port state, local grid and liability, while propulsion risk sits around vessel owner economics, route approval, port access and charter value.</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19</a:t>
            </a:fld>
            <a:endParaRPr lang="en-US"/>
          </a:p>
        </p:txBody>
      </p:sp>
    </p:spTree>
    <p:extLst>
      <p:ext uri="{BB962C8B-B14F-4D97-AF65-F5344CB8AC3E}">
        <p14:creationId xmlns:p14="http://schemas.microsoft.com/office/powerpoint/2010/main" val="726417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slide makes a very important point: generation is a maturity lens, not a ranking.</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Gen III and III+ systems are not automatically the best technology for every maritime application, but they are the most mature starting point.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Their advantages are proven operating models, familiar fuel, established safety cases, operating experience and clearer licensing pathways.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Their disadvantages at sea are plant size, high-pressure systems, refuelling outages and shielding or containment demands.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Gen IV systems may offer features that are attractive for maritime use, such as lower pressure, higher temperature, higher power density, longer cycles and improved fuel use.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limitation is that many Gen IV systems have lower operating experience, less mature supply chains and more licensing uncertainty.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practical interpretation is that Gen III / III+ may fit near-term FNPP deployment more naturally, while some Gen IV systems may become stronger long-term candidates for propulsion if the maturity gaps close.</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20</a:t>
            </a:fld>
            <a:endParaRPr lang="en-US"/>
          </a:p>
        </p:txBody>
      </p:sp>
    </p:spTree>
    <p:extLst>
      <p:ext uri="{BB962C8B-B14F-4D97-AF65-F5344CB8AC3E}">
        <p14:creationId xmlns:p14="http://schemas.microsoft.com/office/powerpoint/2010/main" val="3617904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EA63A-F36E-094E-43B6-64F80A66C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B84B9-0C82-B9D0-B87F-3A3F19FB32C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444553A-3174-66AC-33F0-F69798308C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section is about why a reactor that works on land cannot simply be placed on a vessel without changing the design basis.</a:t>
            </a:r>
            <a:endParaRPr lang="en-US"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FCD30795-F313-86A2-74CC-71C0B907E5F3}"/>
              </a:ext>
            </a:extLst>
          </p:cNvPr>
          <p:cNvSpPr>
            <a:spLocks noGrp="1"/>
          </p:cNvSpPr>
          <p:nvPr>
            <p:ph type="sldNum" sz="quarter" idx="5"/>
          </p:nvPr>
        </p:nvSpPr>
        <p:spPr/>
        <p:txBody>
          <a:bodyPr/>
          <a:lstStyle/>
          <a:p>
            <a:fld id="{6120C403-B664-DE4E-A40E-6E388DEA7B72}" type="slidenum">
              <a:rPr lang="en-GB" smtClean="0"/>
              <a:t>21</a:t>
            </a:fld>
            <a:endParaRPr lang="en-GB"/>
          </a:p>
        </p:txBody>
      </p:sp>
    </p:spTree>
    <p:extLst>
      <p:ext uri="{BB962C8B-B14F-4D97-AF65-F5344CB8AC3E}">
        <p14:creationId xmlns:p14="http://schemas.microsoft.com/office/powerpoint/2010/main" val="1778460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All reactor safety cases ultimately have to preserve three fundamental safety functions.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First, the plant must control reactivity, meaning it must be able to shut down and remain subcritical when required.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Second, it must remove heat, including decay heat after shutdown, because heat production does not fall to zero immediately.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Third, it must contain radioactive material through fuel, coolant boundary, containment or other barriers depending on the technology.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These functions apply during normal operation, shutdown, maintenance, refuelling and accident conditions.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Different reactor types achieve these functions in different ways, so the safety case has to match the reactor physics, coolant, fuel form and marine environment.</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22</a:t>
            </a:fld>
            <a:endParaRPr lang="en-US"/>
          </a:p>
        </p:txBody>
      </p:sp>
    </p:spTree>
    <p:extLst>
      <p:ext uri="{BB962C8B-B14F-4D97-AF65-F5344CB8AC3E}">
        <p14:creationId xmlns:p14="http://schemas.microsoft.com/office/powerpoint/2010/main" val="594244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Ships &amp; FNPPs experience unique operational conditions that are not seen on land.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ship or floating platform moves in six degrees of freedom: surge, sway, heave, roll, pitch and yaw.</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acceleration plots are useful because they show that marine acceleration histories look different from a seismic acceleration profile.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seismic event is normally treated as a transient external event, while marine motion can be continuous, cyclic and coupled to normal operation.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That matters for pumps, tanks, control rods, heat exchangers, natural circulation paths, instrumentation, fuel handling and maintenance access.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It also matters for reactor selection. Systems that rely on gravity, liquid levels, natural circulation or two-phase flow must be demonstrated under the relevant motion and orientation envelope.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 maritime readiness is not just about compactness. It is about proving that the plant still behaves correctly when the platform moves.</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23</a:t>
            </a:fld>
            <a:endParaRPr lang="en-US"/>
          </a:p>
        </p:txBody>
      </p:sp>
    </p:spTree>
    <p:extLst>
      <p:ext uri="{BB962C8B-B14F-4D97-AF65-F5344CB8AC3E}">
        <p14:creationId xmlns:p14="http://schemas.microsoft.com/office/powerpoint/2010/main" val="652998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slide extends the safety case from normal marine motion to marine accident end states.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initiating events include collision, explosion, capsizing and grounding, which are very different from the normal land-based accident framing.</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diagram separates the event, the evolving ship state and the final end state for the nuclear plant.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Some end states keep the ship afloat with main power available or with main power lost.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Other end states include shallow-water sinking, sinking at recoverable depth, sinking at unrecoverable depth or severe damage where safety-related structures, systems and components may be separated from the nuclear island.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each of those end states, the plant still has to maintain reactivity control, decay heat removal and containment of radioactive material.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word indefinitely is important because recovery after a marine accident may be delayed by weather, depth, access, salvage constraints and port-state arrangements.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is why maritime nuclear safety has to be designed from the beginning, not treated as a naval architecture add-on.</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24</a:t>
            </a:fld>
            <a:endParaRPr lang="en-US"/>
          </a:p>
        </p:txBody>
      </p:sp>
    </p:spTree>
    <p:extLst>
      <p:ext uri="{BB962C8B-B14F-4D97-AF65-F5344CB8AC3E}">
        <p14:creationId xmlns:p14="http://schemas.microsoft.com/office/powerpoint/2010/main" val="2469640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slide gives a concrete example of a marine-specific safety problem.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After shutdown, fission stops, but decay heat remains and must be removed from the core.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a marine flooding scenario, the plant may experience prolonged heel, permanent rotation, flooding or changed heat-sink access.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Those conditions can affect natural circulation, which is why marine-specific analysis is needed rather than simply assuming a land-based system behaves the same way.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CORE POWER work referenced here developed a methodology for evaluating decay heat removal under flooding scenarios using a generic LWR system.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study also looked at the possibility of using ship ballast tanks as passive heat sinks in accident conditions.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broader point is that passive safety is very valuable, but passive systems still have to be validated for the actual marine orientation, flooding and heat-sink conditions.</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25</a:t>
            </a:fld>
            <a:endParaRPr lang="en-US"/>
          </a:p>
        </p:txBody>
      </p:sp>
    </p:spTree>
    <p:extLst>
      <p:ext uri="{BB962C8B-B14F-4D97-AF65-F5344CB8AC3E}">
        <p14:creationId xmlns:p14="http://schemas.microsoft.com/office/powerpoint/2010/main" val="2830128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table is one of the clearest strategy slides in the deck because it shows that every design benefit has a maritime penalty.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Higher power density can reduce core and plant size, but it can also increase shielding demand and tighten thermal margins.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More shielding reduces dose and helps acceptance, but it adds mass and takes away valuable vessel or platform space.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Higher thermal efficiency gives more useful power per megawatt thermal, but it usually means higher temperatures, tougher materials demands and more complex integration.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Passive safety can reduce reliance on active systems, power supplies and operator action, but passive heat-removal paths may need space, height, orientation or large structures.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long refuelling cycle improves availability, but it normally requires higher initial fissile loading, which affects safeguards, fuel procurement and regulatory scrutiny.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Low-pressure coolants can reduce pressure-driven accident concerns, but they may introduce new chemistry, materials, coolant handling and licensing uncertainty.</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26</a:t>
            </a:fld>
            <a:endParaRPr lang="en-US"/>
          </a:p>
        </p:txBody>
      </p:sp>
    </p:spTree>
    <p:extLst>
      <p:ext uri="{BB962C8B-B14F-4D97-AF65-F5344CB8AC3E}">
        <p14:creationId xmlns:p14="http://schemas.microsoft.com/office/powerpoint/2010/main" val="1633980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9E921-3922-51C0-00C2-202B47C3A1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73456-DEB6-8A0E-CC9D-497D16F1E27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9A2E234-5DA3-8011-D041-52FA6FC748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where the reactor discussion becomes a commercial deployment discussion.</a:t>
            </a:r>
            <a:endParaRPr lang="en-US"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C9174E88-8124-E5DB-3F3A-091E36257AED}"/>
              </a:ext>
            </a:extLst>
          </p:cNvPr>
          <p:cNvSpPr>
            <a:spLocks noGrp="1"/>
          </p:cNvSpPr>
          <p:nvPr>
            <p:ph type="sldNum" sz="quarter" idx="5"/>
          </p:nvPr>
        </p:nvSpPr>
        <p:spPr/>
        <p:txBody>
          <a:bodyPr/>
          <a:lstStyle/>
          <a:p>
            <a:fld id="{6120C403-B664-DE4E-A40E-6E388DEA7B72}" type="slidenum">
              <a:rPr lang="en-GB" smtClean="0"/>
              <a:t>27</a:t>
            </a:fld>
            <a:endParaRPr lang="en-GB"/>
          </a:p>
        </p:txBody>
      </p:sp>
    </p:spTree>
    <p:extLst>
      <p:ext uri="{BB962C8B-B14F-4D97-AF65-F5344CB8AC3E}">
        <p14:creationId xmlns:p14="http://schemas.microsoft.com/office/powerpoint/2010/main" val="2991933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diagram shows that the fuel cycle starts well before the reactor and continues long after operation.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On the front end, fuel has to be mined, milled, converted, enriched if required and fabricated into the form needed by the reactor.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advanced systems, the diagram also highlights HALEU, government stocks and reprocessing as possible parts of the supply route.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Inside the reactor, fuel produces the heat that becomes electricity, heat, hydrogen, desalination, maritime power or other special applications.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After discharge, used fuel may go through wet storage, dry storage, reprocessing, long-term storage or permanent disposal depending on policy and technology.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maritime use, every step has to be planned: transport packages, safeguards, security, storage, refuelling location and end-of-life responsibility.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is why fuel cycle is not a back-end administrative topic. It is part of the operating model.</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28</a:t>
            </a:fld>
            <a:endParaRPr lang="en-US"/>
          </a:p>
        </p:txBody>
      </p:sp>
    </p:spTree>
    <p:extLst>
      <p:ext uri="{BB962C8B-B14F-4D97-AF65-F5344CB8AC3E}">
        <p14:creationId xmlns:p14="http://schemas.microsoft.com/office/powerpoint/2010/main" val="4064444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GB" smtClean="0"/>
              <a:t>2</a:t>
            </a:fld>
            <a:endParaRPr lang="en-GB"/>
          </a:p>
        </p:txBody>
      </p:sp>
    </p:spTree>
    <p:extLst>
      <p:ext uri="{BB962C8B-B14F-4D97-AF65-F5344CB8AC3E}">
        <p14:creationId xmlns:p14="http://schemas.microsoft.com/office/powerpoint/2010/main" val="2197353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table is the fuel equivalent of the reactor comparison section.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LEU oxide fuel is the mature baseline. It has the strongest commercial supply chain and the most operating experience, but compact maritime reactors may need larger cores or shorter cycles if they are constrained to conventional LEU.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HALEU is uranium enriched above 5 percent and below 20 percent U-235. It can support more compact cores, longer cycles and better fuel utilisation, but the supply chain, safeguards and transport burden increase.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TRISO is a fuel form rather than only an enrichment choice. Its value comes from coated particles that provide strong fission-product retention and high-temperature tolerance.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Liquid fuel, such as fuel dissolved in molten salt, changes the plant architecture because the fuel is part of the circulating system. That can create fuel-management flexibility, but it also creates chemistry, off-gas, accountancy and licensing challenges.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Metal and alloy fuels can provide high heavy-metal density and are often relevant to fast-spectrum systems, but fabrication qualification, irradiation performance and coolant compatibility are central.</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29</a:t>
            </a:fld>
            <a:endParaRPr lang="en-US"/>
          </a:p>
        </p:txBody>
      </p:sp>
    </p:spTree>
    <p:extLst>
      <p:ext uri="{BB962C8B-B14F-4D97-AF65-F5344CB8AC3E}">
        <p14:creationId xmlns:p14="http://schemas.microsoft.com/office/powerpoint/2010/main" val="1294948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is one of the most important slides in the presentation because it connects fuel to actual </a:t>
            </a:r>
            <a:r>
              <a:rPr lang="en-GB" sz="1200" kern="1200" dirty="0" err="1">
                <a:solidFill>
                  <a:schemeClr val="tx1"/>
                </a:solidFill>
                <a:effectLst/>
                <a:latin typeface="+mn-lt"/>
                <a:ea typeface="+mn-ea"/>
                <a:cs typeface="+mn-cs"/>
              </a:rPr>
              <a:t>deployability</a:t>
            </a:r>
            <a:r>
              <a:rPr lang="en-GB" sz="1200" kern="1200" dirty="0">
                <a:solidFill>
                  <a:schemeClr val="tx1"/>
                </a:solidFill>
                <a:effectLst/>
                <a:latin typeface="+mn-lt"/>
                <a:ea typeface="+mn-ea"/>
                <a:cs typeface="+mn-cs"/>
              </a:rPr>
              <a:t> from a commercial standpoint.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When the fuel changes, the supply chain changes: enrichment level, fabrication route, qualified vendors, transport packaging and procurement lead time all change.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Safeguards and security also change because material attractiveness, accountancy frequency, surveillance and physical protection requirements depend on the material and the route.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Operational planning changes because fuel determines cycle length, refuelling location, outage duration, spare-core strategy and the training required for operators and maintenance teams.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Lifecycle management changes because spent fuel cooling, storage, transport, reprocessing options, waste form and decommissioning scope all depend on the fuel and reactor combination.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commercial model changes too, because availability guarantees, insurance cases, offtake contracts, route flexibility and liability allocation depend on the refuelling and lifecycle plan.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30</a:t>
            </a:fld>
            <a:endParaRPr lang="en-US"/>
          </a:p>
        </p:txBody>
      </p:sp>
    </p:spTree>
    <p:extLst>
      <p:ext uri="{BB962C8B-B14F-4D97-AF65-F5344CB8AC3E}">
        <p14:creationId xmlns:p14="http://schemas.microsoft.com/office/powerpoint/2010/main" val="4042426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slide helps avoid overclaiming because it separates technical attractiveness from commercial maturity.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PWR and LWR technology with LEU oxide fuel is the mature baseline, but maritime licensing, vessel integration, emergency planning and port-state acceptance are still non-trivial.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HTGRs with TRISO have a strong safety story and high-temperature potential, but TRISO scale-up, graphite management, plant size and maritime licensing precedent still matter.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Fast reactors with metal or oxide fuel may offer compact cores and better fuel utilisation, but coolant-specific safety cases, fuel qualification and limited operating experience remain key uncertainties.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Molten salt systems with liquid fuel may offer low pressure and fuel-management flexibility, but salt chemistry, materials, off-gas, tritium, safeguards and waste form need strong evidence.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HALEU supply chain is emerging rather than fully mature, and that affects availability, enrichment capacity, fabrication qualification, transport and security classification.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practical message is that mature technology is not automatically maritime-ready, and advanced technology is not automatically commercially ready.</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31</a:t>
            </a:fld>
            <a:endParaRPr lang="en-US"/>
          </a:p>
        </p:txBody>
      </p:sp>
    </p:spTree>
    <p:extLst>
      <p:ext uri="{BB962C8B-B14F-4D97-AF65-F5344CB8AC3E}">
        <p14:creationId xmlns:p14="http://schemas.microsoft.com/office/powerpoint/2010/main" val="1956118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Let’s talk about refuelling.</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As fissile material is consumed and neutron-absorbing fission products build up, the reactor gradually loses reactivity margin.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Refuelling restores that margin by replacing some used fuel with fresh fuel, or by changing the fuel configuration depending on the reactor design.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many light-water reactors, roughly one third of the core is replaced during a refuelling outage about every 18 months, although the exact cycle is design-specific.</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k-effective curve is a useful way to show that the core must remain critical during operation while retaining enough shutdown and control margin.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maritime nuclear, refuelling is more than a technical outage. It is a port operation, a security operation, a safeguards operation and a commercial availability event.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It is expected that an FNPP or propelled ship will return to a nuclear service yard where it can be refuelled.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That is why long-cycle designs are attractive, but the cost is usually higher initial fissile loading.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120C403-B664-DE4E-A40E-6E388DEA7B72}" type="slidenum">
              <a:rPr lang="en-US" smtClean="0"/>
              <a:t>32</a:t>
            </a:fld>
            <a:endParaRPr lang="en-US"/>
          </a:p>
        </p:txBody>
      </p:sp>
    </p:spTree>
    <p:extLst>
      <p:ext uri="{BB962C8B-B14F-4D97-AF65-F5344CB8AC3E}">
        <p14:creationId xmlns:p14="http://schemas.microsoft.com/office/powerpoint/2010/main" val="1976193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40D73-C3C7-FBD5-364F-D305929F6F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C57A7-71DB-A5C7-C393-CDE50E93A19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0B357BB-AAD1-7B57-88F0-F5D3B4AEC7D9}"/>
              </a:ext>
            </a:extLst>
          </p:cNvPr>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Let’s now talk about closing out the lifecycle loop.</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Nuclear waste management is the controlled process of characterising, reducing, treating, conditioning, storing and disposing of radioactive waste.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waste hierarchy is useful because it starts with prevention and minimisation before moving to reuse, recycling, treatment, conditioning and disposal.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spent fuel, the first practical requirement is cooling and shielding, because decay heat and radiation remain after discharge.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Depending on national policy and reactor technology, used fuel may be stored, reprocessed, recycled into new fuel or sent toward final disposal.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maritime nuclear, the end-of-life plan must be credible before deployment because port states, insurers, customers and regulators will all ask what happens to the fuel after operation.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reinforces the presentation message: the reactor, fuel and lifecycle route must be integrated into one strategy.</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C51AF0CC-0416-A6A9-A136-03B94F669B7F}"/>
              </a:ext>
            </a:extLst>
          </p:cNvPr>
          <p:cNvSpPr>
            <a:spLocks noGrp="1"/>
          </p:cNvSpPr>
          <p:nvPr>
            <p:ph type="sldNum" sz="quarter" idx="5"/>
          </p:nvPr>
        </p:nvSpPr>
        <p:spPr/>
        <p:txBody>
          <a:bodyPr/>
          <a:lstStyle/>
          <a:p>
            <a:fld id="{6120C403-B664-DE4E-A40E-6E388DEA7B72}" type="slidenum">
              <a:rPr lang="en-US" smtClean="0"/>
              <a:t>33</a:t>
            </a:fld>
            <a:endParaRPr lang="en-US"/>
          </a:p>
        </p:txBody>
      </p:sp>
    </p:spTree>
    <p:extLst>
      <p:ext uri="{BB962C8B-B14F-4D97-AF65-F5344CB8AC3E}">
        <p14:creationId xmlns:p14="http://schemas.microsoft.com/office/powerpoint/2010/main" val="4118097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 close, there is no universally best maritime reactor.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Floating nuclear power and propulsion optimise for different outcomes, so they may need different reactor and fuel strategies.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Proven reactors offer maturity and clearer licensing routes, while advanced reactors may offer better long-term technical fit if industrial and regulatory uncertainty is resolved.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Fuel choice determines much more than the core. It shapes supply chain, safeguards, refuelling, operations, waste and commercial risk.</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Thank you for your time, and I hope you enjoy Robert’s presentation, and the rest of your day.</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GB" smtClean="0"/>
              <a:t>34</a:t>
            </a:fld>
            <a:endParaRPr lang="en-GB"/>
          </a:p>
        </p:txBody>
      </p:sp>
    </p:spTree>
    <p:extLst>
      <p:ext uri="{BB962C8B-B14F-4D97-AF65-F5344CB8AC3E}">
        <p14:creationId xmlns:p14="http://schemas.microsoft.com/office/powerpoint/2010/main" val="1144984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AC103-C505-520D-26CF-859DEDF99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DAE78-5BDB-160B-9CAE-6FDEA18B2F4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462D25B-43C9-3ED9-B422-5A06D6D46485}"/>
              </a:ext>
            </a:extLst>
          </p:cNvPr>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images on this slide make an important point: nuclear power at sea is not a new idea.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Since the 1950s, naval nuclear propulsion has built up many thousands of reactor-years of operating experience.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NS Savannah shows that a nuclear-powered merchant vessel was technically possible decades ago, even though the commercial case did not continue into a fleet.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Arktika icebreaker example shows that nuclear propulsion can provide high endurance and reliable operation in harsh Arctic conditions.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Akademik Lomonosov adds a different model: a floating nuclear power plant that supplies electricity and heat from a marine platform rather than propelling a ship.</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lesson is not that every historical example should be copied. The lesson is that the physics and marine engineering are feasible, while the modern challenge is commercial deployment, licensing, safeguards and public acceptance.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452F2589-DF77-4FBA-A3D9-6A6CE57740D7}"/>
              </a:ext>
            </a:extLst>
          </p:cNvPr>
          <p:cNvSpPr>
            <a:spLocks noGrp="1"/>
          </p:cNvSpPr>
          <p:nvPr>
            <p:ph type="sldNum" sz="quarter" idx="5"/>
          </p:nvPr>
        </p:nvSpPr>
        <p:spPr/>
        <p:txBody>
          <a:bodyPr/>
          <a:lstStyle/>
          <a:p>
            <a:fld id="{6120C403-B664-DE4E-A40E-6E388DEA7B72}" type="slidenum">
              <a:rPr lang="en-US" smtClean="0"/>
              <a:t>3</a:t>
            </a:fld>
            <a:endParaRPr lang="en-US"/>
          </a:p>
        </p:txBody>
      </p:sp>
    </p:spTree>
    <p:extLst>
      <p:ext uri="{BB962C8B-B14F-4D97-AF65-F5344CB8AC3E}">
        <p14:creationId xmlns:p14="http://schemas.microsoft.com/office/powerpoint/2010/main" val="1615519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table is useful because it shows that commercial maritime nuclear is not judged only on reactor performance.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Insurance depends on having a credible safety case, credible emergency planning and a convincing argument that consequences can be controlled within the marine asset and its operating environment.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Safeguards are central because nuclear material has to be accounted for, protected and monitored through transport, operation, refuelling and end-of-life management.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Safety should be framed as a combination of inherent physics, passive features, engineered barriers, operational controls and emergency arrangements, rather than simply saying the plant is inherently safe.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Economics depend on fuel energy density, capacity factor, plant availability, maintenance model, regulatory burden and the amount of useful ship or platform space lost to the nuclear plant.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 the key question is whether a technology helps with insurance, safeguards, safety and economics at the same time.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120C403-B664-DE4E-A40E-6E388DEA7B72}" type="slidenum">
              <a:rPr lang="en-GB"/>
              <a:t>4</a:t>
            </a:fld>
            <a:endParaRPr lang="en-GB"/>
          </a:p>
        </p:txBody>
      </p:sp>
    </p:spTree>
    <p:extLst>
      <p:ext uri="{BB962C8B-B14F-4D97-AF65-F5344CB8AC3E}">
        <p14:creationId xmlns:p14="http://schemas.microsoft.com/office/powerpoint/2010/main" val="1490581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Everybody talks about naval reactors, and it’s true – they are the strongest operating precedent for reactors at sea, but it is not always directly transferable to civilian maritime use.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Naval reactors are generally compact PWR-based systems using ordinary water as coolant and moderator, and they are optimised for endurance, power density and mission performance.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first barrier in the table is fuel. Many naval programmes have used highly enriched uranium, which brings a very different security, safeguards and proliferation context from commercial nuclear fuel.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second barrier is regulation. Naval reactors are overseen through defence-specific organisations and are not licensed like civil nuclear power plants.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third barrier is design standard. A military reactor can be optimised for compactness, stealth, shock resistance and long core life, while a commercial plant has to optimise for </a:t>
            </a:r>
            <a:r>
              <a:rPr lang="en-GB" sz="1200" kern="1200" dirty="0" err="1">
                <a:solidFill>
                  <a:schemeClr val="tx1"/>
                </a:solidFill>
                <a:effectLst/>
                <a:latin typeface="+mn-lt"/>
                <a:ea typeface="+mn-ea"/>
                <a:cs typeface="+mn-cs"/>
              </a:rPr>
              <a:t>licensability</a:t>
            </a:r>
            <a:r>
              <a:rPr lang="en-GB" sz="1200" kern="1200" dirty="0">
                <a:solidFill>
                  <a:schemeClr val="tx1"/>
                </a:solidFill>
                <a:effectLst/>
                <a:latin typeface="+mn-lt"/>
                <a:ea typeface="+mn-ea"/>
                <a:cs typeface="+mn-cs"/>
              </a:rPr>
              <a:t>, cost, maintainability, insurance and customer acceptance.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takeaway is that naval experience proves maritime nuclear can work, but civilian deployment needs its own fuel strategy, licensing path and commercial operating model.</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5</a:t>
            </a:fld>
            <a:endParaRPr lang="en-US"/>
          </a:p>
        </p:txBody>
      </p:sp>
    </p:spTree>
    <p:extLst>
      <p:ext uri="{BB962C8B-B14F-4D97-AF65-F5344CB8AC3E}">
        <p14:creationId xmlns:p14="http://schemas.microsoft.com/office/powerpoint/2010/main" val="844732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0DB50-8AD2-51F5-3373-6ED137B335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59A57-474D-D2D0-2512-A2B8DDAB74F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919E51B-E3BD-8D8D-5594-0321C48479F2}"/>
              </a:ext>
            </a:extLst>
          </p:cNvPr>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section gives the minimum technical background needed for the rest of the presentation.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aim is not to go deep into reactor physics, burnup modelling or spent fuel chemistry.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aim is to make the later discussion of reactor families and fuel choices understandable to a non-specialist audience.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key idea is that a reactor is a controlled heat source, but the way it produces heat is very different from conventional combustion.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Nuclear fuel is loaded for long operating periods, changes composition during operation, and still requires cooling, shielding and management after it leaves the reactor.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This matters for maritime deployment because fuel behaviour directly affects refuelling frequency, operating availability, safeguards, port-state confidence, waste planning and lifecycle cost.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 when I introduce burnup, plutonium production and spent fuel composition, I am not trying to give a detailed physics lecture.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 am using those concepts to explain why reactor technology and fuel cycle choices have to be considered together from the start.</a:t>
            </a:r>
            <a:endParaRPr lang="en-US"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8BD70760-E5F2-CDB5-9D9C-C8ED309C6318}"/>
              </a:ext>
            </a:extLst>
          </p:cNvPr>
          <p:cNvSpPr>
            <a:spLocks noGrp="1"/>
          </p:cNvSpPr>
          <p:nvPr>
            <p:ph type="sldNum" sz="quarter" idx="5"/>
          </p:nvPr>
        </p:nvSpPr>
        <p:spPr/>
        <p:txBody>
          <a:bodyPr/>
          <a:lstStyle/>
          <a:p>
            <a:fld id="{6120C403-B664-DE4E-A40E-6E388DEA7B72}" type="slidenum">
              <a:rPr lang="en-GB" smtClean="0"/>
              <a:t>6</a:t>
            </a:fld>
            <a:endParaRPr lang="en-GB"/>
          </a:p>
        </p:txBody>
      </p:sp>
    </p:spTree>
    <p:extLst>
      <p:ext uri="{BB962C8B-B14F-4D97-AF65-F5344CB8AC3E}">
        <p14:creationId xmlns:p14="http://schemas.microsoft.com/office/powerpoint/2010/main" val="3249090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Nuclear energy comes from fission, which is the splitting of heavy atomic nuclei such as uranium-235.</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When a fissile atom absorbs a neutron and splits, it releases heat, fission products and more neutrons.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Those released neutrons can cause further fissions, which creates a chain reaction.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reactor is a machine that controls that chain reaction so that heat is produced steadily and safely.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practical output of the reactor is heat, and the rest of the plant is there to move that heat, convert it into useful power and keep radioactive material contained.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the non-technical audience, the most important idea is that nuclear fuel has an extremely high energy density compared with chemical fuel, which is why it is attractive for long-duration maritime applications.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7</a:t>
            </a:fld>
            <a:endParaRPr lang="en-US"/>
          </a:p>
        </p:txBody>
      </p:sp>
    </p:spTree>
    <p:extLst>
      <p:ext uri="{BB962C8B-B14F-4D97-AF65-F5344CB8AC3E}">
        <p14:creationId xmlns:p14="http://schemas.microsoft.com/office/powerpoint/2010/main" val="1926243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word burnup can be misleading, because nuclear fuel does not burn like oil, gas or coal.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Burnup is a measure of how much energy has been extracted from the fuel, usually expressed as gigawatt-days per metric tonne of uranium.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a conventional light-water reactor, average burnup is typically around 40 to 50 GWd per tonne of uranium, although the exact value depends on fuel design and operating strategy.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plots on the slide show that fuel composition changes during operation. U-235 concentration falls as it is consumed, while plutonium is produced from U-238 and some of that plutonium then fissions.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It is reasonable to say that a significant share of the energy in a conventional reactor comes from plutonium produced during irradiation, but I would avoid implying that a normal LWR reaches a true breed-to-burn equilibrium.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operational point is that burnup determines how long the core can run, when it needs refuelling and what the used fuel will contain at discharge.</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US" smtClean="0"/>
              <a:t>8</a:t>
            </a:fld>
            <a:endParaRPr lang="en-US"/>
          </a:p>
        </p:txBody>
      </p:sp>
    </p:spTree>
    <p:extLst>
      <p:ext uri="{BB962C8B-B14F-4D97-AF65-F5344CB8AC3E}">
        <p14:creationId xmlns:p14="http://schemas.microsoft.com/office/powerpoint/2010/main" val="3294893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mailto:admin@corepower.energy" TargetMode="External"/><Relationship Id="rId2" Type="http://schemas.openxmlformats.org/officeDocument/2006/relationships/hyperlink" Target="http://www.corepower.energy/" TargetMode="External"/><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hyperlink" Target="https://www.linkedin.com/company/core-poweruk" TargetMode="External"/><Relationship Id="rId4" Type="http://schemas.openxmlformats.org/officeDocument/2006/relationships/hyperlink" Target="https://x.com/COREPOWER10"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W TO USE THIS TEMPLATE #1">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531B31-367D-7ADE-A6ED-3E457EBA5EA2}"/>
              </a:ext>
            </a:extLst>
          </p:cNvPr>
          <p:cNvSpPr txBox="1"/>
          <p:nvPr userDrawn="1"/>
        </p:nvSpPr>
        <p:spPr>
          <a:xfrm>
            <a:off x="457200" y="457200"/>
            <a:ext cx="11277600" cy="738664"/>
          </a:xfrm>
          <a:prstGeom prst="rect">
            <a:avLst/>
          </a:prstGeom>
          <a:noFill/>
        </p:spPr>
        <p:txBody>
          <a:bodyPr wrap="square" lIns="0" tIns="0" rIns="0" bIns="0" rtlCol="0">
            <a:spAutoFit/>
          </a:bodyPr>
          <a:lstStyle/>
          <a:p>
            <a:pPr algn="l"/>
            <a:r>
              <a:rPr lang="en-US" sz="4800" b="1">
                <a:solidFill>
                  <a:schemeClr val="tx2"/>
                </a:solidFill>
              </a:rPr>
              <a:t>HOW TO USE THIS TEMPLATE</a:t>
            </a:r>
          </a:p>
        </p:txBody>
      </p:sp>
      <p:sp>
        <p:nvSpPr>
          <p:cNvPr id="2" name="TextBox 1">
            <a:extLst>
              <a:ext uri="{FF2B5EF4-FFF2-40B4-BE49-F238E27FC236}">
                <a16:creationId xmlns:a16="http://schemas.microsoft.com/office/drawing/2014/main" id="{C4F2EB71-DFE6-BF02-532D-25EB01A7F8CC}"/>
              </a:ext>
            </a:extLst>
          </p:cNvPr>
          <p:cNvSpPr txBox="1"/>
          <p:nvPr userDrawn="1"/>
        </p:nvSpPr>
        <p:spPr>
          <a:xfrm>
            <a:off x="457200" y="1701800"/>
            <a:ext cx="3190528" cy="369332"/>
          </a:xfrm>
          <a:prstGeom prst="rect">
            <a:avLst/>
          </a:prstGeom>
          <a:noFill/>
        </p:spPr>
        <p:txBody>
          <a:bodyPr wrap="square" lIns="0" tIns="0" rIns="0" bIns="0" rtlCol="0">
            <a:spAutoFit/>
          </a:bodyPr>
          <a:lstStyle/>
          <a:p>
            <a:r>
              <a:rPr lang="en-US" sz="1200"/>
              <a:t>To create a new slide, </a:t>
            </a:r>
            <a:r>
              <a:rPr lang="en-US" sz="1200" b="1"/>
              <a:t>select the dropdown arrow </a:t>
            </a:r>
            <a:r>
              <a:rPr lang="en-US" sz="1200" b="0"/>
              <a:t>in the Ribbon.</a:t>
            </a:r>
          </a:p>
        </p:txBody>
      </p:sp>
      <p:pic>
        <p:nvPicPr>
          <p:cNvPr id="4" name="Picture 3">
            <a:extLst>
              <a:ext uri="{FF2B5EF4-FFF2-40B4-BE49-F238E27FC236}">
                <a16:creationId xmlns:a16="http://schemas.microsoft.com/office/drawing/2014/main" id="{B096D23B-5CE9-6AF8-29A5-9C4D315A64FD}"/>
              </a:ext>
            </a:extLst>
          </p:cNvPr>
          <p:cNvPicPr>
            <a:picLocks noChangeAspect="1"/>
          </p:cNvPicPr>
          <p:nvPr userDrawn="1"/>
        </p:nvPicPr>
        <p:blipFill>
          <a:blip r:embed="rId2"/>
          <a:stretch>
            <a:fillRect/>
          </a:stretch>
        </p:blipFill>
        <p:spPr>
          <a:xfrm>
            <a:off x="3935760" y="1715914"/>
            <a:ext cx="774700" cy="977900"/>
          </a:xfrm>
          <a:prstGeom prst="rect">
            <a:avLst/>
          </a:prstGeom>
        </p:spPr>
      </p:pic>
      <p:sp>
        <p:nvSpPr>
          <p:cNvPr id="9" name="Rectangle 8">
            <a:extLst>
              <a:ext uri="{FF2B5EF4-FFF2-40B4-BE49-F238E27FC236}">
                <a16:creationId xmlns:a16="http://schemas.microsoft.com/office/drawing/2014/main" id="{05596A15-0E69-3CD5-E797-0AEB43CB3467}"/>
              </a:ext>
            </a:extLst>
          </p:cNvPr>
          <p:cNvSpPr/>
          <p:nvPr userDrawn="1"/>
        </p:nvSpPr>
        <p:spPr>
          <a:xfrm>
            <a:off x="4494436" y="1828800"/>
            <a:ext cx="144016" cy="4346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BFBCEB8-4C39-9C6A-97FA-454F374B9A2E}"/>
              </a:ext>
            </a:extLst>
          </p:cNvPr>
          <p:cNvCxnSpPr>
            <a:cxnSpLocks/>
          </p:cNvCxnSpPr>
          <p:nvPr userDrawn="1"/>
        </p:nvCxnSpPr>
        <p:spPr>
          <a:xfrm flipH="1">
            <a:off x="4638452" y="2060848"/>
            <a:ext cx="305420" cy="0"/>
          </a:xfrm>
          <a:prstGeom prst="straightConnector1">
            <a:avLst/>
          </a:prstGeom>
          <a:ln>
            <a:solidFill>
              <a:schemeClr val="tx1">
                <a:alpha val="99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2DE7F04-E2E8-35A7-DEAA-E43048EBC3BC}"/>
              </a:ext>
            </a:extLst>
          </p:cNvPr>
          <p:cNvSpPr txBox="1"/>
          <p:nvPr userDrawn="1"/>
        </p:nvSpPr>
        <p:spPr>
          <a:xfrm>
            <a:off x="5020568" y="1876182"/>
            <a:ext cx="787400" cy="369332"/>
          </a:xfrm>
          <a:prstGeom prst="rect">
            <a:avLst/>
          </a:prstGeom>
          <a:noFill/>
        </p:spPr>
        <p:txBody>
          <a:bodyPr wrap="square" lIns="0" tIns="0" rIns="0" bIns="0">
            <a:spAutoFit/>
          </a:bodyPr>
          <a:lstStyle/>
          <a:p>
            <a:r>
              <a:rPr lang="en-US" sz="1200" b="1"/>
              <a:t>dropdown arrow </a:t>
            </a:r>
            <a:endParaRPr lang="en-US" sz="1200"/>
          </a:p>
        </p:txBody>
      </p:sp>
      <p:sp>
        <p:nvSpPr>
          <p:cNvPr id="14" name="TextBox 13">
            <a:extLst>
              <a:ext uri="{FF2B5EF4-FFF2-40B4-BE49-F238E27FC236}">
                <a16:creationId xmlns:a16="http://schemas.microsoft.com/office/drawing/2014/main" id="{B44D23B9-2867-C256-B67B-6D2A9F17219B}"/>
              </a:ext>
            </a:extLst>
          </p:cNvPr>
          <p:cNvSpPr txBox="1"/>
          <p:nvPr userDrawn="1"/>
        </p:nvSpPr>
        <p:spPr>
          <a:xfrm>
            <a:off x="457200" y="5060442"/>
            <a:ext cx="3190528" cy="129266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a:t>The Slide Layouts are organised into Sections.</a:t>
            </a:r>
          </a:p>
          <a:p>
            <a:r>
              <a:rPr lang="en-US" sz="1200" i="1"/>
              <a:t>These Sections have a simple white background and text in ALL CAPS. They can help you to </a:t>
            </a:r>
            <a:r>
              <a:rPr lang="en-US" sz="1200" b="0" i="1"/>
              <a:t>navigate</a:t>
            </a:r>
            <a:r>
              <a:rPr lang="en-US" sz="1200" i="1"/>
              <a:t> the various types of slides quickly.</a:t>
            </a:r>
          </a:p>
          <a:p>
            <a:endParaRPr lang="en-US" sz="1200"/>
          </a:p>
          <a:p>
            <a:r>
              <a:rPr lang="en-US" sz="1200" b="1"/>
              <a:t>Do not use these slide layouts in your presentations.</a:t>
            </a:r>
          </a:p>
        </p:txBody>
      </p:sp>
      <p:pic>
        <p:nvPicPr>
          <p:cNvPr id="15" name="Picture 14">
            <a:extLst>
              <a:ext uri="{FF2B5EF4-FFF2-40B4-BE49-F238E27FC236}">
                <a16:creationId xmlns:a16="http://schemas.microsoft.com/office/drawing/2014/main" id="{FE075B1E-91AC-64A5-A98C-F1AB34E98C77}"/>
              </a:ext>
            </a:extLst>
          </p:cNvPr>
          <p:cNvPicPr>
            <a:picLocks noChangeAspect="1"/>
          </p:cNvPicPr>
          <p:nvPr userDrawn="1"/>
        </p:nvPicPr>
        <p:blipFill>
          <a:blip r:embed="rId3"/>
          <a:stretch>
            <a:fillRect/>
          </a:stretch>
        </p:blipFill>
        <p:spPr>
          <a:xfrm>
            <a:off x="3888671" y="5060442"/>
            <a:ext cx="1633364" cy="946156"/>
          </a:xfrm>
          <a:prstGeom prst="rect">
            <a:avLst/>
          </a:prstGeom>
        </p:spPr>
      </p:pic>
      <p:sp>
        <p:nvSpPr>
          <p:cNvPr id="16" name="TextBox 15">
            <a:extLst>
              <a:ext uri="{FF2B5EF4-FFF2-40B4-BE49-F238E27FC236}">
                <a16:creationId xmlns:a16="http://schemas.microsoft.com/office/drawing/2014/main" id="{E4D53AEC-0097-6D96-8ABF-8999CEC31580}"/>
              </a:ext>
            </a:extLst>
          </p:cNvPr>
          <p:cNvSpPr txBox="1"/>
          <p:nvPr userDrawn="1"/>
        </p:nvSpPr>
        <p:spPr>
          <a:xfrm>
            <a:off x="466208" y="3119758"/>
            <a:ext cx="3190528" cy="738664"/>
          </a:xfrm>
          <a:prstGeom prst="rect">
            <a:avLst/>
          </a:prstGeom>
          <a:noFill/>
        </p:spPr>
        <p:txBody>
          <a:bodyPr wrap="square" lIns="0" tIns="0" rIns="0" bIns="0" rtlCol="0">
            <a:spAutoFit/>
          </a:bodyPr>
          <a:lstStyle/>
          <a:p>
            <a:r>
              <a:rPr lang="en-US" sz="1200" b="0"/>
              <a:t>Then, </a:t>
            </a:r>
            <a:r>
              <a:rPr lang="en-US" sz="1200" b="1"/>
              <a:t>select a Slide Layout</a:t>
            </a:r>
            <a:r>
              <a:rPr lang="en-US" sz="1200" b="0"/>
              <a:t>. There are various options, so choose an option which best fits the content you want to create. Click on it.</a:t>
            </a:r>
          </a:p>
          <a:p>
            <a:endParaRPr lang="en-US" sz="1200" b="0"/>
          </a:p>
        </p:txBody>
      </p:sp>
      <p:pic>
        <p:nvPicPr>
          <p:cNvPr id="18" name="Picture 17">
            <a:extLst>
              <a:ext uri="{FF2B5EF4-FFF2-40B4-BE49-F238E27FC236}">
                <a16:creationId xmlns:a16="http://schemas.microsoft.com/office/drawing/2014/main" id="{C7A76A83-7282-EDAB-5EDF-30F4DDCB5EAC}"/>
              </a:ext>
            </a:extLst>
          </p:cNvPr>
          <p:cNvPicPr>
            <a:picLocks noChangeAspect="1"/>
          </p:cNvPicPr>
          <p:nvPr userDrawn="1"/>
        </p:nvPicPr>
        <p:blipFill>
          <a:blip r:embed="rId4"/>
          <a:stretch>
            <a:fillRect/>
          </a:stretch>
        </p:blipFill>
        <p:spPr>
          <a:xfrm>
            <a:off x="3890665" y="3119758"/>
            <a:ext cx="1631370" cy="1372369"/>
          </a:xfrm>
          <a:prstGeom prst="rect">
            <a:avLst/>
          </a:prstGeom>
        </p:spPr>
      </p:pic>
      <p:sp>
        <p:nvSpPr>
          <p:cNvPr id="19" name="TextBox 18">
            <a:extLst>
              <a:ext uri="{FF2B5EF4-FFF2-40B4-BE49-F238E27FC236}">
                <a16:creationId xmlns:a16="http://schemas.microsoft.com/office/drawing/2014/main" id="{6ADC629D-0A4A-48A5-5F5B-692C845865D1}"/>
              </a:ext>
            </a:extLst>
          </p:cNvPr>
          <p:cNvSpPr txBox="1"/>
          <p:nvPr userDrawn="1"/>
        </p:nvSpPr>
        <p:spPr>
          <a:xfrm>
            <a:off x="6336826" y="1715914"/>
            <a:ext cx="5391478" cy="369332"/>
          </a:xfrm>
          <a:prstGeom prst="rect">
            <a:avLst/>
          </a:prstGeom>
          <a:noFill/>
        </p:spPr>
        <p:txBody>
          <a:bodyPr wrap="square" lIns="0" tIns="0" rIns="0" bIns="0" rtlCol="0">
            <a:spAutoFit/>
          </a:bodyPr>
          <a:lstStyle/>
          <a:p>
            <a:r>
              <a:rPr lang="en-US" sz="1200"/>
              <a:t>After selecting a Slide Layout, there will be various placeholders for Text, Images, or Content. </a:t>
            </a:r>
            <a:r>
              <a:rPr lang="en-US" sz="1200" b="1"/>
              <a:t>Fill in your content into the placeholders</a:t>
            </a:r>
            <a:r>
              <a:rPr lang="en-US" sz="1200"/>
              <a:t>.</a:t>
            </a:r>
          </a:p>
        </p:txBody>
      </p:sp>
      <p:cxnSp>
        <p:nvCxnSpPr>
          <p:cNvPr id="21" name="Straight Connector 20">
            <a:extLst>
              <a:ext uri="{FF2B5EF4-FFF2-40B4-BE49-F238E27FC236}">
                <a16:creationId xmlns:a16="http://schemas.microsoft.com/office/drawing/2014/main" id="{6007239A-D394-9D80-5164-BBB3D2A99330}"/>
              </a:ext>
            </a:extLst>
          </p:cNvPr>
          <p:cNvCxnSpPr/>
          <p:nvPr userDrawn="1"/>
        </p:nvCxnSpPr>
        <p:spPr>
          <a:xfrm>
            <a:off x="6096000" y="1701800"/>
            <a:ext cx="0" cy="4699000"/>
          </a:xfrm>
          <a:prstGeom prst="line">
            <a:avLst/>
          </a:prstGeom>
          <a:ln w="12700">
            <a:solidFill>
              <a:schemeClr val="accent1">
                <a:alpha val="50000"/>
              </a:schemeClr>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5087675-9FCC-07A0-016B-FC23B0C924CA}"/>
              </a:ext>
            </a:extLst>
          </p:cNvPr>
          <p:cNvSpPr txBox="1"/>
          <p:nvPr userDrawn="1"/>
        </p:nvSpPr>
        <p:spPr>
          <a:xfrm>
            <a:off x="6336827" y="4137112"/>
            <a:ext cx="3215552" cy="923330"/>
          </a:xfrm>
          <a:prstGeom prst="rect">
            <a:avLst/>
          </a:prstGeom>
          <a:noFill/>
        </p:spPr>
        <p:txBody>
          <a:bodyPr wrap="square" lIns="0" tIns="0" rIns="0" bIns="0" rtlCol="0">
            <a:spAutoFit/>
          </a:bodyPr>
          <a:lstStyle/>
          <a:p>
            <a:r>
              <a:rPr lang="en-US" sz="1200" b="1">
                <a:solidFill>
                  <a:schemeClr val="accent2"/>
                </a:solidFill>
              </a:rPr>
              <a:t>IMPORTANT #1:</a:t>
            </a:r>
          </a:p>
          <a:p>
            <a:r>
              <a:rPr lang="en-US" sz="1200" b="1"/>
              <a:t>Do not move or re-size the placeholders </a:t>
            </a:r>
            <a:r>
              <a:rPr lang="en-US" sz="1200" b="0"/>
              <a:t>unless necessary. If you accidentally move them and want to restore the original location of placeholders, click </a:t>
            </a:r>
            <a:r>
              <a:rPr lang="en-US" sz="1200" b="1"/>
              <a:t>Reset</a:t>
            </a:r>
            <a:r>
              <a:rPr lang="en-US" sz="1200" b="0"/>
              <a:t>.</a:t>
            </a:r>
          </a:p>
        </p:txBody>
      </p:sp>
      <p:pic>
        <p:nvPicPr>
          <p:cNvPr id="26" name="Picture 25">
            <a:extLst>
              <a:ext uri="{FF2B5EF4-FFF2-40B4-BE49-F238E27FC236}">
                <a16:creationId xmlns:a16="http://schemas.microsoft.com/office/drawing/2014/main" id="{F6642F9C-B960-8CCF-086A-752EF44448F5}"/>
              </a:ext>
            </a:extLst>
          </p:cNvPr>
          <p:cNvPicPr>
            <a:picLocks noChangeAspect="1"/>
          </p:cNvPicPr>
          <p:nvPr userDrawn="1"/>
        </p:nvPicPr>
        <p:blipFill>
          <a:blip r:embed="rId5"/>
          <a:stretch>
            <a:fillRect/>
          </a:stretch>
        </p:blipFill>
        <p:spPr>
          <a:xfrm>
            <a:off x="9836011" y="4137112"/>
            <a:ext cx="1892300" cy="914400"/>
          </a:xfrm>
          <a:prstGeom prst="rect">
            <a:avLst/>
          </a:prstGeom>
        </p:spPr>
      </p:pic>
      <p:sp>
        <p:nvSpPr>
          <p:cNvPr id="27" name="Rectangle 26">
            <a:extLst>
              <a:ext uri="{FF2B5EF4-FFF2-40B4-BE49-F238E27FC236}">
                <a16:creationId xmlns:a16="http://schemas.microsoft.com/office/drawing/2014/main" id="{E92E379E-D96B-0B77-BA46-CC79C6CE2862}"/>
              </a:ext>
            </a:extLst>
          </p:cNvPr>
          <p:cNvSpPr/>
          <p:nvPr userDrawn="1"/>
        </p:nvSpPr>
        <p:spPr>
          <a:xfrm>
            <a:off x="10588008" y="4444568"/>
            <a:ext cx="1021976" cy="2876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D86080E5-2259-6AF1-9802-CEA641B3AD0D}"/>
              </a:ext>
            </a:extLst>
          </p:cNvPr>
          <p:cNvPicPr>
            <a:picLocks noChangeAspect="1"/>
          </p:cNvPicPr>
          <p:nvPr userDrawn="1"/>
        </p:nvPicPr>
        <p:blipFill>
          <a:blip r:embed="rId6"/>
          <a:stretch>
            <a:fillRect/>
          </a:stretch>
        </p:blipFill>
        <p:spPr>
          <a:xfrm>
            <a:off x="9552368" y="2284627"/>
            <a:ext cx="2178713" cy="1253662"/>
          </a:xfrm>
          <a:prstGeom prst="rect">
            <a:avLst/>
          </a:prstGeom>
        </p:spPr>
      </p:pic>
      <p:pic>
        <p:nvPicPr>
          <p:cNvPr id="29" name="Picture 28">
            <a:extLst>
              <a:ext uri="{FF2B5EF4-FFF2-40B4-BE49-F238E27FC236}">
                <a16:creationId xmlns:a16="http://schemas.microsoft.com/office/drawing/2014/main" id="{9C75B8DC-B4B6-9A99-87FE-8C357C5CF034}"/>
              </a:ext>
            </a:extLst>
          </p:cNvPr>
          <p:cNvPicPr>
            <a:picLocks noChangeAspect="1"/>
          </p:cNvPicPr>
          <p:nvPr userDrawn="1"/>
        </p:nvPicPr>
        <p:blipFill>
          <a:blip r:embed="rId7"/>
          <a:stretch>
            <a:fillRect/>
          </a:stretch>
        </p:blipFill>
        <p:spPr>
          <a:xfrm>
            <a:off x="6336826" y="2284627"/>
            <a:ext cx="2151392" cy="1226671"/>
          </a:xfrm>
          <a:prstGeom prst="rect">
            <a:avLst/>
          </a:prstGeom>
        </p:spPr>
      </p:pic>
      <p:cxnSp>
        <p:nvCxnSpPr>
          <p:cNvPr id="30" name="Straight Arrow Connector 29">
            <a:extLst>
              <a:ext uri="{FF2B5EF4-FFF2-40B4-BE49-F238E27FC236}">
                <a16:creationId xmlns:a16="http://schemas.microsoft.com/office/drawing/2014/main" id="{8A7CB8CA-9251-AC98-510A-0ED17AA7E1F3}"/>
              </a:ext>
            </a:extLst>
          </p:cNvPr>
          <p:cNvCxnSpPr>
            <a:cxnSpLocks/>
          </p:cNvCxnSpPr>
          <p:nvPr userDrawn="1"/>
        </p:nvCxnSpPr>
        <p:spPr>
          <a:xfrm>
            <a:off x="8616280" y="2863952"/>
            <a:ext cx="792088" cy="0"/>
          </a:xfrm>
          <a:prstGeom prst="straightConnector1">
            <a:avLst/>
          </a:prstGeom>
          <a:ln>
            <a:solidFill>
              <a:schemeClr val="tx1">
                <a:alpha val="99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4CF10DD3-8C23-0622-4FE9-6A407496EABD}"/>
              </a:ext>
            </a:extLst>
          </p:cNvPr>
          <p:cNvSpPr txBox="1"/>
          <p:nvPr userDrawn="1"/>
        </p:nvSpPr>
        <p:spPr>
          <a:xfrm>
            <a:off x="6336826" y="5358968"/>
            <a:ext cx="3190528" cy="923330"/>
          </a:xfrm>
          <a:prstGeom prst="rect">
            <a:avLst/>
          </a:prstGeom>
          <a:noFill/>
        </p:spPr>
        <p:txBody>
          <a:bodyPr wrap="square" lIns="0" tIns="0" rIns="0" bIns="0" rtlCol="0">
            <a:spAutoFit/>
          </a:bodyPr>
          <a:lstStyle/>
          <a:p>
            <a:r>
              <a:rPr lang="en-US" sz="1200" b="1">
                <a:solidFill>
                  <a:schemeClr val="accent2"/>
                </a:solidFill>
              </a:rPr>
              <a:t>IMPORTANT #2:</a:t>
            </a:r>
          </a:p>
          <a:p>
            <a:r>
              <a:rPr lang="en-US" sz="1200" b="1"/>
              <a:t>Do not change font-size, alignment and colour of text </a:t>
            </a:r>
            <a:r>
              <a:rPr lang="en-US" sz="1200" b="0"/>
              <a:t>unless necessary.</a:t>
            </a:r>
            <a:r>
              <a:rPr lang="en-US" sz="1200" b="1"/>
              <a:t> </a:t>
            </a:r>
            <a:r>
              <a:rPr lang="en-US" sz="1200" b="0"/>
              <a:t>If you accidentally change them and want to restore the original styling, click </a:t>
            </a:r>
            <a:r>
              <a:rPr lang="en-US" sz="1200" b="1"/>
              <a:t>Reset</a:t>
            </a:r>
            <a:r>
              <a:rPr lang="en-US" sz="1200" b="0"/>
              <a:t>.</a:t>
            </a:r>
            <a:endParaRPr lang="en-US" sz="1200" b="1"/>
          </a:p>
        </p:txBody>
      </p:sp>
      <p:pic>
        <p:nvPicPr>
          <p:cNvPr id="10" name="Picture 9">
            <a:extLst>
              <a:ext uri="{FF2B5EF4-FFF2-40B4-BE49-F238E27FC236}">
                <a16:creationId xmlns:a16="http://schemas.microsoft.com/office/drawing/2014/main" id="{BA5C203A-7AAB-1795-5298-BB00BFCC6B0B}"/>
              </a:ext>
            </a:extLst>
          </p:cNvPr>
          <p:cNvPicPr>
            <a:picLocks noChangeAspect="1"/>
          </p:cNvPicPr>
          <p:nvPr userDrawn="1"/>
        </p:nvPicPr>
        <p:blipFill>
          <a:blip r:embed="rId5"/>
          <a:stretch>
            <a:fillRect/>
          </a:stretch>
        </p:blipFill>
        <p:spPr>
          <a:xfrm>
            <a:off x="9834886" y="5367898"/>
            <a:ext cx="1892300" cy="914400"/>
          </a:xfrm>
          <a:prstGeom prst="rect">
            <a:avLst/>
          </a:prstGeom>
        </p:spPr>
      </p:pic>
      <p:sp>
        <p:nvSpPr>
          <p:cNvPr id="11" name="Rectangle 10">
            <a:extLst>
              <a:ext uri="{FF2B5EF4-FFF2-40B4-BE49-F238E27FC236}">
                <a16:creationId xmlns:a16="http://schemas.microsoft.com/office/drawing/2014/main" id="{A5D5DE42-D7D0-43B7-CFED-99FA3DA31E73}"/>
              </a:ext>
            </a:extLst>
          </p:cNvPr>
          <p:cNvSpPr/>
          <p:nvPr userDrawn="1"/>
        </p:nvSpPr>
        <p:spPr>
          <a:xfrm>
            <a:off x="10586883" y="5675354"/>
            <a:ext cx="1021976" cy="2876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0CBAD30-999D-680F-32E6-47BF63927065}"/>
              </a:ext>
            </a:extLst>
          </p:cNvPr>
          <p:cNvPicPr>
            <a:picLocks noChangeAspect="1"/>
          </p:cNvPicPr>
          <p:nvPr userDrawn="1"/>
        </p:nvPicPr>
        <p:blipFill>
          <a:blip r:embed="rId5"/>
          <a:stretch>
            <a:fillRect/>
          </a:stretch>
        </p:blipFill>
        <p:spPr>
          <a:xfrm>
            <a:off x="9815420" y="5367898"/>
            <a:ext cx="1892300" cy="914400"/>
          </a:xfrm>
          <a:prstGeom prst="rect">
            <a:avLst/>
          </a:prstGeom>
        </p:spPr>
      </p:pic>
      <p:sp>
        <p:nvSpPr>
          <p:cNvPr id="17" name="Rectangle 16">
            <a:extLst>
              <a:ext uri="{FF2B5EF4-FFF2-40B4-BE49-F238E27FC236}">
                <a16:creationId xmlns:a16="http://schemas.microsoft.com/office/drawing/2014/main" id="{A2B2E645-BC13-C8D8-58AF-8DAECC7A99C3}"/>
              </a:ext>
            </a:extLst>
          </p:cNvPr>
          <p:cNvSpPr/>
          <p:nvPr userDrawn="1"/>
        </p:nvSpPr>
        <p:spPr>
          <a:xfrm>
            <a:off x="10567417" y="5675354"/>
            <a:ext cx="1021976" cy="2876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15A6D14-C06D-4A37-319C-44AF86D966DE}"/>
              </a:ext>
            </a:extLst>
          </p:cNvPr>
          <p:cNvPicPr>
            <a:picLocks noChangeAspect="1"/>
          </p:cNvPicPr>
          <p:nvPr userDrawn="1"/>
        </p:nvPicPr>
        <p:blipFill>
          <a:blip r:embed="rId5"/>
          <a:stretch>
            <a:fillRect/>
          </a:stretch>
        </p:blipFill>
        <p:spPr>
          <a:xfrm>
            <a:off x="9864806" y="5359628"/>
            <a:ext cx="1892300" cy="914400"/>
          </a:xfrm>
          <a:prstGeom prst="rect">
            <a:avLst/>
          </a:prstGeom>
        </p:spPr>
      </p:pic>
      <p:sp>
        <p:nvSpPr>
          <p:cNvPr id="22" name="Rectangle 21">
            <a:extLst>
              <a:ext uri="{FF2B5EF4-FFF2-40B4-BE49-F238E27FC236}">
                <a16:creationId xmlns:a16="http://schemas.microsoft.com/office/drawing/2014/main" id="{D247324E-D1A8-6343-F876-9B762849015C}"/>
              </a:ext>
            </a:extLst>
          </p:cNvPr>
          <p:cNvSpPr/>
          <p:nvPr userDrawn="1"/>
        </p:nvSpPr>
        <p:spPr>
          <a:xfrm>
            <a:off x="10616803" y="5667084"/>
            <a:ext cx="1021976" cy="2876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55943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983432" y="2644170"/>
            <a:ext cx="10225136" cy="1569660"/>
          </a:xfrm>
          <a:prstGeom prst="rect">
            <a:avLst/>
          </a:prstGeom>
          <a:noFill/>
        </p:spPr>
        <p:txBody>
          <a:bodyPr wrap="square" rtlCol="0">
            <a:spAutoFit/>
          </a:bodyPr>
          <a:lstStyle/>
          <a:p>
            <a:pPr algn="ctr"/>
            <a:r>
              <a:rPr lang="en-US" sz="9600" b="1">
                <a:solidFill>
                  <a:schemeClr val="tx2"/>
                </a:solidFill>
              </a:rPr>
              <a:t>AGENDA SLIDES</a:t>
            </a:r>
          </a:p>
        </p:txBody>
      </p:sp>
    </p:spTree>
    <p:extLst>
      <p:ext uri="{BB962C8B-B14F-4D97-AF65-F5344CB8AC3E}">
        <p14:creationId xmlns:p14="http://schemas.microsoft.com/office/powerpoint/2010/main" val="2691494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Vertical Four Columns">
    <p:bg>
      <p:bgRef idx="1001">
        <a:schemeClr val="bg2"/>
      </p:bgRef>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1F2796E-5425-B9A6-69B3-9546E26C4CC1}"/>
              </a:ext>
            </a:extLst>
          </p:cNvPr>
          <p:cNvSpPr>
            <a:spLocks noGrp="1"/>
          </p:cNvSpPr>
          <p:nvPr>
            <p:ph type="body" sz="quarter" idx="14" hasCustomPrompt="1"/>
          </p:nvPr>
        </p:nvSpPr>
        <p:spPr>
          <a:xfrm>
            <a:off x="1108603" y="2227569"/>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 name="Title 2">
            <a:extLst>
              <a:ext uri="{FF2B5EF4-FFF2-40B4-BE49-F238E27FC236}">
                <a16:creationId xmlns:a16="http://schemas.microsoft.com/office/drawing/2014/main" id="{14635442-BA0F-4AB5-AC28-A8A047DDBFAF}"/>
              </a:ext>
            </a:extLst>
          </p:cNvPr>
          <p:cNvSpPr>
            <a:spLocks noGrp="1"/>
          </p:cNvSpPr>
          <p:nvPr>
            <p:ph type="title" hasCustomPrompt="1"/>
          </p:nvPr>
        </p:nvSpPr>
        <p:spPr>
          <a:xfrm>
            <a:off x="460098" y="457200"/>
            <a:ext cx="9262434" cy="884238"/>
          </a:xfrm>
        </p:spPr>
        <p:txBody>
          <a:bodyPr/>
          <a:lstStyle>
            <a:lvl1pPr>
              <a:defRPr/>
            </a:lvl1pPr>
          </a:lstStyle>
          <a:p>
            <a:r>
              <a:rPr lang="en-GB"/>
              <a:t>Insert text here (e.g. ‘Agenda’ or ‘Contents’)</a:t>
            </a:r>
            <a:endParaRPr lang="en-US"/>
          </a:p>
        </p:txBody>
      </p:sp>
      <p:sp>
        <p:nvSpPr>
          <p:cNvPr id="19" name="Text Placeholder 4">
            <a:extLst>
              <a:ext uri="{FF2B5EF4-FFF2-40B4-BE49-F238E27FC236}">
                <a16:creationId xmlns:a16="http://schemas.microsoft.com/office/drawing/2014/main" id="{8A77A824-69CA-9E29-F78B-7BF88B8A8C4E}"/>
              </a:ext>
            </a:extLst>
          </p:cNvPr>
          <p:cNvSpPr>
            <a:spLocks noGrp="1"/>
          </p:cNvSpPr>
          <p:nvPr>
            <p:ph type="body" sz="quarter" idx="15" hasCustomPrompt="1"/>
          </p:nvPr>
        </p:nvSpPr>
        <p:spPr>
          <a:xfrm>
            <a:off x="1108603" y="3742044"/>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1" name="Text Placeholder 4">
            <a:extLst>
              <a:ext uri="{FF2B5EF4-FFF2-40B4-BE49-F238E27FC236}">
                <a16:creationId xmlns:a16="http://schemas.microsoft.com/office/drawing/2014/main" id="{9779CFB8-212B-FEBC-8076-170C65BB87F7}"/>
              </a:ext>
            </a:extLst>
          </p:cNvPr>
          <p:cNvSpPr>
            <a:spLocks noGrp="1"/>
          </p:cNvSpPr>
          <p:nvPr>
            <p:ph type="body" sz="quarter" idx="17" hasCustomPrompt="1"/>
          </p:nvPr>
        </p:nvSpPr>
        <p:spPr>
          <a:xfrm>
            <a:off x="1108603" y="5250804"/>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4" name="Text Placeholder 4">
            <a:extLst>
              <a:ext uri="{FF2B5EF4-FFF2-40B4-BE49-F238E27FC236}">
                <a16:creationId xmlns:a16="http://schemas.microsoft.com/office/drawing/2014/main" id="{D4ED50E6-4971-D27E-7305-78C2C9BB9F61}"/>
              </a:ext>
            </a:extLst>
          </p:cNvPr>
          <p:cNvSpPr>
            <a:spLocks noGrp="1"/>
          </p:cNvSpPr>
          <p:nvPr>
            <p:ph type="body" sz="quarter" idx="19" hasCustomPrompt="1"/>
          </p:nvPr>
        </p:nvSpPr>
        <p:spPr>
          <a:xfrm>
            <a:off x="3952387" y="2227569"/>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6" name="Text Placeholder 4">
            <a:extLst>
              <a:ext uri="{FF2B5EF4-FFF2-40B4-BE49-F238E27FC236}">
                <a16:creationId xmlns:a16="http://schemas.microsoft.com/office/drawing/2014/main" id="{0848720F-0B20-3909-ACF8-DF42B65FC9C8}"/>
              </a:ext>
            </a:extLst>
          </p:cNvPr>
          <p:cNvSpPr>
            <a:spLocks noGrp="1"/>
          </p:cNvSpPr>
          <p:nvPr>
            <p:ph type="body" sz="quarter" idx="21" hasCustomPrompt="1"/>
          </p:nvPr>
        </p:nvSpPr>
        <p:spPr>
          <a:xfrm>
            <a:off x="3952387" y="3742044"/>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8" name="Text Placeholder 4">
            <a:extLst>
              <a:ext uri="{FF2B5EF4-FFF2-40B4-BE49-F238E27FC236}">
                <a16:creationId xmlns:a16="http://schemas.microsoft.com/office/drawing/2014/main" id="{F1520D73-089A-1C5D-FC6E-CBE0507A7B79}"/>
              </a:ext>
            </a:extLst>
          </p:cNvPr>
          <p:cNvSpPr>
            <a:spLocks noGrp="1"/>
          </p:cNvSpPr>
          <p:nvPr>
            <p:ph type="body" sz="quarter" idx="23" hasCustomPrompt="1"/>
          </p:nvPr>
        </p:nvSpPr>
        <p:spPr>
          <a:xfrm>
            <a:off x="3952387" y="5250804"/>
            <a:ext cx="1772773" cy="914500"/>
          </a:xfrm>
          <a:noFill/>
        </p:spPr>
        <p:txBody>
          <a:bodyPr rIns="0" anchor="ctr" anchorCtr="0"/>
          <a:lstStyle>
            <a:lvl1pPr marL="0" indent="0">
              <a:spcBef>
                <a:spcPts val="0"/>
              </a:spcBef>
              <a:buNone/>
              <a:defRPr sz="2000"/>
            </a:lvl1p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GB"/>
              <a:t>Insert item</a:t>
            </a:r>
          </a:p>
        </p:txBody>
      </p:sp>
      <p:sp>
        <p:nvSpPr>
          <p:cNvPr id="30" name="Text Placeholder 4">
            <a:extLst>
              <a:ext uri="{FF2B5EF4-FFF2-40B4-BE49-F238E27FC236}">
                <a16:creationId xmlns:a16="http://schemas.microsoft.com/office/drawing/2014/main" id="{F1A2D3F4-334A-FBA9-AA34-CC9F9C3C0C03}"/>
              </a:ext>
            </a:extLst>
          </p:cNvPr>
          <p:cNvSpPr>
            <a:spLocks noGrp="1"/>
          </p:cNvSpPr>
          <p:nvPr>
            <p:ph type="body" sz="quarter" idx="25" hasCustomPrompt="1"/>
          </p:nvPr>
        </p:nvSpPr>
        <p:spPr>
          <a:xfrm>
            <a:off x="6805315" y="2227569"/>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2" name="Text Placeholder 4">
            <a:extLst>
              <a:ext uri="{FF2B5EF4-FFF2-40B4-BE49-F238E27FC236}">
                <a16:creationId xmlns:a16="http://schemas.microsoft.com/office/drawing/2014/main" id="{8206CBA7-E6A2-7F92-12FB-05C702567B36}"/>
              </a:ext>
            </a:extLst>
          </p:cNvPr>
          <p:cNvSpPr>
            <a:spLocks noGrp="1"/>
          </p:cNvSpPr>
          <p:nvPr>
            <p:ph type="body" sz="quarter" idx="27" hasCustomPrompt="1"/>
          </p:nvPr>
        </p:nvSpPr>
        <p:spPr>
          <a:xfrm>
            <a:off x="6805315" y="3742044"/>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4" name="Text Placeholder 4">
            <a:extLst>
              <a:ext uri="{FF2B5EF4-FFF2-40B4-BE49-F238E27FC236}">
                <a16:creationId xmlns:a16="http://schemas.microsoft.com/office/drawing/2014/main" id="{7FB05F1C-D27A-2789-9CE8-CE8B64C130D5}"/>
              </a:ext>
            </a:extLst>
          </p:cNvPr>
          <p:cNvSpPr>
            <a:spLocks noGrp="1"/>
          </p:cNvSpPr>
          <p:nvPr>
            <p:ph type="body" sz="quarter" idx="29" hasCustomPrompt="1"/>
          </p:nvPr>
        </p:nvSpPr>
        <p:spPr>
          <a:xfrm>
            <a:off x="6805315" y="5250804"/>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6" name="Text Placeholder 4">
            <a:extLst>
              <a:ext uri="{FF2B5EF4-FFF2-40B4-BE49-F238E27FC236}">
                <a16:creationId xmlns:a16="http://schemas.microsoft.com/office/drawing/2014/main" id="{6A02FE13-C653-2E56-0E05-290A8C1B9A24}"/>
              </a:ext>
            </a:extLst>
          </p:cNvPr>
          <p:cNvSpPr>
            <a:spLocks noGrp="1"/>
          </p:cNvSpPr>
          <p:nvPr>
            <p:ph type="body" sz="quarter" idx="31" hasCustomPrompt="1"/>
          </p:nvPr>
        </p:nvSpPr>
        <p:spPr>
          <a:xfrm>
            <a:off x="9649099" y="2227569"/>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8" name="Text Placeholder 4">
            <a:extLst>
              <a:ext uri="{FF2B5EF4-FFF2-40B4-BE49-F238E27FC236}">
                <a16:creationId xmlns:a16="http://schemas.microsoft.com/office/drawing/2014/main" id="{8A48E7D3-6215-4C26-D068-C50A3D3C8B57}"/>
              </a:ext>
            </a:extLst>
          </p:cNvPr>
          <p:cNvSpPr>
            <a:spLocks noGrp="1"/>
          </p:cNvSpPr>
          <p:nvPr>
            <p:ph type="body" sz="quarter" idx="33" hasCustomPrompt="1"/>
          </p:nvPr>
        </p:nvSpPr>
        <p:spPr>
          <a:xfrm>
            <a:off x="9649099" y="3742044"/>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40" name="Text Placeholder 4">
            <a:extLst>
              <a:ext uri="{FF2B5EF4-FFF2-40B4-BE49-F238E27FC236}">
                <a16:creationId xmlns:a16="http://schemas.microsoft.com/office/drawing/2014/main" id="{BE1E880A-C6D7-4015-CD75-7C8A55453454}"/>
              </a:ext>
            </a:extLst>
          </p:cNvPr>
          <p:cNvSpPr>
            <a:spLocks noGrp="1"/>
          </p:cNvSpPr>
          <p:nvPr>
            <p:ph type="body" sz="quarter" idx="35" hasCustomPrompt="1"/>
          </p:nvPr>
        </p:nvSpPr>
        <p:spPr>
          <a:xfrm>
            <a:off x="9649099" y="5250804"/>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60" name="Text Placeholder 59">
            <a:extLst>
              <a:ext uri="{FF2B5EF4-FFF2-40B4-BE49-F238E27FC236}">
                <a16:creationId xmlns:a16="http://schemas.microsoft.com/office/drawing/2014/main" id="{67A7D266-F7F0-97C8-8CE1-41841D1CA1B1}"/>
              </a:ext>
            </a:extLst>
          </p:cNvPr>
          <p:cNvSpPr>
            <a:spLocks noGrp="1"/>
          </p:cNvSpPr>
          <p:nvPr>
            <p:ph type="body" sz="quarter" idx="36" hasCustomPrompt="1"/>
          </p:nvPr>
        </p:nvSpPr>
        <p:spPr>
          <a:xfrm>
            <a:off x="460098" y="2351819"/>
            <a:ext cx="551358" cy="666000"/>
          </a:xfrm>
        </p:spPr>
        <p:txBody>
          <a:bodyPr anchor="ctr" anchorCtr="0"/>
          <a:lstStyle>
            <a:lvl1pPr marL="0" indent="0">
              <a:buNone/>
              <a:defRPr sz="3200" b="1"/>
            </a:lvl1pPr>
          </a:lstStyle>
          <a:p>
            <a:pPr lvl="0"/>
            <a:r>
              <a:rPr lang="en-GB"/>
              <a:t>##</a:t>
            </a:r>
            <a:endParaRPr lang="en-US"/>
          </a:p>
        </p:txBody>
      </p:sp>
      <p:sp>
        <p:nvSpPr>
          <p:cNvPr id="61" name="Text Placeholder 59">
            <a:extLst>
              <a:ext uri="{FF2B5EF4-FFF2-40B4-BE49-F238E27FC236}">
                <a16:creationId xmlns:a16="http://schemas.microsoft.com/office/drawing/2014/main" id="{DD3E45D8-5A9A-7779-88C2-04B1BD8E64D1}"/>
              </a:ext>
            </a:extLst>
          </p:cNvPr>
          <p:cNvSpPr>
            <a:spLocks noGrp="1"/>
          </p:cNvSpPr>
          <p:nvPr>
            <p:ph type="body" sz="quarter" idx="37" hasCustomPrompt="1"/>
          </p:nvPr>
        </p:nvSpPr>
        <p:spPr>
          <a:xfrm>
            <a:off x="460098" y="3866294"/>
            <a:ext cx="551358" cy="666000"/>
          </a:xfrm>
        </p:spPr>
        <p:txBody>
          <a:bodyPr anchor="ctr" anchorCtr="0"/>
          <a:lstStyle>
            <a:lvl1pPr marL="0" indent="0">
              <a:buNone/>
              <a:defRPr sz="3200" b="1"/>
            </a:lvl1pPr>
          </a:lstStyle>
          <a:p>
            <a:pPr lvl="0"/>
            <a:r>
              <a:rPr lang="en-GB"/>
              <a:t>##</a:t>
            </a:r>
            <a:endParaRPr lang="en-US"/>
          </a:p>
        </p:txBody>
      </p:sp>
      <p:sp>
        <p:nvSpPr>
          <p:cNvPr id="62" name="Text Placeholder 59">
            <a:extLst>
              <a:ext uri="{FF2B5EF4-FFF2-40B4-BE49-F238E27FC236}">
                <a16:creationId xmlns:a16="http://schemas.microsoft.com/office/drawing/2014/main" id="{2E39B9C5-9934-DB09-D62D-12C3DD89C454}"/>
              </a:ext>
            </a:extLst>
          </p:cNvPr>
          <p:cNvSpPr>
            <a:spLocks noGrp="1"/>
          </p:cNvSpPr>
          <p:nvPr>
            <p:ph type="body" sz="quarter" idx="38" hasCustomPrompt="1"/>
          </p:nvPr>
        </p:nvSpPr>
        <p:spPr>
          <a:xfrm>
            <a:off x="460098" y="5375054"/>
            <a:ext cx="551358" cy="666000"/>
          </a:xfrm>
        </p:spPr>
        <p:txBody>
          <a:bodyPr anchor="ctr" anchorCtr="0"/>
          <a:lstStyle>
            <a:lvl1pPr marL="0" indent="0">
              <a:buNone/>
              <a:defRPr sz="3200" b="1"/>
            </a:lvl1pPr>
          </a:lstStyle>
          <a:p>
            <a:pPr lvl="0"/>
            <a:r>
              <a:rPr lang="en-GB"/>
              <a:t>##</a:t>
            </a:r>
            <a:endParaRPr lang="en-US"/>
          </a:p>
        </p:txBody>
      </p:sp>
      <p:sp>
        <p:nvSpPr>
          <p:cNvPr id="63" name="Text Placeholder 59">
            <a:extLst>
              <a:ext uri="{FF2B5EF4-FFF2-40B4-BE49-F238E27FC236}">
                <a16:creationId xmlns:a16="http://schemas.microsoft.com/office/drawing/2014/main" id="{4A1F3E4C-01AA-6E50-8D55-A825A0264488}"/>
              </a:ext>
            </a:extLst>
          </p:cNvPr>
          <p:cNvSpPr>
            <a:spLocks noGrp="1"/>
          </p:cNvSpPr>
          <p:nvPr>
            <p:ph type="body" sz="quarter" idx="39" hasCustomPrompt="1"/>
          </p:nvPr>
        </p:nvSpPr>
        <p:spPr>
          <a:xfrm>
            <a:off x="3296205" y="2351819"/>
            <a:ext cx="551358" cy="666000"/>
          </a:xfrm>
        </p:spPr>
        <p:txBody>
          <a:bodyPr anchor="ctr" anchorCtr="0"/>
          <a:lstStyle>
            <a:lvl1pPr marL="0" indent="0">
              <a:buNone/>
              <a:defRPr sz="3200" b="1"/>
            </a:lvl1pPr>
          </a:lstStyle>
          <a:p>
            <a:pPr lvl="0"/>
            <a:r>
              <a:rPr lang="en-GB"/>
              <a:t>##</a:t>
            </a:r>
            <a:endParaRPr lang="en-US"/>
          </a:p>
        </p:txBody>
      </p:sp>
      <p:sp>
        <p:nvSpPr>
          <p:cNvPr id="64" name="Text Placeholder 59">
            <a:extLst>
              <a:ext uri="{FF2B5EF4-FFF2-40B4-BE49-F238E27FC236}">
                <a16:creationId xmlns:a16="http://schemas.microsoft.com/office/drawing/2014/main" id="{1BF52AFC-EB13-7A8B-0A84-411DBBC1AA8B}"/>
              </a:ext>
            </a:extLst>
          </p:cNvPr>
          <p:cNvSpPr>
            <a:spLocks noGrp="1"/>
          </p:cNvSpPr>
          <p:nvPr>
            <p:ph type="body" sz="quarter" idx="40" hasCustomPrompt="1"/>
          </p:nvPr>
        </p:nvSpPr>
        <p:spPr>
          <a:xfrm>
            <a:off x="3296205" y="3866294"/>
            <a:ext cx="551358" cy="666000"/>
          </a:xfrm>
        </p:spPr>
        <p:txBody>
          <a:bodyPr anchor="ctr" anchorCtr="0"/>
          <a:lstStyle>
            <a:lvl1pPr marL="0" indent="0">
              <a:buNone/>
              <a:defRPr sz="3200" b="1"/>
            </a:lvl1pPr>
          </a:lstStyle>
          <a:p>
            <a:pPr lvl="0"/>
            <a:r>
              <a:rPr lang="en-GB"/>
              <a:t>##</a:t>
            </a:r>
            <a:endParaRPr lang="en-US"/>
          </a:p>
        </p:txBody>
      </p:sp>
      <p:sp>
        <p:nvSpPr>
          <p:cNvPr id="65" name="Text Placeholder 59">
            <a:extLst>
              <a:ext uri="{FF2B5EF4-FFF2-40B4-BE49-F238E27FC236}">
                <a16:creationId xmlns:a16="http://schemas.microsoft.com/office/drawing/2014/main" id="{659C732E-D232-50B3-1677-F33A2ABE1486}"/>
              </a:ext>
            </a:extLst>
          </p:cNvPr>
          <p:cNvSpPr>
            <a:spLocks noGrp="1"/>
          </p:cNvSpPr>
          <p:nvPr>
            <p:ph type="body" sz="quarter" idx="41" hasCustomPrompt="1"/>
          </p:nvPr>
        </p:nvSpPr>
        <p:spPr>
          <a:xfrm>
            <a:off x="3296205" y="5375054"/>
            <a:ext cx="551358" cy="666000"/>
          </a:xfrm>
        </p:spPr>
        <p:txBody>
          <a:bodyPr anchor="ctr" anchorCtr="0"/>
          <a:lstStyle>
            <a:lvl1pPr marL="0" indent="0">
              <a:buNone/>
              <a:defRPr sz="3200" b="1"/>
            </a:lvl1pPr>
          </a:lstStyle>
          <a:p>
            <a:pPr lvl="0"/>
            <a:r>
              <a:rPr lang="en-GB"/>
              <a:t>##</a:t>
            </a:r>
            <a:endParaRPr lang="en-US"/>
          </a:p>
        </p:txBody>
      </p:sp>
      <p:sp>
        <p:nvSpPr>
          <p:cNvPr id="66" name="Text Placeholder 59">
            <a:extLst>
              <a:ext uri="{FF2B5EF4-FFF2-40B4-BE49-F238E27FC236}">
                <a16:creationId xmlns:a16="http://schemas.microsoft.com/office/drawing/2014/main" id="{E23F4549-1768-08B2-4411-D31BB3F9778D}"/>
              </a:ext>
            </a:extLst>
          </p:cNvPr>
          <p:cNvSpPr>
            <a:spLocks noGrp="1"/>
          </p:cNvSpPr>
          <p:nvPr>
            <p:ph type="body" sz="quarter" idx="42" hasCustomPrompt="1"/>
          </p:nvPr>
        </p:nvSpPr>
        <p:spPr>
          <a:xfrm>
            <a:off x="6161651" y="2351819"/>
            <a:ext cx="551358" cy="666000"/>
          </a:xfrm>
        </p:spPr>
        <p:txBody>
          <a:bodyPr anchor="ctr" anchorCtr="0"/>
          <a:lstStyle>
            <a:lvl1pPr marL="0" indent="0">
              <a:buNone/>
              <a:defRPr sz="3200" b="1"/>
            </a:lvl1pPr>
          </a:lstStyle>
          <a:p>
            <a:pPr lvl="0"/>
            <a:r>
              <a:rPr lang="en-GB"/>
              <a:t>##</a:t>
            </a:r>
            <a:endParaRPr lang="en-US"/>
          </a:p>
        </p:txBody>
      </p:sp>
      <p:sp>
        <p:nvSpPr>
          <p:cNvPr id="67" name="Text Placeholder 59">
            <a:extLst>
              <a:ext uri="{FF2B5EF4-FFF2-40B4-BE49-F238E27FC236}">
                <a16:creationId xmlns:a16="http://schemas.microsoft.com/office/drawing/2014/main" id="{EBEDC71C-3CE5-25BC-33AB-8B2B6C0B5856}"/>
              </a:ext>
            </a:extLst>
          </p:cNvPr>
          <p:cNvSpPr>
            <a:spLocks noGrp="1"/>
          </p:cNvSpPr>
          <p:nvPr>
            <p:ph type="body" sz="quarter" idx="43" hasCustomPrompt="1"/>
          </p:nvPr>
        </p:nvSpPr>
        <p:spPr>
          <a:xfrm>
            <a:off x="6161651" y="3866294"/>
            <a:ext cx="551358" cy="666000"/>
          </a:xfrm>
        </p:spPr>
        <p:txBody>
          <a:bodyPr anchor="ctr" anchorCtr="0"/>
          <a:lstStyle>
            <a:lvl1pPr marL="0" indent="0">
              <a:buNone/>
              <a:defRPr sz="3200" b="1"/>
            </a:lvl1pPr>
          </a:lstStyle>
          <a:p>
            <a:pPr lvl="0"/>
            <a:r>
              <a:rPr lang="en-GB"/>
              <a:t>##</a:t>
            </a:r>
            <a:endParaRPr lang="en-US"/>
          </a:p>
        </p:txBody>
      </p:sp>
      <p:sp>
        <p:nvSpPr>
          <p:cNvPr id="68" name="Text Placeholder 59">
            <a:extLst>
              <a:ext uri="{FF2B5EF4-FFF2-40B4-BE49-F238E27FC236}">
                <a16:creationId xmlns:a16="http://schemas.microsoft.com/office/drawing/2014/main" id="{1957E7C3-915A-7D32-0F72-A5DF62DC1690}"/>
              </a:ext>
            </a:extLst>
          </p:cNvPr>
          <p:cNvSpPr>
            <a:spLocks noGrp="1"/>
          </p:cNvSpPr>
          <p:nvPr>
            <p:ph type="body" sz="quarter" idx="44" hasCustomPrompt="1"/>
          </p:nvPr>
        </p:nvSpPr>
        <p:spPr>
          <a:xfrm>
            <a:off x="6161651" y="5375054"/>
            <a:ext cx="551358" cy="666000"/>
          </a:xfrm>
        </p:spPr>
        <p:txBody>
          <a:bodyPr anchor="ctr" anchorCtr="0"/>
          <a:lstStyle>
            <a:lvl1pPr marL="0" indent="0">
              <a:buNone/>
              <a:defRPr sz="3200" b="1"/>
            </a:lvl1pPr>
          </a:lstStyle>
          <a:p>
            <a:pPr lvl="0"/>
            <a:r>
              <a:rPr lang="en-GB"/>
              <a:t>##</a:t>
            </a:r>
            <a:endParaRPr lang="en-US"/>
          </a:p>
        </p:txBody>
      </p:sp>
      <p:sp>
        <p:nvSpPr>
          <p:cNvPr id="69" name="Text Placeholder 59">
            <a:extLst>
              <a:ext uri="{FF2B5EF4-FFF2-40B4-BE49-F238E27FC236}">
                <a16:creationId xmlns:a16="http://schemas.microsoft.com/office/drawing/2014/main" id="{E7341339-97DD-6FBD-007D-D97038604C5E}"/>
              </a:ext>
            </a:extLst>
          </p:cNvPr>
          <p:cNvSpPr>
            <a:spLocks noGrp="1"/>
          </p:cNvSpPr>
          <p:nvPr>
            <p:ph type="body" sz="quarter" idx="45" hasCustomPrompt="1"/>
          </p:nvPr>
        </p:nvSpPr>
        <p:spPr>
          <a:xfrm>
            <a:off x="9012427" y="2351819"/>
            <a:ext cx="551358" cy="666000"/>
          </a:xfrm>
        </p:spPr>
        <p:txBody>
          <a:bodyPr anchor="ctr" anchorCtr="0"/>
          <a:lstStyle>
            <a:lvl1pPr marL="0" indent="0">
              <a:buNone/>
              <a:defRPr sz="3200" b="1"/>
            </a:lvl1pPr>
          </a:lstStyle>
          <a:p>
            <a:pPr lvl="0"/>
            <a:r>
              <a:rPr lang="en-GB"/>
              <a:t>##</a:t>
            </a:r>
            <a:endParaRPr lang="en-US"/>
          </a:p>
        </p:txBody>
      </p:sp>
      <p:sp>
        <p:nvSpPr>
          <p:cNvPr id="70" name="Text Placeholder 59">
            <a:extLst>
              <a:ext uri="{FF2B5EF4-FFF2-40B4-BE49-F238E27FC236}">
                <a16:creationId xmlns:a16="http://schemas.microsoft.com/office/drawing/2014/main" id="{CDB2DC54-E720-3600-E824-797B96951FED}"/>
              </a:ext>
            </a:extLst>
          </p:cNvPr>
          <p:cNvSpPr>
            <a:spLocks noGrp="1"/>
          </p:cNvSpPr>
          <p:nvPr>
            <p:ph type="body" sz="quarter" idx="46" hasCustomPrompt="1"/>
          </p:nvPr>
        </p:nvSpPr>
        <p:spPr>
          <a:xfrm>
            <a:off x="9012427" y="3866294"/>
            <a:ext cx="551358" cy="666000"/>
          </a:xfrm>
        </p:spPr>
        <p:txBody>
          <a:bodyPr anchor="ctr" anchorCtr="0"/>
          <a:lstStyle>
            <a:lvl1pPr marL="0" indent="0">
              <a:buNone/>
              <a:defRPr sz="3200" b="1"/>
            </a:lvl1pPr>
          </a:lstStyle>
          <a:p>
            <a:pPr lvl="0"/>
            <a:r>
              <a:rPr lang="en-GB"/>
              <a:t>##</a:t>
            </a:r>
            <a:endParaRPr lang="en-US"/>
          </a:p>
        </p:txBody>
      </p:sp>
      <p:sp>
        <p:nvSpPr>
          <p:cNvPr id="71" name="Text Placeholder 59">
            <a:extLst>
              <a:ext uri="{FF2B5EF4-FFF2-40B4-BE49-F238E27FC236}">
                <a16:creationId xmlns:a16="http://schemas.microsoft.com/office/drawing/2014/main" id="{F643F299-9324-5A77-E9B9-A8F89E51B660}"/>
              </a:ext>
            </a:extLst>
          </p:cNvPr>
          <p:cNvSpPr>
            <a:spLocks noGrp="1"/>
          </p:cNvSpPr>
          <p:nvPr>
            <p:ph type="body" sz="quarter" idx="47" hasCustomPrompt="1"/>
          </p:nvPr>
        </p:nvSpPr>
        <p:spPr>
          <a:xfrm>
            <a:off x="9012427" y="5375054"/>
            <a:ext cx="551358" cy="666000"/>
          </a:xfrm>
        </p:spPr>
        <p:txBody>
          <a:bodyPr anchor="ctr" anchorCtr="0"/>
          <a:lstStyle>
            <a:lvl1pPr marL="0" indent="0">
              <a:buNone/>
              <a:defRPr sz="3200" b="1"/>
            </a:lvl1pPr>
          </a:lstStyle>
          <a:p>
            <a:pPr lvl="0"/>
            <a:r>
              <a:rPr lang="en-GB"/>
              <a:t>##</a:t>
            </a:r>
            <a:endParaRPr lang="en-US"/>
          </a:p>
        </p:txBody>
      </p:sp>
      <p:sp>
        <p:nvSpPr>
          <p:cNvPr id="4" name="Rectangle 3">
            <a:extLst>
              <a:ext uri="{FF2B5EF4-FFF2-40B4-BE49-F238E27FC236}">
                <a16:creationId xmlns:a16="http://schemas.microsoft.com/office/drawing/2014/main" id="{F22D1902-062A-CE99-1E94-B85D0D621BDF}"/>
              </a:ext>
            </a:extLst>
          </p:cNvPr>
          <p:cNvSpPr/>
          <p:nvPr userDrawn="1"/>
        </p:nvSpPr>
        <p:spPr>
          <a:xfrm>
            <a:off x="-5322" y="1764552"/>
            <a:ext cx="1980000" cy="36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6" name="object 5">
            <a:extLst>
              <a:ext uri="{FF2B5EF4-FFF2-40B4-BE49-F238E27FC236}">
                <a16:creationId xmlns:a16="http://schemas.microsoft.com/office/drawing/2014/main" id="{80946A51-3000-B636-3939-4B53CA0B8740}"/>
              </a:ext>
            </a:extLst>
          </p:cNvPr>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795573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Vertical Two Columns">
    <p:bg>
      <p:bgRef idx="1001">
        <a:schemeClr val="bg2"/>
      </p:bgRef>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1F2796E-5425-B9A6-69B3-9546E26C4CC1}"/>
              </a:ext>
            </a:extLst>
          </p:cNvPr>
          <p:cNvSpPr>
            <a:spLocks noGrp="1"/>
          </p:cNvSpPr>
          <p:nvPr>
            <p:ph type="body" sz="quarter" idx="14" hasCustomPrompt="1"/>
          </p:nvPr>
        </p:nvSpPr>
        <p:spPr>
          <a:xfrm>
            <a:off x="1108603" y="2227569"/>
            <a:ext cx="2697665"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 name="Title 2">
            <a:extLst>
              <a:ext uri="{FF2B5EF4-FFF2-40B4-BE49-F238E27FC236}">
                <a16:creationId xmlns:a16="http://schemas.microsoft.com/office/drawing/2014/main" id="{14635442-BA0F-4AB5-AC28-A8A047DDBFAF}"/>
              </a:ext>
            </a:extLst>
          </p:cNvPr>
          <p:cNvSpPr>
            <a:spLocks noGrp="1"/>
          </p:cNvSpPr>
          <p:nvPr>
            <p:ph type="title" hasCustomPrompt="1"/>
          </p:nvPr>
        </p:nvSpPr>
        <p:spPr>
          <a:xfrm>
            <a:off x="460098" y="457200"/>
            <a:ext cx="9262434" cy="884238"/>
          </a:xfrm>
        </p:spPr>
        <p:txBody>
          <a:bodyPr/>
          <a:lstStyle>
            <a:lvl1pPr>
              <a:defRPr/>
            </a:lvl1pPr>
          </a:lstStyle>
          <a:p>
            <a:r>
              <a:rPr lang="en-GB"/>
              <a:t>Insert text here (e.g. ‘Agenda’ or ‘Contents’)</a:t>
            </a:r>
            <a:endParaRPr lang="en-US"/>
          </a:p>
        </p:txBody>
      </p:sp>
      <p:sp>
        <p:nvSpPr>
          <p:cNvPr id="19" name="Text Placeholder 4">
            <a:extLst>
              <a:ext uri="{FF2B5EF4-FFF2-40B4-BE49-F238E27FC236}">
                <a16:creationId xmlns:a16="http://schemas.microsoft.com/office/drawing/2014/main" id="{8A77A824-69CA-9E29-F78B-7BF88B8A8C4E}"/>
              </a:ext>
            </a:extLst>
          </p:cNvPr>
          <p:cNvSpPr>
            <a:spLocks noGrp="1"/>
          </p:cNvSpPr>
          <p:nvPr>
            <p:ph type="body" sz="quarter" idx="15" hasCustomPrompt="1"/>
          </p:nvPr>
        </p:nvSpPr>
        <p:spPr>
          <a:xfrm>
            <a:off x="1108603" y="3741222"/>
            <a:ext cx="2697665"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1" name="Text Placeholder 4">
            <a:extLst>
              <a:ext uri="{FF2B5EF4-FFF2-40B4-BE49-F238E27FC236}">
                <a16:creationId xmlns:a16="http://schemas.microsoft.com/office/drawing/2014/main" id="{9779CFB8-212B-FEBC-8076-170C65BB87F7}"/>
              </a:ext>
            </a:extLst>
          </p:cNvPr>
          <p:cNvSpPr>
            <a:spLocks noGrp="1"/>
          </p:cNvSpPr>
          <p:nvPr>
            <p:ph type="body" sz="quarter" idx="17" hasCustomPrompt="1"/>
          </p:nvPr>
        </p:nvSpPr>
        <p:spPr>
          <a:xfrm>
            <a:off x="1108603" y="5250804"/>
            <a:ext cx="2697665"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4" name="Text Placeholder 4">
            <a:extLst>
              <a:ext uri="{FF2B5EF4-FFF2-40B4-BE49-F238E27FC236}">
                <a16:creationId xmlns:a16="http://schemas.microsoft.com/office/drawing/2014/main" id="{D4ED50E6-4971-D27E-7305-78C2C9BB9F61}"/>
              </a:ext>
            </a:extLst>
          </p:cNvPr>
          <p:cNvSpPr>
            <a:spLocks noGrp="1"/>
          </p:cNvSpPr>
          <p:nvPr>
            <p:ph type="body" sz="quarter" idx="19" hasCustomPrompt="1"/>
          </p:nvPr>
        </p:nvSpPr>
        <p:spPr>
          <a:xfrm>
            <a:off x="4956315" y="2227569"/>
            <a:ext cx="2710800"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6" name="Text Placeholder 4">
            <a:extLst>
              <a:ext uri="{FF2B5EF4-FFF2-40B4-BE49-F238E27FC236}">
                <a16:creationId xmlns:a16="http://schemas.microsoft.com/office/drawing/2014/main" id="{0848720F-0B20-3909-ACF8-DF42B65FC9C8}"/>
              </a:ext>
            </a:extLst>
          </p:cNvPr>
          <p:cNvSpPr>
            <a:spLocks noGrp="1"/>
          </p:cNvSpPr>
          <p:nvPr>
            <p:ph type="body" sz="quarter" idx="21" hasCustomPrompt="1"/>
          </p:nvPr>
        </p:nvSpPr>
        <p:spPr>
          <a:xfrm>
            <a:off x="4956315" y="3741222"/>
            <a:ext cx="2710800"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8" name="Text Placeholder 4">
            <a:extLst>
              <a:ext uri="{FF2B5EF4-FFF2-40B4-BE49-F238E27FC236}">
                <a16:creationId xmlns:a16="http://schemas.microsoft.com/office/drawing/2014/main" id="{F1520D73-089A-1C5D-FC6E-CBE0507A7B79}"/>
              </a:ext>
            </a:extLst>
          </p:cNvPr>
          <p:cNvSpPr>
            <a:spLocks noGrp="1"/>
          </p:cNvSpPr>
          <p:nvPr>
            <p:ph type="body" sz="quarter" idx="23" hasCustomPrompt="1"/>
          </p:nvPr>
        </p:nvSpPr>
        <p:spPr>
          <a:xfrm>
            <a:off x="4956315" y="5250804"/>
            <a:ext cx="2710800" cy="914500"/>
          </a:xfrm>
          <a:noFill/>
        </p:spPr>
        <p:txBody>
          <a:bodyPr rIns="0" anchor="ctr" anchorCtr="0"/>
          <a:lstStyle>
            <a:lvl1pPr marL="0" indent="0">
              <a:spcBef>
                <a:spcPts val="0"/>
              </a:spcBef>
              <a:buNone/>
              <a:defRPr sz="2000"/>
            </a:lvl1p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GB"/>
              <a:t>Insert item</a:t>
            </a:r>
          </a:p>
        </p:txBody>
      </p:sp>
      <p:sp>
        <p:nvSpPr>
          <p:cNvPr id="30" name="Text Placeholder 4">
            <a:extLst>
              <a:ext uri="{FF2B5EF4-FFF2-40B4-BE49-F238E27FC236}">
                <a16:creationId xmlns:a16="http://schemas.microsoft.com/office/drawing/2014/main" id="{F1A2D3F4-334A-FBA9-AA34-CC9F9C3C0C03}"/>
              </a:ext>
            </a:extLst>
          </p:cNvPr>
          <p:cNvSpPr>
            <a:spLocks noGrp="1"/>
          </p:cNvSpPr>
          <p:nvPr>
            <p:ph type="body" sz="quarter" idx="25" hasCustomPrompt="1"/>
          </p:nvPr>
        </p:nvSpPr>
        <p:spPr>
          <a:xfrm>
            <a:off x="8771663" y="2227569"/>
            <a:ext cx="2710800"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2" name="Text Placeholder 4">
            <a:extLst>
              <a:ext uri="{FF2B5EF4-FFF2-40B4-BE49-F238E27FC236}">
                <a16:creationId xmlns:a16="http://schemas.microsoft.com/office/drawing/2014/main" id="{8206CBA7-E6A2-7F92-12FB-05C702567B36}"/>
              </a:ext>
            </a:extLst>
          </p:cNvPr>
          <p:cNvSpPr>
            <a:spLocks noGrp="1"/>
          </p:cNvSpPr>
          <p:nvPr>
            <p:ph type="body" sz="quarter" idx="27" hasCustomPrompt="1"/>
          </p:nvPr>
        </p:nvSpPr>
        <p:spPr>
          <a:xfrm>
            <a:off x="8771663" y="3741222"/>
            <a:ext cx="2710800"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4" name="Text Placeholder 4">
            <a:extLst>
              <a:ext uri="{FF2B5EF4-FFF2-40B4-BE49-F238E27FC236}">
                <a16:creationId xmlns:a16="http://schemas.microsoft.com/office/drawing/2014/main" id="{7FB05F1C-D27A-2789-9CE8-CE8B64C130D5}"/>
              </a:ext>
            </a:extLst>
          </p:cNvPr>
          <p:cNvSpPr>
            <a:spLocks noGrp="1"/>
          </p:cNvSpPr>
          <p:nvPr>
            <p:ph type="body" sz="quarter" idx="29" hasCustomPrompt="1"/>
          </p:nvPr>
        </p:nvSpPr>
        <p:spPr>
          <a:xfrm>
            <a:off x="8771663" y="5250804"/>
            <a:ext cx="2710800"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4" name="Text Placeholder 59">
            <a:extLst>
              <a:ext uri="{FF2B5EF4-FFF2-40B4-BE49-F238E27FC236}">
                <a16:creationId xmlns:a16="http://schemas.microsoft.com/office/drawing/2014/main" id="{B81317A9-F7E8-8E6D-0238-89EC7FE5BA59}"/>
              </a:ext>
            </a:extLst>
          </p:cNvPr>
          <p:cNvSpPr>
            <a:spLocks noGrp="1"/>
          </p:cNvSpPr>
          <p:nvPr>
            <p:ph type="body" sz="quarter" idx="36" hasCustomPrompt="1"/>
          </p:nvPr>
        </p:nvSpPr>
        <p:spPr>
          <a:xfrm>
            <a:off x="460098" y="2351819"/>
            <a:ext cx="551358" cy="666000"/>
          </a:xfrm>
        </p:spPr>
        <p:txBody>
          <a:bodyPr anchor="ctr" anchorCtr="0"/>
          <a:lstStyle>
            <a:lvl1pPr marL="0" indent="0">
              <a:buNone/>
              <a:defRPr sz="3200" b="1"/>
            </a:lvl1pPr>
          </a:lstStyle>
          <a:p>
            <a:pPr lvl="0"/>
            <a:r>
              <a:rPr lang="en-GB"/>
              <a:t>##</a:t>
            </a:r>
            <a:endParaRPr lang="en-US"/>
          </a:p>
        </p:txBody>
      </p:sp>
      <p:sp>
        <p:nvSpPr>
          <p:cNvPr id="6" name="Text Placeholder 59">
            <a:extLst>
              <a:ext uri="{FF2B5EF4-FFF2-40B4-BE49-F238E27FC236}">
                <a16:creationId xmlns:a16="http://schemas.microsoft.com/office/drawing/2014/main" id="{3041BD28-1D4B-3410-1FEC-E477009CEA4F}"/>
              </a:ext>
            </a:extLst>
          </p:cNvPr>
          <p:cNvSpPr>
            <a:spLocks noGrp="1"/>
          </p:cNvSpPr>
          <p:nvPr>
            <p:ph type="body" sz="quarter" idx="37" hasCustomPrompt="1"/>
          </p:nvPr>
        </p:nvSpPr>
        <p:spPr>
          <a:xfrm>
            <a:off x="460098" y="3865472"/>
            <a:ext cx="551358" cy="666000"/>
          </a:xfrm>
        </p:spPr>
        <p:txBody>
          <a:bodyPr anchor="ctr" anchorCtr="0"/>
          <a:lstStyle>
            <a:lvl1pPr marL="0" indent="0">
              <a:buNone/>
              <a:defRPr sz="3200" b="1"/>
            </a:lvl1pPr>
          </a:lstStyle>
          <a:p>
            <a:pPr lvl="0"/>
            <a:r>
              <a:rPr lang="en-GB"/>
              <a:t>##</a:t>
            </a:r>
            <a:endParaRPr lang="en-US"/>
          </a:p>
        </p:txBody>
      </p:sp>
      <p:sp>
        <p:nvSpPr>
          <p:cNvPr id="7" name="Text Placeholder 59">
            <a:extLst>
              <a:ext uri="{FF2B5EF4-FFF2-40B4-BE49-F238E27FC236}">
                <a16:creationId xmlns:a16="http://schemas.microsoft.com/office/drawing/2014/main" id="{73F3EF6C-FCE1-63E8-3349-9AD128CCD692}"/>
              </a:ext>
            </a:extLst>
          </p:cNvPr>
          <p:cNvSpPr>
            <a:spLocks noGrp="1"/>
          </p:cNvSpPr>
          <p:nvPr>
            <p:ph type="body" sz="quarter" idx="38" hasCustomPrompt="1"/>
          </p:nvPr>
        </p:nvSpPr>
        <p:spPr>
          <a:xfrm>
            <a:off x="460098" y="5375054"/>
            <a:ext cx="551358" cy="666000"/>
          </a:xfrm>
        </p:spPr>
        <p:txBody>
          <a:bodyPr anchor="ctr" anchorCtr="0"/>
          <a:lstStyle>
            <a:lvl1pPr marL="0" indent="0">
              <a:buNone/>
              <a:defRPr sz="3200" b="1"/>
            </a:lvl1pPr>
          </a:lstStyle>
          <a:p>
            <a:pPr lvl="0"/>
            <a:r>
              <a:rPr lang="en-GB"/>
              <a:t>##</a:t>
            </a:r>
            <a:endParaRPr lang="en-US"/>
          </a:p>
        </p:txBody>
      </p:sp>
      <p:sp>
        <p:nvSpPr>
          <p:cNvPr id="8" name="Text Placeholder 59">
            <a:extLst>
              <a:ext uri="{FF2B5EF4-FFF2-40B4-BE49-F238E27FC236}">
                <a16:creationId xmlns:a16="http://schemas.microsoft.com/office/drawing/2014/main" id="{0365FF3D-5437-58F3-A22F-6283DBACBBC8}"/>
              </a:ext>
            </a:extLst>
          </p:cNvPr>
          <p:cNvSpPr>
            <a:spLocks noGrp="1"/>
          </p:cNvSpPr>
          <p:nvPr>
            <p:ph type="body" sz="quarter" idx="39" hasCustomPrompt="1"/>
          </p:nvPr>
        </p:nvSpPr>
        <p:spPr>
          <a:xfrm>
            <a:off x="4300135" y="2351819"/>
            <a:ext cx="551358" cy="666000"/>
          </a:xfrm>
        </p:spPr>
        <p:txBody>
          <a:bodyPr anchor="ctr" anchorCtr="0"/>
          <a:lstStyle>
            <a:lvl1pPr marL="0" indent="0">
              <a:buNone/>
              <a:defRPr sz="3200" b="1"/>
            </a:lvl1pPr>
          </a:lstStyle>
          <a:p>
            <a:pPr lvl="0"/>
            <a:r>
              <a:rPr lang="en-GB"/>
              <a:t>##</a:t>
            </a:r>
            <a:endParaRPr lang="en-US"/>
          </a:p>
        </p:txBody>
      </p:sp>
      <p:sp>
        <p:nvSpPr>
          <p:cNvPr id="9" name="Text Placeholder 59">
            <a:extLst>
              <a:ext uri="{FF2B5EF4-FFF2-40B4-BE49-F238E27FC236}">
                <a16:creationId xmlns:a16="http://schemas.microsoft.com/office/drawing/2014/main" id="{DD43CAEC-1F7B-50E3-B2D0-40A55DA241A2}"/>
              </a:ext>
            </a:extLst>
          </p:cNvPr>
          <p:cNvSpPr>
            <a:spLocks noGrp="1"/>
          </p:cNvSpPr>
          <p:nvPr>
            <p:ph type="body" sz="quarter" idx="40" hasCustomPrompt="1"/>
          </p:nvPr>
        </p:nvSpPr>
        <p:spPr>
          <a:xfrm>
            <a:off x="4300135" y="3865472"/>
            <a:ext cx="551358" cy="666000"/>
          </a:xfrm>
        </p:spPr>
        <p:txBody>
          <a:bodyPr anchor="ctr" anchorCtr="0"/>
          <a:lstStyle>
            <a:lvl1pPr marL="0" indent="0">
              <a:buNone/>
              <a:defRPr sz="3200" b="1"/>
            </a:lvl1pPr>
          </a:lstStyle>
          <a:p>
            <a:pPr lvl="0"/>
            <a:r>
              <a:rPr lang="en-GB"/>
              <a:t>##</a:t>
            </a:r>
            <a:endParaRPr lang="en-US"/>
          </a:p>
        </p:txBody>
      </p:sp>
      <p:sp>
        <p:nvSpPr>
          <p:cNvPr id="10" name="Text Placeholder 59">
            <a:extLst>
              <a:ext uri="{FF2B5EF4-FFF2-40B4-BE49-F238E27FC236}">
                <a16:creationId xmlns:a16="http://schemas.microsoft.com/office/drawing/2014/main" id="{722050F5-84BF-05F2-50C9-917218D04B13}"/>
              </a:ext>
            </a:extLst>
          </p:cNvPr>
          <p:cNvSpPr>
            <a:spLocks noGrp="1"/>
          </p:cNvSpPr>
          <p:nvPr>
            <p:ph type="body" sz="quarter" idx="41" hasCustomPrompt="1"/>
          </p:nvPr>
        </p:nvSpPr>
        <p:spPr>
          <a:xfrm>
            <a:off x="4300135" y="5375054"/>
            <a:ext cx="551358" cy="666000"/>
          </a:xfrm>
        </p:spPr>
        <p:txBody>
          <a:bodyPr anchor="ctr" anchorCtr="0"/>
          <a:lstStyle>
            <a:lvl1pPr marL="0" indent="0">
              <a:buNone/>
              <a:defRPr sz="3200" b="1"/>
            </a:lvl1pPr>
          </a:lstStyle>
          <a:p>
            <a:pPr lvl="0"/>
            <a:r>
              <a:rPr lang="en-GB"/>
              <a:t>##</a:t>
            </a:r>
            <a:endParaRPr lang="en-US"/>
          </a:p>
        </p:txBody>
      </p:sp>
      <p:sp>
        <p:nvSpPr>
          <p:cNvPr id="11" name="Text Placeholder 59">
            <a:extLst>
              <a:ext uri="{FF2B5EF4-FFF2-40B4-BE49-F238E27FC236}">
                <a16:creationId xmlns:a16="http://schemas.microsoft.com/office/drawing/2014/main" id="{EC16969A-F677-5882-6CB8-0227588465AB}"/>
              </a:ext>
            </a:extLst>
          </p:cNvPr>
          <p:cNvSpPr>
            <a:spLocks noGrp="1"/>
          </p:cNvSpPr>
          <p:nvPr>
            <p:ph type="body" sz="quarter" idx="42" hasCustomPrompt="1"/>
          </p:nvPr>
        </p:nvSpPr>
        <p:spPr>
          <a:xfrm>
            <a:off x="8138885" y="2351819"/>
            <a:ext cx="551358" cy="666000"/>
          </a:xfrm>
        </p:spPr>
        <p:txBody>
          <a:bodyPr anchor="ctr" anchorCtr="0"/>
          <a:lstStyle>
            <a:lvl1pPr marL="0" indent="0">
              <a:buNone/>
              <a:defRPr sz="3200" b="1"/>
            </a:lvl1pPr>
          </a:lstStyle>
          <a:p>
            <a:pPr lvl="0"/>
            <a:r>
              <a:rPr lang="en-GB"/>
              <a:t>##</a:t>
            </a:r>
            <a:endParaRPr lang="en-US"/>
          </a:p>
        </p:txBody>
      </p:sp>
      <p:sp>
        <p:nvSpPr>
          <p:cNvPr id="12" name="Text Placeholder 59">
            <a:extLst>
              <a:ext uri="{FF2B5EF4-FFF2-40B4-BE49-F238E27FC236}">
                <a16:creationId xmlns:a16="http://schemas.microsoft.com/office/drawing/2014/main" id="{7817379B-C1D9-217F-F534-FD315877A5A6}"/>
              </a:ext>
            </a:extLst>
          </p:cNvPr>
          <p:cNvSpPr>
            <a:spLocks noGrp="1"/>
          </p:cNvSpPr>
          <p:nvPr>
            <p:ph type="body" sz="quarter" idx="43" hasCustomPrompt="1"/>
          </p:nvPr>
        </p:nvSpPr>
        <p:spPr>
          <a:xfrm>
            <a:off x="8138885" y="3865472"/>
            <a:ext cx="551358" cy="666000"/>
          </a:xfrm>
        </p:spPr>
        <p:txBody>
          <a:bodyPr anchor="ctr" anchorCtr="0"/>
          <a:lstStyle>
            <a:lvl1pPr marL="0" indent="0">
              <a:buNone/>
              <a:defRPr sz="3200" b="1"/>
            </a:lvl1pPr>
          </a:lstStyle>
          <a:p>
            <a:pPr lvl="0"/>
            <a:r>
              <a:rPr lang="en-GB"/>
              <a:t>##</a:t>
            </a:r>
            <a:endParaRPr lang="en-US"/>
          </a:p>
        </p:txBody>
      </p:sp>
      <p:sp>
        <p:nvSpPr>
          <p:cNvPr id="13" name="Text Placeholder 59">
            <a:extLst>
              <a:ext uri="{FF2B5EF4-FFF2-40B4-BE49-F238E27FC236}">
                <a16:creationId xmlns:a16="http://schemas.microsoft.com/office/drawing/2014/main" id="{26105FA7-C1BD-430E-E65E-EA4BAB233B1F}"/>
              </a:ext>
            </a:extLst>
          </p:cNvPr>
          <p:cNvSpPr>
            <a:spLocks noGrp="1"/>
          </p:cNvSpPr>
          <p:nvPr>
            <p:ph type="body" sz="quarter" idx="44" hasCustomPrompt="1"/>
          </p:nvPr>
        </p:nvSpPr>
        <p:spPr>
          <a:xfrm>
            <a:off x="8138885" y="5375054"/>
            <a:ext cx="551358" cy="666000"/>
          </a:xfrm>
        </p:spPr>
        <p:txBody>
          <a:bodyPr anchor="ctr" anchorCtr="0"/>
          <a:lstStyle>
            <a:lvl1pPr marL="0" indent="0">
              <a:buNone/>
              <a:defRPr sz="3200" b="1"/>
            </a:lvl1pPr>
          </a:lstStyle>
          <a:p>
            <a:pPr lvl="0"/>
            <a:r>
              <a:rPr lang="en-GB"/>
              <a:t>##</a:t>
            </a:r>
            <a:endParaRPr lang="en-US"/>
          </a:p>
        </p:txBody>
      </p:sp>
      <p:sp>
        <p:nvSpPr>
          <p:cNvPr id="14" name="Rectangle 13">
            <a:extLst>
              <a:ext uri="{FF2B5EF4-FFF2-40B4-BE49-F238E27FC236}">
                <a16:creationId xmlns:a16="http://schemas.microsoft.com/office/drawing/2014/main" id="{670FEF18-4890-E0F7-FD03-9F19389F41F3}"/>
              </a:ext>
            </a:extLst>
          </p:cNvPr>
          <p:cNvSpPr/>
          <p:nvPr userDrawn="1"/>
        </p:nvSpPr>
        <p:spPr>
          <a:xfrm>
            <a:off x="-5322" y="1764552"/>
            <a:ext cx="1980000" cy="36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object 5">
            <a:extLst>
              <a:ext uri="{FF2B5EF4-FFF2-40B4-BE49-F238E27FC236}">
                <a16:creationId xmlns:a16="http://schemas.microsoft.com/office/drawing/2014/main" id="{C60F98AB-F82E-7786-4114-B14AFE47ECC3}"/>
              </a:ext>
            </a:extLst>
          </p:cNvPr>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846022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Vertical Three Columns">
    <p:bg>
      <p:bgRef idx="1001">
        <a:schemeClr val="bg2"/>
      </p:bgRef>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1F2796E-5425-B9A6-69B3-9546E26C4CC1}"/>
              </a:ext>
            </a:extLst>
          </p:cNvPr>
          <p:cNvSpPr>
            <a:spLocks noGrp="1"/>
          </p:cNvSpPr>
          <p:nvPr>
            <p:ph type="body" sz="quarter" idx="14" hasCustomPrompt="1"/>
          </p:nvPr>
        </p:nvSpPr>
        <p:spPr>
          <a:xfrm>
            <a:off x="1108603" y="2227569"/>
            <a:ext cx="4598557"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 name="Title 2">
            <a:extLst>
              <a:ext uri="{FF2B5EF4-FFF2-40B4-BE49-F238E27FC236}">
                <a16:creationId xmlns:a16="http://schemas.microsoft.com/office/drawing/2014/main" id="{14635442-BA0F-4AB5-AC28-A8A047DDBFAF}"/>
              </a:ext>
            </a:extLst>
          </p:cNvPr>
          <p:cNvSpPr>
            <a:spLocks noGrp="1"/>
          </p:cNvSpPr>
          <p:nvPr>
            <p:ph type="title" hasCustomPrompt="1"/>
          </p:nvPr>
        </p:nvSpPr>
        <p:spPr>
          <a:xfrm>
            <a:off x="460098" y="457200"/>
            <a:ext cx="9262434" cy="884238"/>
          </a:xfrm>
        </p:spPr>
        <p:txBody>
          <a:bodyPr/>
          <a:lstStyle>
            <a:lvl1pPr>
              <a:defRPr/>
            </a:lvl1pPr>
          </a:lstStyle>
          <a:p>
            <a:r>
              <a:rPr lang="en-GB"/>
              <a:t>Insert text here (e.g. ‘Agenda’ or ‘Contents’)</a:t>
            </a:r>
            <a:endParaRPr lang="en-US"/>
          </a:p>
        </p:txBody>
      </p:sp>
      <p:sp>
        <p:nvSpPr>
          <p:cNvPr id="19" name="Text Placeholder 4">
            <a:extLst>
              <a:ext uri="{FF2B5EF4-FFF2-40B4-BE49-F238E27FC236}">
                <a16:creationId xmlns:a16="http://schemas.microsoft.com/office/drawing/2014/main" id="{8A77A824-69CA-9E29-F78B-7BF88B8A8C4E}"/>
              </a:ext>
            </a:extLst>
          </p:cNvPr>
          <p:cNvSpPr>
            <a:spLocks noGrp="1"/>
          </p:cNvSpPr>
          <p:nvPr>
            <p:ph type="body" sz="quarter" idx="15" hasCustomPrompt="1"/>
          </p:nvPr>
        </p:nvSpPr>
        <p:spPr>
          <a:xfrm>
            <a:off x="1108603" y="3742044"/>
            <a:ext cx="4598557"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1" name="Text Placeholder 4">
            <a:extLst>
              <a:ext uri="{FF2B5EF4-FFF2-40B4-BE49-F238E27FC236}">
                <a16:creationId xmlns:a16="http://schemas.microsoft.com/office/drawing/2014/main" id="{9779CFB8-212B-FEBC-8076-170C65BB87F7}"/>
              </a:ext>
            </a:extLst>
          </p:cNvPr>
          <p:cNvSpPr>
            <a:spLocks noGrp="1"/>
          </p:cNvSpPr>
          <p:nvPr>
            <p:ph type="body" sz="quarter" idx="17" hasCustomPrompt="1"/>
          </p:nvPr>
        </p:nvSpPr>
        <p:spPr>
          <a:xfrm>
            <a:off x="1108603" y="5250804"/>
            <a:ext cx="4598557"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4" name="Text Placeholder 4">
            <a:extLst>
              <a:ext uri="{FF2B5EF4-FFF2-40B4-BE49-F238E27FC236}">
                <a16:creationId xmlns:a16="http://schemas.microsoft.com/office/drawing/2014/main" id="{D4ED50E6-4971-D27E-7305-78C2C9BB9F61}"/>
              </a:ext>
            </a:extLst>
          </p:cNvPr>
          <p:cNvSpPr>
            <a:spLocks noGrp="1"/>
          </p:cNvSpPr>
          <p:nvPr>
            <p:ph type="body" sz="quarter" idx="19" hasCustomPrompt="1"/>
          </p:nvPr>
        </p:nvSpPr>
        <p:spPr>
          <a:xfrm>
            <a:off x="6872786" y="2227569"/>
            <a:ext cx="4620947"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6" name="Text Placeholder 4">
            <a:extLst>
              <a:ext uri="{FF2B5EF4-FFF2-40B4-BE49-F238E27FC236}">
                <a16:creationId xmlns:a16="http://schemas.microsoft.com/office/drawing/2014/main" id="{0848720F-0B20-3909-ACF8-DF42B65FC9C8}"/>
              </a:ext>
            </a:extLst>
          </p:cNvPr>
          <p:cNvSpPr>
            <a:spLocks noGrp="1"/>
          </p:cNvSpPr>
          <p:nvPr>
            <p:ph type="body" sz="quarter" idx="21" hasCustomPrompt="1"/>
          </p:nvPr>
        </p:nvSpPr>
        <p:spPr>
          <a:xfrm>
            <a:off x="6872786" y="3742044"/>
            <a:ext cx="4620947"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8" name="Text Placeholder 4">
            <a:extLst>
              <a:ext uri="{FF2B5EF4-FFF2-40B4-BE49-F238E27FC236}">
                <a16:creationId xmlns:a16="http://schemas.microsoft.com/office/drawing/2014/main" id="{F1520D73-089A-1C5D-FC6E-CBE0507A7B79}"/>
              </a:ext>
            </a:extLst>
          </p:cNvPr>
          <p:cNvSpPr>
            <a:spLocks noGrp="1"/>
          </p:cNvSpPr>
          <p:nvPr>
            <p:ph type="body" sz="quarter" idx="23" hasCustomPrompt="1"/>
          </p:nvPr>
        </p:nvSpPr>
        <p:spPr>
          <a:xfrm>
            <a:off x="6872786" y="5250804"/>
            <a:ext cx="4620947" cy="914500"/>
          </a:xfrm>
          <a:noFill/>
        </p:spPr>
        <p:txBody>
          <a:bodyPr rIns="0" anchor="ctr" anchorCtr="0"/>
          <a:lstStyle>
            <a:lvl1pPr marL="0" indent="0">
              <a:spcBef>
                <a:spcPts val="0"/>
              </a:spcBef>
              <a:buNone/>
              <a:defRPr sz="2000"/>
            </a:lvl1p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GB"/>
              <a:t>Insert item</a:t>
            </a:r>
          </a:p>
        </p:txBody>
      </p:sp>
      <p:sp>
        <p:nvSpPr>
          <p:cNvPr id="4" name="Text Placeholder 59">
            <a:extLst>
              <a:ext uri="{FF2B5EF4-FFF2-40B4-BE49-F238E27FC236}">
                <a16:creationId xmlns:a16="http://schemas.microsoft.com/office/drawing/2014/main" id="{B81317A9-F7E8-8E6D-0238-89EC7FE5BA59}"/>
              </a:ext>
            </a:extLst>
          </p:cNvPr>
          <p:cNvSpPr>
            <a:spLocks noGrp="1"/>
          </p:cNvSpPr>
          <p:nvPr>
            <p:ph type="body" sz="quarter" idx="36" hasCustomPrompt="1"/>
          </p:nvPr>
        </p:nvSpPr>
        <p:spPr>
          <a:xfrm>
            <a:off x="460098" y="2351819"/>
            <a:ext cx="551358" cy="666000"/>
          </a:xfrm>
        </p:spPr>
        <p:txBody>
          <a:bodyPr anchor="ctr" anchorCtr="0"/>
          <a:lstStyle>
            <a:lvl1pPr marL="0" indent="0">
              <a:buNone/>
              <a:defRPr sz="3200" b="1"/>
            </a:lvl1pPr>
          </a:lstStyle>
          <a:p>
            <a:pPr lvl="0"/>
            <a:r>
              <a:rPr lang="en-GB"/>
              <a:t>##</a:t>
            </a:r>
            <a:endParaRPr lang="en-US"/>
          </a:p>
        </p:txBody>
      </p:sp>
      <p:sp>
        <p:nvSpPr>
          <p:cNvPr id="6" name="Text Placeholder 59">
            <a:extLst>
              <a:ext uri="{FF2B5EF4-FFF2-40B4-BE49-F238E27FC236}">
                <a16:creationId xmlns:a16="http://schemas.microsoft.com/office/drawing/2014/main" id="{3041BD28-1D4B-3410-1FEC-E477009CEA4F}"/>
              </a:ext>
            </a:extLst>
          </p:cNvPr>
          <p:cNvSpPr>
            <a:spLocks noGrp="1"/>
          </p:cNvSpPr>
          <p:nvPr>
            <p:ph type="body" sz="quarter" idx="37" hasCustomPrompt="1"/>
          </p:nvPr>
        </p:nvSpPr>
        <p:spPr>
          <a:xfrm>
            <a:off x="460098" y="3866294"/>
            <a:ext cx="551358" cy="666000"/>
          </a:xfrm>
        </p:spPr>
        <p:txBody>
          <a:bodyPr anchor="ctr" anchorCtr="0"/>
          <a:lstStyle>
            <a:lvl1pPr marL="0" indent="0">
              <a:buNone/>
              <a:defRPr sz="3200" b="1"/>
            </a:lvl1pPr>
          </a:lstStyle>
          <a:p>
            <a:pPr lvl="0"/>
            <a:r>
              <a:rPr lang="en-GB"/>
              <a:t>##</a:t>
            </a:r>
            <a:endParaRPr lang="en-US"/>
          </a:p>
        </p:txBody>
      </p:sp>
      <p:sp>
        <p:nvSpPr>
          <p:cNvPr id="7" name="Text Placeholder 59">
            <a:extLst>
              <a:ext uri="{FF2B5EF4-FFF2-40B4-BE49-F238E27FC236}">
                <a16:creationId xmlns:a16="http://schemas.microsoft.com/office/drawing/2014/main" id="{73F3EF6C-FCE1-63E8-3349-9AD128CCD692}"/>
              </a:ext>
            </a:extLst>
          </p:cNvPr>
          <p:cNvSpPr>
            <a:spLocks noGrp="1"/>
          </p:cNvSpPr>
          <p:nvPr>
            <p:ph type="body" sz="quarter" idx="38" hasCustomPrompt="1"/>
          </p:nvPr>
        </p:nvSpPr>
        <p:spPr>
          <a:xfrm>
            <a:off x="460098" y="5375054"/>
            <a:ext cx="551358" cy="666000"/>
          </a:xfrm>
        </p:spPr>
        <p:txBody>
          <a:bodyPr anchor="ctr" anchorCtr="0"/>
          <a:lstStyle>
            <a:lvl1pPr marL="0" indent="0">
              <a:buNone/>
              <a:defRPr sz="3200" b="1"/>
            </a:lvl1pPr>
          </a:lstStyle>
          <a:p>
            <a:pPr lvl="0"/>
            <a:r>
              <a:rPr lang="en-GB"/>
              <a:t>##</a:t>
            </a:r>
            <a:endParaRPr lang="en-US"/>
          </a:p>
        </p:txBody>
      </p:sp>
      <p:sp>
        <p:nvSpPr>
          <p:cNvPr id="8" name="Text Placeholder 59">
            <a:extLst>
              <a:ext uri="{FF2B5EF4-FFF2-40B4-BE49-F238E27FC236}">
                <a16:creationId xmlns:a16="http://schemas.microsoft.com/office/drawing/2014/main" id="{0365FF3D-5437-58F3-A22F-6283DBACBBC8}"/>
              </a:ext>
            </a:extLst>
          </p:cNvPr>
          <p:cNvSpPr>
            <a:spLocks noGrp="1"/>
          </p:cNvSpPr>
          <p:nvPr>
            <p:ph type="body" sz="quarter" idx="39" hasCustomPrompt="1"/>
          </p:nvPr>
        </p:nvSpPr>
        <p:spPr>
          <a:xfrm>
            <a:off x="6216607" y="2351819"/>
            <a:ext cx="551358" cy="666000"/>
          </a:xfrm>
        </p:spPr>
        <p:txBody>
          <a:bodyPr anchor="ctr" anchorCtr="0"/>
          <a:lstStyle>
            <a:lvl1pPr marL="0" indent="0">
              <a:buNone/>
              <a:defRPr sz="3200" b="1"/>
            </a:lvl1pPr>
          </a:lstStyle>
          <a:p>
            <a:pPr lvl="0"/>
            <a:r>
              <a:rPr lang="en-GB"/>
              <a:t>##</a:t>
            </a:r>
            <a:endParaRPr lang="en-US"/>
          </a:p>
        </p:txBody>
      </p:sp>
      <p:sp>
        <p:nvSpPr>
          <p:cNvPr id="9" name="Text Placeholder 59">
            <a:extLst>
              <a:ext uri="{FF2B5EF4-FFF2-40B4-BE49-F238E27FC236}">
                <a16:creationId xmlns:a16="http://schemas.microsoft.com/office/drawing/2014/main" id="{DD43CAEC-1F7B-50E3-B2D0-40A55DA241A2}"/>
              </a:ext>
            </a:extLst>
          </p:cNvPr>
          <p:cNvSpPr>
            <a:spLocks noGrp="1"/>
          </p:cNvSpPr>
          <p:nvPr>
            <p:ph type="body" sz="quarter" idx="40" hasCustomPrompt="1"/>
          </p:nvPr>
        </p:nvSpPr>
        <p:spPr>
          <a:xfrm>
            <a:off x="6216607" y="3866294"/>
            <a:ext cx="551358" cy="666000"/>
          </a:xfrm>
        </p:spPr>
        <p:txBody>
          <a:bodyPr anchor="ctr" anchorCtr="0"/>
          <a:lstStyle>
            <a:lvl1pPr marL="0" indent="0">
              <a:buNone/>
              <a:defRPr sz="3200" b="1"/>
            </a:lvl1pPr>
          </a:lstStyle>
          <a:p>
            <a:pPr lvl="0"/>
            <a:r>
              <a:rPr lang="en-GB"/>
              <a:t>##</a:t>
            </a:r>
            <a:endParaRPr lang="en-US"/>
          </a:p>
        </p:txBody>
      </p:sp>
      <p:sp>
        <p:nvSpPr>
          <p:cNvPr id="10" name="Text Placeholder 59">
            <a:extLst>
              <a:ext uri="{FF2B5EF4-FFF2-40B4-BE49-F238E27FC236}">
                <a16:creationId xmlns:a16="http://schemas.microsoft.com/office/drawing/2014/main" id="{722050F5-84BF-05F2-50C9-917218D04B13}"/>
              </a:ext>
            </a:extLst>
          </p:cNvPr>
          <p:cNvSpPr>
            <a:spLocks noGrp="1"/>
          </p:cNvSpPr>
          <p:nvPr>
            <p:ph type="body" sz="quarter" idx="41" hasCustomPrompt="1"/>
          </p:nvPr>
        </p:nvSpPr>
        <p:spPr>
          <a:xfrm>
            <a:off x="6216607" y="5375054"/>
            <a:ext cx="551358" cy="666000"/>
          </a:xfrm>
        </p:spPr>
        <p:txBody>
          <a:bodyPr anchor="ctr" anchorCtr="0"/>
          <a:lstStyle>
            <a:lvl1pPr marL="0" indent="0">
              <a:buNone/>
              <a:defRPr sz="3200" b="1"/>
            </a:lvl1pPr>
          </a:lstStyle>
          <a:p>
            <a:pPr lvl="0"/>
            <a:r>
              <a:rPr lang="en-GB"/>
              <a:t>##</a:t>
            </a:r>
            <a:endParaRPr lang="en-US"/>
          </a:p>
        </p:txBody>
      </p:sp>
      <p:sp>
        <p:nvSpPr>
          <p:cNvPr id="11" name="Rectangle 10">
            <a:extLst>
              <a:ext uri="{FF2B5EF4-FFF2-40B4-BE49-F238E27FC236}">
                <a16:creationId xmlns:a16="http://schemas.microsoft.com/office/drawing/2014/main" id="{6BCCB45B-599A-ED9A-31EE-E39EBBCBF1C7}"/>
              </a:ext>
            </a:extLst>
          </p:cNvPr>
          <p:cNvSpPr/>
          <p:nvPr userDrawn="1"/>
        </p:nvSpPr>
        <p:spPr>
          <a:xfrm>
            <a:off x="-5322" y="1764552"/>
            <a:ext cx="1980000" cy="36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3" name="object 5">
            <a:extLst>
              <a:ext uri="{FF2B5EF4-FFF2-40B4-BE49-F238E27FC236}">
                <a16:creationId xmlns:a16="http://schemas.microsoft.com/office/drawing/2014/main" id="{9DBC7B29-EB92-AAFE-F654-974C8C306ECD}"/>
              </a:ext>
            </a:extLst>
          </p:cNvPr>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321637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One Column">
    <p:bg>
      <p:bgRef idx="1001">
        <a:schemeClr val="bg2"/>
      </p:bgRef>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1F2796E-5425-B9A6-69B3-9546E26C4CC1}"/>
              </a:ext>
            </a:extLst>
          </p:cNvPr>
          <p:cNvSpPr>
            <a:spLocks noGrp="1"/>
          </p:cNvSpPr>
          <p:nvPr>
            <p:ph type="body" sz="quarter" idx="14" hasCustomPrompt="1"/>
          </p:nvPr>
        </p:nvSpPr>
        <p:spPr>
          <a:xfrm>
            <a:off x="1127448" y="2348880"/>
            <a:ext cx="10610561" cy="443198"/>
          </a:xfrm>
          <a:noFill/>
        </p:spPr>
        <p:txBody>
          <a:bodyPr rIns="0" anchor="b" anchorCtr="0">
            <a:noAutofit/>
          </a:bodyPr>
          <a:lstStyle>
            <a:lvl1pPr marL="0" indent="0">
              <a:spcBef>
                <a:spcPts val="0"/>
              </a:spcBef>
              <a:buNone/>
              <a:defRPr sz="2400"/>
            </a:lvl1pPr>
          </a:lstStyle>
          <a:p>
            <a:pPr lvl="0"/>
            <a:r>
              <a:rPr lang="en-GB"/>
              <a:t>Insert item</a:t>
            </a:r>
          </a:p>
        </p:txBody>
      </p:sp>
      <p:sp>
        <p:nvSpPr>
          <p:cNvPr id="3" name="Title 2">
            <a:extLst>
              <a:ext uri="{FF2B5EF4-FFF2-40B4-BE49-F238E27FC236}">
                <a16:creationId xmlns:a16="http://schemas.microsoft.com/office/drawing/2014/main" id="{14635442-BA0F-4AB5-AC28-A8A047DDBFAF}"/>
              </a:ext>
            </a:extLst>
          </p:cNvPr>
          <p:cNvSpPr>
            <a:spLocks noGrp="1"/>
          </p:cNvSpPr>
          <p:nvPr>
            <p:ph type="title" hasCustomPrompt="1"/>
          </p:nvPr>
        </p:nvSpPr>
        <p:spPr>
          <a:xfrm>
            <a:off x="460098" y="457200"/>
            <a:ext cx="9262434" cy="884238"/>
          </a:xfrm>
        </p:spPr>
        <p:txBody>
          <a:bodyPr/>
          <a:lstStyle>
            <a:lvl1pPr>
              <a:defRPr/>
            </a:lvl1pPr>
          </a:lstStyle>
          <a:p>
            <a:r>
              <a:rPr lang="en-GB"/>
              <a:t>Insert text here (e.g. ‘Agenda’ or ‘Contents’)</a:t>
            </a:r>
            <a:endParaRPr lang="en-US"/>
          </a:p>
        </p:txBody>
      </p:sp>
      <p:sp>
        <p:nvSpPr>
          <p:cNvPr id="60" name="Text Placeholder 59">
            <a:extLst>
              <a:ext uri="{FF2B5EF4-FFF2-40B4-BE49-F238E27FC236}">
                <a16:creationId xmlns:a16="http://schemas.microsoft.com/office/drawing/2014/main" id="{67A7D266-F7F0-97C8-8CE1-41841D1CA1B1}"/>
              </a:ext>
            </a:extLst>
          </p:cNvPr>
          <p:cNvSpPr>
            <a:spLocks noGrp="1"/>
          </p:cNvSpPr>
          <p:nvPr>
            <p:ph type="body" sz="quarter" idx="36" hasCustomPrompt="1"/>
          </p:nvPr>
        </p:nvSpPr>
        <p:spPr>
          <a:xfrm>
            <a:off x="460098" y="2348879"/>
            <a:ext cx="551358" cy="443198"/>
          </a:xfrm>
        </p:spPr>
        <p:txBody>
          <a:bodyPr>
            <a:noAutofit/>
          </a:bodyPr>
          <a:lstStyle>
            <a:lvl1pPr marL="0" indent="0">
              <a:buNone/>
              <a:defRPr sz="3200" b="1"/>
            </a:lvl1pPr>
          </a:lstStyle>
          <a:p>
            <a:pPr lvl="0"/>
            <a:r>
              <a:rPr lang="en-GB"/>
              <a:t>##</a:t>
            </a:r>
            <a:endParaRPr lang="en-US"/>
          </a:p>
        </p:txBody>
      </p:sp>
      <p:sp>
        <p:nvSpPr>
          <p:cNvPr id="13" name="Text Placeholder 4">
            <a:extLst>
              <a:ext uri="{FF2B5EF4-FFF2-40B4-BE49-F238E27FC236}">
                <a16:creationId xmlns:a16="http://schemas.microsoft.com/office/drawing/2014/main" id="{B71AF4E5-AA5B-4B90-5740-2E4DF38C3A29}"/>
              </a:ext>
            </a:extLst>
          </p:cNvPr>
          <p:cNvSpPr>
            <a:spLocks noGrp="1"/>
          </p:cNvSpPr>
          <p:nvPr>
            <p:ph type="body" sz="quarter" idx="54" hasCustomPrompt="1"/>
          </p:nvPr>
        </p:nvSpPr>
        <p:spPr>
          <a:xfrm>
            <a:off x="1127448" y="3262488"/>
            <a:ext cx="10610561" cy="443198"/>
          </a:xfrm>
          <a:noFill/>
        </p:spPr>
        <p:txBody>
          <a:bodyPr rIns="0" anchor="b" anchorCtr="0">
            <a:noAutofit/>
          </a:bodyPr>
          <a:lstStyle>
            <a:lvl1pPr marL="0" indent="0">
              <a:spcBef>
                <a:spcPts val="0"/>
              </a:spcBef>
              <a:buNone/>
              <a:defRPr sz="2400"/>
            </a:lvl1pPr>
          </a:lstStyle>
          <a:p>
            <a:pPr lvl="0"/>
            <a:r>
              <a:rPr lang="en-GB"/>
              <a:t>Insert item</a:t>
            </a:r>
          </a:p>
        </p:txBody>
      </p:sp>
      <p:sp>
        <p:nvSpPr>
          <p:cNvPr id="14" name="Text Placeholder 4">
            <a:extLst>
              <a:ext uri="{FF2B5EF4-FFF2-40B4-BE49-F238E27FC236}">
                <a16:creationId xmlns:a16="http://schemas.microsoft.com/office/drawing/2014/main" id="{F5D8EF27-579B-1ED8-688E-E53CE0478535}"/>
              </a:ext>
            </a:extLst>
          </p:cNvPr>
          <p:cNvSpPr>
            <a:spLocks noGrp="1"/>
          </p:cNvSpPr>
          <p:nvPr>
            <p:ph type="body" sz="quarter" idx="55" hasCustomPrompt="1"/>
          </p:nvPr>
        </p:nvSpPr>
        <p:spPr>
          <a:xfrm>
            <a:off x="1127448" y="4176096"/>
            <a:ext cx="10610561" cy="443198"/>
          </a:xfrm>
          <a:noFill/>
        </p:spPr>
        <p:txBody>
          <a:bodyPr rIns="0" anchor="b" anchorCtr="0">
            <a:noAutofit/>
          </a:bodyPr>
          <a:lstStyle>
            <a:lvl1pPr marL="0" indent="0">
              <a:spcBef>
                <a:spcPts val="0"/>
              </a:spcBef>
              <a:buNone/>
              <a:defRPr sz="2400"/>
            </a:lvl1pPr>
          </a:lstStyle>
          <a:p>
            <a:pPr lvl="0"/>
            <a:r>
              <a:rPr lang="en-GB"/>
              <a:t>Insert item</a:t>
            </a:r>
          </a:p>
        </p:txBody>
      </p:sp>
      <p:sp>
        <p:nvSpPr>
          <p:cNvPr id="15" name="Text Placeholder 4">
            <a:extLst>
              <a:ext uri="{FF2B5EF4-FFF2-40B4-BE49-F238E27FC236}">
                <a16:creationId xmlns:a16="http://schemas.microsoft.com/office/drawing/2014/main" id="{9552DBE4-E89B-972F-2DF3-A8FDD389E81B}"/>
              </a:ext>
            </a:extLst>
          </p:cNvPr>
          <p:cNvSpPr>
            <a:spLocks noGrp="1"/>
          </p:cNvSpPr>
          <p:nvPr>
            <p:ph type="body" sz="quarter" idx="56" hasCustomPrompt="1"/>
          </p:nvPr>
        </p:nvSpPr>
        <p:spPr>
          <a:xfrm>
            <a:off x="1127448" y="5089704"/>
            <a:ext cx="10610561" cy="443198"/>
          </a:xfrm>
          <a:noFill/>
        </p:spPr>
        <p:txBody>
          <a:bodyPr rIns="0" anchor="b" anchorCtr="0">
            <a:noAutofit/>
          </a:bodyPr>
          <a:lstStyle>
            <a:lvl1pPr marL="0" indent="0">
              <a:spcBef>
                <a:spcPts val="0"/>
              </a:spcBef>
              <a:buNone/>
              <a:defRPr sz="2400"/>
            </a:lvl1pPr>
          </a:lstStyle>
          <a:p>
            <a:pPr lvl="0"/>
            <a:r>
              <a:rPr lang="en-GB"/>
              <a:t>Insert item</a:t>
            </a:r>
          </a:p>
        </p:txBody>
      </p:sp>
      <p:sp>
        <p:nvSpPr>
          <p:cNvPr id="18" name="Text Placeholder 59">
            <a:extLst>
              <a:ext uri="{FF2B5EF4-FFF2-40B4-BE49-F238E27FC236}">
                <a16:creationId xmlns:a16="http://schemas.microsoft.com/office/drawing/2014/main" id="{5D7B84EF-319F-C337-6ADE-19BE8B4DFCEB}"/>
              </a:ext>
            </a:extLst>
          </p:cNvPr>
          <p:cNvSpPr>
            <a:spLocks noGrp="1"/>
          </p:cNvSpPr>
          <p:nvPr>
            <p:ph type="body" sz="quarter" idx="59" hasCustomPrompt="1"/>
          </p:nvPr>
        </p:nvSpPr>
        <p:spPr>
          <a:xfrm>
            <a:off x="460098" y="3262487"/>
            <a:ext cx="551358" cy="443198"/>
          </a:xfrm>
        </p:spPr>
        <p:txBody>
          <a:bodyPr>
            <a:noAutofit/>
          </a:bodyPr>
          <a:lstStyle>
            <a:lvl1pPr marL="0" indent="0">
              <a:buNone/>
              <a:defRPr sz="3200" b="1"/>
            </a:lvl1pPr>
          </a:lstStyle>
          <a:p>
            <a:pPr lvl="0"/>
            <a:r>
              <a:rPr lang="en-GB"/>
              <a:t>##</a:t>
            </a:r>
            <a:endParaRPr lang="en-US"/>
          </a:p>
        </p:txBody>
      </p:sp>
      <p:sp>
        <p:nvSpPr>
          <p:cNvPr id="19" name="Text Placeholder 59">
            <a:extLst>
              <a:ext uri="{FF2B5EF4-FFF2-40B4-BE49-F238E27FC236}">
                <a16:creationId xmlns:a16="http://schemas.microsoft.com/office/drawing/2014/main" id="{10073F15-C836-676B-5899-BC3B4905F234}"/>
              </a:ext>
            </a:extLst>
          </p:cNvPr>
          <p:cNvSpPr>
            <a:spLocks noGrp="1"/>
          </p:cNvSpPr>
          <p:nvPr>
            <p:ph type="body" sz="quarter" idx="60" hasCustomPrompt="1"/>
          </p:nvPr>
        </p:nvSpPr>
        <p:spPr>
          <a:xfrm>
            <a:off x="460098" y="4176095"/>
            <a:ext cx="551358" cy="443198"/>
          </a:xfrm>
        </p:spPr>
        <p:txBody>
          <a:bodyPr>
            <a:noAutofit/>
          </a:bodyPr>
          <a:lstStyle>
            <a:lvl1pPr marL="0" indent="0">
              <a:buNone/>
              <a:defRPr sz="3200" b="1"/>
            </a:lvl1pPr>
          </a:lstStyle>
          <a:p>
            <a:pPr lvl="0"/>
            <a:r>
              <a:rPr lang="en-GB"/>
              <a:t>##</a:t>
            </a:r>
            <a:endParaRPr lang="en-US"/>
          </a:p>
        </p:txBody>
      </p:sp>
      <p:sp>
        <p:nvSpPr>
          <p:cNvPr id="20" name="Text Placeholder 59">
            <a:extLst>
              <a:ext uri="{FF2B5EF4-FFF2-40B4-BE49-F238E27FC236}">
                <a16:creationId xmlns:a16="http://schemas.microsoft.com/office/drawing/2014/main" id="{BB432AD5-D720-4172-8508-35F5F8EB8819}"/>
              </a:ext>
            </a:extLst>
          </p:cNvPr>
          <p:cNvSpPr>
            <a:spLocks noGrp="1"/>
          </p:cNvSpPr>
          <p:nvPr>
            <p:ph type="body" sz="quarter" idx="61" hasCustomPrompt="1"/>
          </p:nvPr>
        </p:nvSpPr>
        <p:spPr>
          <a:xfrm>
            <a:off x="460098" y="5089703"/>
            <a:ext cx="551358" cy="443198"/>
          </a:xfrm>
        </p:spPr>
        <p:txBody>
          <a:bodyPr>
            <a:noAutofit/>
          </a:bodyPr>
          <a:lstStyle>
            <a:lvl1pPr marL="0" indent="0">
              <a:buNone/>
              <a:defRPr sz="3200" b="1"/>
            </a:lvl1pPr>
          </a:lstStyle>
          <a:p>
            <a:pPr lvl="0"/>
            <a:r>
              <a:rPr lang="en-GB"/>
              <a:t>##</a:t>
            </a:r>
            <a:endParaRPr lang="en-US"/>
          </a:p>
        </p:txBody>
      </p:sp>
      <p:sp>
        <p:nvSpPr>
          <p:cNvPr id="2" name="Rectangle 1">
            <a:extLst>
              <a:ext uri="{FF2B5EF4-FFF2-40B4-BE49-F238E27FC236}">
                <a16:creationId xmlns:a16="http://schemas.microsoft.com/office/drawing/2014/main" id="{7E3AA4E2-576B-3989-0918-B9AA1570768B}"/>
              </a:ext>
            </a:extLst>
          </p:cNvPr>
          <p:cNvSpPr/>
          <p:nvPr userDrawn="1"/>
        </p:nvSpPr>
        <p:spPr>
          <a:xfrm>
            <a:off x="-5322" y="1764552"/>
            <a:ext cx="1980000" cy="36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6" name="object 5">
            <a:extLst>
              <a:ext uri="{FF2B5EF4-FFF2-40B4-BE49-F238E27FC236}">
                <a16:creationId xmlns:a16="http://schemas.microsoft.com/office/drawing/2014/main" id="{B07884A6-8E17-730B-7331-D056A4174B01}"/>
              </a:ext>
            </a:extLst>
          </p:cNvPr>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288857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983432" y="2644170"/>
            <a:ext cx="10225136" cy="1569660"/>
          </a:xfrm>
          <a:prstGeom prst="rect">
            <a:avLst/>
          </a:prstGeom>
          <a:noFill/>
        </p:spPr>
        <p:txBody>
          <a:bodyPr wrap="square" rtlCol="0">
            <a:spAutoFit/>
          </a:bodyPr>
          <a:lstStyle/>
          <a:p>
            <a:pPr algn="ctr"/>
            <a:r>
              <a:rPr lang="en-US" sz="9600" b="1">
                <a:solidFill>
                  <a:schemeClr val="tx2"/>
                </a:solidFill>
              </a:rPr>
              <a:t>SECTION SLIDES</a:t>
            </a:r>
          </a:p>
        </p:txBody>
      </p:sp>
    </p:spTree>
    <p:extLst>
      <p:ext uri="{BB962C8B-B14F-4D97-AF65-F5344CB8AC3E}">
        <p14:creationId xmlns:p14="http://schemas.microsoft.com/office/powerpoint/2010/main" val="2864138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75403" y="2790253"/>
            <a:ext cx="7780837" cy="1277495"/>
          </a:xfrm>
        </p:spPr>
        <p:txBody>
          <a:bodyPr anchor="ctr" anchorCtr="0"/>
          <a:lstStyle>
            <a:lvl1pPr>
              <a:defRPr sz="4400"/>
            </a:lvl1pPr>
          </a:lstStyle>
          <a:p>
            <a:r>
              <a:rPr lang="en-GB"/>
              <a:t>Click to edit Master title style</a:t>
            </a:r>
            <a:endParaRPr lang="en-US" dirty="0"/>
          </a:p>
        </p:txBody>
      </p:sp>
      <p:sp>
        <p:nvSpPr>
          <p:cNvPr id="3" name="Text Placeholder 2"/>
          <p:cNvSpPr>
            <a:spLocks noGrp="1"/>
          </p:cNvSpPr>
          <p:nvPr>
            <p:ph type="body" idx="1"/>
          </p:nvPr>
        </p:nvSpPr>
        <p:spPr>
          <a:xfrm>
            <a:off x="475403" y="4740379"/>
            <a:ext cx="7780837" cy="1431821"/>
          </a:xfrm>
        </p:spPr>
        <p:txBody>
          <a:bodyPr anchor="b" anchorCtr="0"/>
          <a:lstStyle>
            <a:lvl1pPr marL="0" indent="0">
              <a:spcBef>
                <a:spcPts val="0"/>
              </a:spcBef>
              <a:buNone/>
              <a:defRPr sz="2400">
                <a:solidFill>
                  <a:schemeClr val="tx1">
                    <a:tint val="82000"/>
                    <a:alpha val="75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object 5">
            <a:extLst>
              <a:ext uri="{FF2B5EF4-FFF2-40B4-BE49-F238E27FC236}">
                <a16:creationId xmlns:a16="http://schemas.microsoft.com/office/drawing/2014/main" id="{BAC5E5A8-93B0-46A8-BE5E-FDA4E882CAA6}"/>
              </a:ext>
            </a:extLst>
          </p:cNvPr>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E1C5B047-80AF-FF1F-3E92-84CF7B57D1D4}"/>
              </a:ext>
            </a:extLst>
          </p:cNvPr>
          <p:cNvSpPr/>
          <p:nvPr userDrawn="1"/>
        </p:nvSpPr>
        <p:spPr>
          <a:xfrm>
            <a:off x="457200" y="4437112"/>
            <a:ext cx="2686472" cy="3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883554"/>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Ref idx="1001">
        <a:schemeClr val="bg2"/>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0CA7414-C0F3-9ADE-C438-0ABF4FE84F06}"/>
              </a:ext>
            </a:extLst>
          </p:cNvPr>
          <p:cNvSpPr>
            <a:spLocks noGrp="1"/>
          </p:cNvSpPr>
          <p:nvPr>
            <p:ph type="pic" sz="quarter" idx="16" hasCustomPrompt="1"/>
          </p:nvPr>
        </p:nvSpPr>
        <p:spPr>
          <a:xfrm>
            <a:off x="4292600" y="0"/>
            <a:ext cx="7899400" cy="6858000"/>
          </a:xfrm>
          <a:solidFill>
            <a:schemeClr val="tx1"/>
          </a:solidFill>
        </p:spPr>
        <p:txBody>
          <a:bodyPr bIns="900000" anchor="ctr" anchorCtr="0"/>
          <a:lstStyle>
            <a:lvl1pPr marL="0" indent="0" algn="ctr">
              <a:buNone/>
              <a:defRPr>
                <a:solidFill>
                  <a:schemeClr val="bg1"/>
                </a:solidFill>
              </a:defRPr>
            </a:lvl1pPr>
          </a:lstStyle>
          <a:p>
            <a:r>
              <a:rPr lang="en-US"/>
              <a:t>Click icon to insert picture</a:t>
            </a:r>
          </a:p>
        </p:txBody>
      </p:sp>
      <p:sp>
        <p:nvSpPr>
          <p:cNvPr id="8" name="Title 7">
            <a:extLst>
              <a:ext uri="{FF2B5EF4-FFF2-40B4-BE49-F238E27FC236}">
                <a16:creationId xmlns:a16="http://schemas.microsoft.com/office/drawing/2014/main" id="{6CD742F4-1F0D-E40D-8EAE-A9188AE1BA4A}"/>
              </a:ext>
            </a:extLst>
          </p:cNvPr>
          <p:cNvSpPr>
            <a:spLocks noGrp="1"/>
          </p:cNvSpPr>
          <p:nvPr>
            <p:ph type="title"/>
          </p:nvPr>
        </p:nvSpPr>
        <p:spPr>
          <a:xfrm>
            <a:off x="457200" y="2420915"/>
            <a:ext cx="3334544" cy="2016198"/>
          </a:xfrm>
        </p:spPr>
        <p:txBody>
          <a:bodyPr wrap="square" anchor="ctr" anchorCtr="0">
            <a:noAutofit/>
          </a:bodyPr>
          <a:lstStyle>
            <a:lvl1pPr>
              <a:defRPr sz="3200"/>
            </a:lvl1pPr>
          </a:lstStyle>
          <a:p>
            <a:r>
              <a:rPr lang="en-GB"/>
              <a:t>Click to edit Master title style</a:t>
            </a:r>
            <a:endParaRPr lang="en-US"/>
          </a:p>
        </p:txBody>
      </p:sp>
      <p:sp>
        <p:nvSpPr>
          <p:cNvPr id="12" name="Text Placeholder 11">
            <a:extLst>
              <a:ext uri="{FF2B5EF4-FFF2-40B4-BE49-F238E27FC236}">
                <a16:creationId xmlns:a16="http://schemas.microsoft.com/office/drawing/2014/main" id="{564CAA45-B5EC-D11F-F2A5-2EBBBCAF8D91}"/>
              </a:ext>
            </a:extLst>
          </p:cNvPr>
          <p:cNvSpPr>
            <a:spLocks noGrp="1"/>
          </p:cNvSpPr>
          <p:nvPr>
            <p:ph type="body" sz="quarter" idx="17" hasCustomPrompt="1"/>
          </p:nvPr>
        </p:nvSpPr>
        <p:spPr>
          <a:xfrm>
            <a:off x="457200" y="457200"/>
            <a:ext cx="2470447" cy="163425"/>
          </a:xfrm>
        </p:spPr>
        <p:txBody>
          <a:bodyPr/>
          <a:lstStyle>
            <a:lvl1pPr marL="0" indent="0">
              <a:lnSpc>
                <a:spcPct val="90000"/>
              </a:lnSpc>
              <a:spcBef>
                <a:spcPts val="0"/>
              </a:spcBef>
              <a:spcAft>
                <a:spcPts val="0"/>
              </a:spcAft>
              <a:buNone/>
              <a:defRPr sz="1400" cap="all" spc="150" baseline="0"/>
            </a:lvl1pPr>
          </a:lstStyle>
          <a:p>
            <a:pPr lvl="0"/>
            <a:r>
              <a:rPr lang="en-GB"/>
              <a:t>Section ##</a:t>
            </a:r>
            <a:endParaRPr lang="en-US"/>
          </a:p>
        </p:txBody>
      </p:sp>
      <p:sp>
        <p:nvSpPr>
          <p:cNvPr id="3" name="Text Placeholder 2">
            <a:extLst>
              <a:ext uri="{FF2B5EF4-FFF2-40B4-BE49-F238E27FC236}">
                <a16:creationId xmlns:a16="http://schemas.microsoft.com/office/drawing/2014/main" id="{21443C3F-0A1A-1E66-3412-C1D7F4CA4C96}"/>
              </a:ext>
            </a:extLst>
          </p:cNvPr>
          <p:cNvSpPr>
            <a:spLocks noGrp="1"/>
          </p:cNvSpPr>
          <p:nvPr>
            <p:ph type="body" sz="quarter" idx="18" hasCustomPrompt="1"/>
          </p:nvPr>
        </p:nvSpPr>
        <p:spPr>
          <a:xfrm>
            <a:off x="457201" y="5877272"/>
            <a:ext cx="3334544" cy="519046"/>
          </a:xfrm>
        </p:spPr>
        <p:txBody>
          <a:bodyPr anchor="b" anchorCtr="0"/>
          <a:lstStyle>
            <a:lvl1pPr marL="0" indent="0">
              <a:spcBef>
                <a:spcPts val="0"/>
              </a:spcBef>
              <a:buNone/>
              <a:defRPr sz="1600">
                <a:solidFill>
                  <a:schemeClr val="tx1">
                    <a:alpha val="75000"/>
                  </a:schemeClr>
                </a:solidFill>
              </a:defRPr>
            </a:lvl1pPr>
          </a:lstStyle>
          <a:p>
            <a:pPr lvl="0"/>
            <a:r>
              <a:rPr lang="en-GB"/>
              <a:t>Optional Subtitle</a:t>
            </a:r>
            <a:endParaRPr lang="en-US"/>
          </a:p>
        </p:txBody>
      </p:sp>
      <p:sp>
        <p:nvSpPr>
          <p:cNvPr id="9" name="Media Placeholder 3">
            <a:extLst>
              <a:ext uri="{FF2B5EF4-FFF2-40B4-BE49-F238E27FC236}">
                <a16:creationId xmlns:a16="http://schemas.microsoft.com/office/drawing/2014/main" id="{3E125E8C-5E28-D4F4-6C86-CABC3E7FCA2F}"/>
              </a:ext>
            </a:extLst>
          </p:cNvPr>
          <p:cNvSpPr>
            <a:spLocks noGrp="1"/>
          </p:cNvSpPr>
          <p:nvPr>
            <p:ph type="media" sz="quarter" idx="19"/>
          </p:nvPr>
        </p:nvSpPr>
        <p:spPr>
          <a:xfrm>
            <a:off x="0" y="758808"/>
            <a:ext cx="1558925" cy="7200"/>
          </a:xfrm>
          <a:solidFill>
            <a:schemeClr val="tx1">
              <a:alpha val="50000"/>
            </a:schemeClr>
          </a:solidFill>
        </p:spPr>
        <p:txBody>
          <a:bodyPr/>
          <a:lstStyle>
            <a:lvl1pPr marL="0" indent="0">
              <a:buNone/>
              <a:defRPr>
                <a:solidFill>
                  <a:schemeClr val="tx1">
                    <a:alpha val="0"/>
                  </a:schemeClr>
                </a:solidFill>
              </a:defRPr>
            </a:lvl1pPr>
          </a:lstStyle>
          <a:p>
            <a:r>
              <a:rPr lang="en-GB"/>
              <a:t>Click icon to add media</a:t>
            </a:r>
            <a:endParaRPr lang="en-US"/>
          </a:p>
        </p:txBody>
      </p:sp>
    </p:spTree>
    <p:extLst>
      <p:ext uri="{BB962C8B-B14F-4D97-AF65-F5344CB8AC3E}">
        <p14:creationId xmlns:p14="http://schemas.microsoft.com/office/powerpoint/2010/main" val="13101616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983432" y="2644170"/>
            <a:ext cx="10225136" cy="1569660"/>
          </a:xfrm>
          <a:prstGeom prst="rect">
            <a:avLst/>
          </a:prstGeom>
          <a:noFill/>
        </p:spPr>
        <p:txBody>
          <a:bodyPr wrap="square" rtlCol="0">
            <a:spAutoFit/>
          </a:bodyPr>
          <a:lstStyle/>
          <a:p>
            <a:pPr algn="ctr"/>
            <a:r>
              <a:rPr lang="en-US" sz="9600" b="1">
                <a:solidFill>
                  <a:schemeClr val="tx2"/>
                </a:solidFill>
              </a:rPr>
              <a:t>CONTENT SLIDES</a:t>
            </a:r>
          </a:p>
        </p:txBody>
      </p:sp>
    </p:spTree>
    <p:extLst>
      <p:ext uri="{BB962C8B-B14F-4D97-AF65-F5344CB8AC3E}">
        <p14:creationId xmlns:p14="http://schemas.microsoft.com/office/powerpoint/2010/main" val="1197128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82E19-0F4E-16DC-0689-987FF7A9198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67C8D47-E238-C5C4-08C1-B424C149884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F6BFE2-FEB7-3F6A-4E89-A848D1D5409D}"/>
              </a:ext>
            </a:extLst>
          </p:cNvPr>
          <p:cNvSpPr>
            <a:spLocks noGrp="1"/>
          </p:cNvSpPr>
          <p:nvPr>
            <p:ph type="dt" sz="half" idx="10"/>
          </p:nvPr>
        </p:nvSpPr>
        <p:spPr/>
        <p:txBody>
          <a:bodyPr/>
          <a:lstStyle/>
          <a:p>
            <a:fld id="{087FB2DF-D138-E44A-9849-64FBDACE1167}" type="datetime1">
              <a:t>6/1/2026</a:t>
            </a:fld>
            <a:endParaRPr lang="en-US"/>
          </a:p>
        </p:txBody>
      </p:sp>
      <p:sp>
        <p:nvSpPr>
          <p:cNvPr id="5" name="Footer Placeholder 4">
            <a:extLst>
              <a:ext uri="{FF2B5EF4-FFF2-40B4-BE49-F238E27FC236}">
                <a16:creationId xmlns:a16="http://schemas.microsoft.com/office/drawing/2014/main" id="{EBD13ABB-AABC-A3CB-B53B-8BC922DF6845}"/>
              </a:ext>
            </a:extLst>
          </p:cNvPr>
          <p:cNvSpPr>
            <a:spLocks noGrp="1"/>
          </p:cNvSpPr>
          <p:nvPr>
            <p:ph type="ftr" sz="quarter" idx="11"/>
          </p:nvPr>
        </p:nvSpPr>
        <p:spPr/>
        <p:txBody>
          <a:bodyPr/>
          <a:lstStyle/>
          <a:p>
            <a:r>
              <a:rPr lang="en-US"/>
              <a:t>COPYRIGHT © 2026 – CORE POWER</a:t>
            </a:r>
          </a:p>
        </p:txBody>
      </p:sp>
      <p:sp>
        <p:nvSpPr>
          <p:cNvPr id="6" name="Slide Number Placeholder 5">
            <a:extLst>
              <a:ext uri="{FF2B5EF4-FFF2-40B4-BE49-F238E27FC236}">
                <a16:creationId xmlns:a16="http://schemas.microsoft.com/office/drawing/2014/main" id="{C24029E8-2F7A-5D80-62D5-8CB91EACDC19}"/>
              </a:ext>
            </a:extLst>
          </p:cNvPr>
          <p:cNvSpPr>
            <a:spLocks noGrp="1"/>
          </p:cNvSpPr>
          <p:nvPr>
            <p:ph type="sldNum" sz="quarter" idx="12"/>
          </p:nvPr>
        </p:nvSpPr>
        <p:spPr/>
        <p:txBody>
          <a:bodyPr/>
          <a:lstStyle/>
          <a:p>
            <a:fld id="{1E85B66B-A4DF-F840-85D5-3A4D3C7E4B9C}" type="slidenum">
              <a:t>‹#›</a:t>
            </a:fld>
            <a:endParaRPr lang="en-US"/>
          </a:p>
        </p:txBody>
      </p:sp>
    </p:spTree>
    <p:extLst>
      <p:ext uri="{BB962C8B-B14F-4D97-AF65-F5344CB8AC3E}">
        <p14:creationId xmlns:p14="http://schemas.microsoft.com/office/powerpoint/2010/main" val="5167766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W TO USE THIS TEMPLATE #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531B31-367D-7ADE-A6ED-3E457EBA5EA2}"/>
              </a:ext>
            </a:extLst>
          </p:cNvPr>
          <p:cNvSpPr txBox="1"/>
          <p:nvPr userDrawn="1"/>
        </p:nvSpPr>
        <p:spPr>
          <a:xfrm>
            <a:off x="457200" y="457200"/>
            <a:ext cx="11277600" cy="738664"/>
          </a:xfrm>
          <a:prstGeom prst="rect">
            <a:avLst/>
          </a:prstGeom>
          <a:noFill/>
        </p:spPr>
        <p:txBody>
          <a:bodyPr wrap="square" lIns="0" tIns="0" rIns="0" bIns="0" rtlCol="0">
            <a:spAutoFit/>
          </a:bodyPr>
          <a:lstStyle/>
          <a:p>
            <a:pPr algn="l"/>
            <a:r>
              <a:rPr lang="en-US" sz="4800" b="1">
                <a:solidFill>
                  <a:schemeClr val="tx2"/>
                </a:solidFill>
              </a:rPr>
              <a:t>HOW TO USE THIS TEMPLATE</a:t>
            </a:r>
          </a:p>
        </p:txBody>
      </p:sp>
      <p:cxnSp>
        <p:nvCxnSpPr>
          <p:cNvPr id="21" name="Straight Connector 20">
            <a:extLst>
              <a:ext uri="{FF2B5EF4-FFF2-40B4-BE49-F238E27FC236}">
                <a16:creationId xmlns:a16="http://schemas.microsoft.com/office/drawing/2014/main" id="{6007239A-D394-9D80-5164-BBB3D2A99330}"/>
              </a:ext>
            </a:extLst>
          </p:cNvPr>
          <p:cNvCxnSpPr/>
          <p:nvPr userDrawn="1"/>
        </p:nvCxnSpPr>
        <p:spPr>
          <a:xfrm>
            <a:off x="6096000" y="1701800"/>
            <a:ext cx="0" cy="4699000"/>
          </a:xfrm>
          <a:prstGeom prst="line">
            <a:avLst/>
          </a:prstGeom>
          <a:ln w="12700">
            <a:solidFill>
              <a:schemeClr val="accent1">
                <a:alpha val="50000"/>
              </a:schemeClr>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B37D8685-A72D-6D61-5C00-7F30C468C31B}"/>
              </a:ext>
            </a:extLst>
          </p:cNvPr>
          <p:cNvSpPr txBox="1"/>
          <p:nvPr userDrawn="1"/>
        </p:nvSpPr>
        <p:spPr>
          <a:xfrm>
            <a:off x="6336827" y="4334579"/>
            <a:ext cx="3334541" cy="815608"/>
          </a:xfrm>
          <a:prstGeom prst="rect">
            <a:avLst/>
          </a:prstGeom>
          <a:noFill/>
        </p:spPr>
        <p:txBody>
          <a:bodyPr wrap="square" lIns="0" tIns="0" rIns="0" bIns="0" rtlCol="0">
            <a:spAutoFit/>
          </a:bodyPr>
          <a:lstStyle/>
          <a:p>
            <a:r>
              <a:rPr lang="en-US" sz="1200" b="1"/>
              <a:t>How do I change a Slide Layout once I’ve already selected it?</a:t>
            </a:r>
          </a:p>
          <a:p>
            <a:pPr marL="171450" indent="-171450">
              <a:spcBef>
                <a:spcPts val="600"/>
              </a:spcBef>
              <a:buFont typeface="Arial" panose="020B0604020202020204" pitchFamily="34" charset="0"/>
              <a:buChar char="•"/>
            </a:pPr>
            <a:r>
              <a:rPr lang="en-US" sz="1200" b="0"/>
              <a:t>Simply select the Layout dropdown and choose a new Slide Layout.</a:t>
            </a:r>
          </a:p>
        </p:txBody>
      </p:sp>
      <p:pic>
        <p:nvPicPr>
          <p:cNvPr id="42" name="Picture 41">
            <a:extLst>
              <a:ext uri="{FF2B5EF4-FFF2-40B4-BE49-F238E27FC236}">
                <a16:creationId xmlns:a16="http://schemas.microsoft.com/office/drawing/2014/main" id="{1E2151A7-BE65-A9B9-BF5E-B4EA1BE9236D}"/>
              </a:ext>
            </a:extLst>
          </p:cNvPr>
          <p:cNvPicPr>
            <a:picLocks noChangeAspect="1"/>
          </p:cNvPicPr>
          <p:nvPr userDrawn="1"/>
        </p:nvPicPr>
        <p:blipFill>
          <a:blip r:embed="rId2"/>
          <a:stretch>
            <a:fillRect/>
          </a:stretch>
        </p:blipFill>
        <p:spPr>
          <a:xfrm>
            <a:off x="9854728" y="4355414"/>
            <a:ext cx="1892300" cy="914400"/>
          </a:xfrm>
          <a:prstGeom prst="rect">
            <a:avLst/>
          </a:prstGeom>
        </p:spPr>
      </p:pic>
      <p:sp>
        <p:nvSpPr>
          <p:cNvPr id="43" name="Rectangle 42">
            <a:extLst>
              <a:ext uri="{FF2B5EF4-FFF2-40B4-BE49-F238E27FC236}">
                <a16:creationId xmlns:a16="http://schemas.microsoft.com/office/drawing/2014/main" id="{60652E00-9788-B2CA-A413-20C975265DE8}"/>
              </a:ext>
            </a:extLst>
          </p:cNvPr>
          <p:cNvSpPr/>
          <p:nvPr userDrawn="1"/>
        </p:nvSpPr>
        <p:spPr>
          <a:xfrm>
            <a:off x="10606725" y="4389544"/>
            <a:ext cx="1021976" cy="2824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EBCAC732-6073-00DD-8810-2DC30FA68762}"/>
              </a:ext>
            </a:extLst>
          </p:cNvPr>
          <p:cNvSpPr txBox="1"/>
          <p:nvPr userDrawn="1"/>
        </p:nvSpPr>
        <p:spPr>
          <a:xfrm>
            <a:off x="457200" y="3143208"/>
            <a:ext cx="4126632" cy="815608"/>
          </a:xfrm>
          <a:prstGeom prst="rect">
            <a:avLst/>
          </a:prstGeom>
          <a:noFill/>
        </p:spPr>
        <p:txBody>
          <a:bodyPr wrap="square" lIns="0" tIns="0" rIns="0" bIns="0" rtlCol="0">
            <a:spAutoFit/>
          </a:bodyPr>
          <a:lstStyle/>
          <a:p>
            <a:r>
              <a:rPr lang="en-US" sz="1200" b="1"/>
              <a:t>What are Placeholders?</a:t>
            </a:r>
          </a:p>
          <a:p>
            <a:pPr marL="171450" indent="-171450">
              <a:spcBef>
                <a:spcPts val="600"/>
              </a:spcBef>
              <a:buFont typeface="Arial" panose="020B0604020202020204" pitchFamily="34" charset="0"/>
              <a:buChar char="•"/>
            </a:pPr>
            <a:r>
              <a:rPr lang="en-US" sz="1200" b="0"/>
              <a:t>Placeholders are pre-defined areas that you can put content into. The content you can place inside will depend on the type of placeholder. Examples can be seen below.</a:t>
            </a:r>
          </a:p>
        </p:txBody>
      </p:sp>
      <p:pic>
        <p:nvPicPr>
          <p:cNvPr id="45" name="Picture 44">
            <a:extLst>
              <a:ext uri="{FF2B5EF4-FFF2-40B4-BE49-F238E27FC236}">
                <a16:creationId xmlns:a16="http://schemas.microsoft.com/office/drawing/2014/main" id="{06899042-9FE0-71E6-C5CD-4561E677AECB}"/>
              </a:ext>
            </a:extLst>
          </p:cNvPr>
          <p:cNvPicPr>
            <a:picLocks noChangeAspect="1"/>
          </p:cNvPicPr>
          <p:nvPr userDrawn="1"/>
        </p:nvPicPr>
        <p:blipFill>
          <a:blip r:embed="rId3"/>
          <a:stretch>
            <a:fillRect/>
          </a:stretch>
        </p:blipFill>
        <p:spPr>
          <a:xfrm>
            <a:off x="551384" y="4224449"/>
            <a:ext cx="1299559" cy="1327150"/>
          </a:xfrm>
          <a:prstGeom prst="rect">
            <a:avLst/>
          </a:prstGeom>
        </p:spPr>
      </p:pic>
      <p:sp>
        <p:nvSpPr>
          <p:cNvPr id="48" name="TextBox 47">
            <a:extLst>
              <a:ext uri="{FF2B5EF4-FFF2-40B4-BE49-F238E27FC236}">
                <a16:creationId xmlns:a16="http://schemas.microsoft.com/office/drawing/2014/main" id="{40D4731B-7E9C-E8C6-31D3-8F6CDF42F833}"/>
              </a:ext>
            </a:extLst>
          </p:cNvPr>
          <p:cNvSpPr txBox="1"/>
          <p:nvPr userDrawn="1"/>
        </p:nvSpPr>
        <p:spPr>
          <a:xfrm>
            <a:off x="571855" y="5664609"/>
            <a:ext cx="1490049" cy="553998"/>
          </a:xfrm>
          <a:prstGeom prst="rect">
            <a:avLst/>
          </a:prstGeom>
          <a:noFill/>
        </p:spPr>
        <p:txBody>
          <a:bodyPr wrap="square" lIns="0" tIns="0" rIns="0" bIns="0" rtlCol="0">
            <a:spAutoFit/>
          </a:bodyPr>
          <a:lstStyle/>
          <a:p>
            <a:pPr algn="l"/>
            <a:r>
              <a:rPr lang="en-US" sz="1200" b="1"/>
              <a:t>Text Placeholders</a:t>
            </a:r>
          </a:p>
          <a:p>
            <a:pPr algn="l"/>
            <a:r>
              <a:rPr lang="en-US" sz="1200" b="0"/>
              <a:t>Use these to insert text / bullets</a:t>
            </a:r>
          </a:p>
        </p:txBody>
      </p:sp>
      <p:pic>
        <p:nvPicPr>
          <p:cNvPr id="49" name="Picture 48">
            <a:extLst>
              <a:ext uri="{FF2B5EF4-FFF2-40B4-BE49-F238E27FC236}">
                <a16:creationId xmlns:a16="http://schemas.microsoft.com/office/drawing/2014/main" id="{5CC1A476-AC9E-FA7C-0A0A-5CD26FA156C4}"/>
              </a:ext>
            </a:extLst>
          </p:cNvPr>
          <p:cNvPicPr>
            <a:picLocks noChangeAspect="1"/>
          </p:cNvPicPr>
          <p:nvPr userDrawn="1"/>
        </p:nvPicPr>
        <p:blipFill>
          <a:blip r:embed="rId4"/>
          <a:stretch>
            <a:fillRect/>
          </a:stretch>
        </p:blipFill>
        <p:spPr>
          <a:xfrm>
            <a:off x="2183168" y="4118644"/>
            <a:ext cx="1430619" cy="1459815"/>
          </a:xfrm>
          <a:prstGeom prst="rect">
            <a:avLst/>
          </a:prstGeom>
        </p:spPr>
      </p:pic>
      <p:sp>
        <p:nvSpPr>
          <p:cNvPr id="50" name="TextBox 49">
            <a:extLst>
              <a:ext uri="{FF2B5EF4-FFF2-40B4-BE49-F238E27FC236}">
                <a16:creationId xmlns:a16="http://schemas.microsoft.com/office/drawing/2014/main" id="{C05FAD6D-7642-0843-1B2F-775BB42BD627}"/>
              </a:ext>
            </a:extLst>
          </p:cNvPr>
          <p:cNvSpPr txBox="1"/>
          <p:nvPr userDrawn="1"/>
        </p:nvSpPr>
        <p:spPr>
          <a:xfrm>
            <a:off x="2258692" y="5664609"/>
            <a:ext cx="1430620" cy="738664"/>
          </a:xfrm>
          <a:prstGeom prst="rect">
            <a:avLst/>
          </a:prstGeom>
          <a:noFill/>
        </p:spPr>
        <p:txBody>
          <a:bodyPr wrap="square" lIns="0" tIns="0" rIns="0" bIns="0" rtlCol="0">
            <a:spAutoFit/>
          </a:bodyPr>
          <a:lstStyle/>
          <a:p>
            <a:pPr algn="l"/>
            <a:r>
              <a:rPr lang="en-US" sz="1200" b="1"/>
              <a:t>Image Placeholders</a:t>
            </a:r>
          </a:p>
          <a:p>
            <a:pPr algn="l"/>
            <a:r>
              <a:rPr lang="en-US" sz="1200" b="0"/>
              <a:t>Use these to place images. Click on the icon to insert.</a:t>
            </a:r>
          </a:p>
        </p:txBody>
      </p:sp>
      <p:sp>
        <p:nvSpPr>
          <p:cNvPr id="51" name="TextBox 50">
            <a:extLst>
              <a:ext uri="{FF2B5EF4-FFF2-40B4-BE49-F238E27FC236}">
                <a16:creationId xmlns:a16="http://schemas.microsoft.com/office/drawing/2014/main" id="{239B2B63-D5B5-2761-D90A-4422CE9EED56}"/>
              </a:ext>
            </a:extLst>
          </p:cNvPr>
          <p:cNvSpPr txBox="1"/>
          <p:nvPr userDrawn="1"/>
        </p:nvSpPr>
        <p:spPr>
          <a:xfrm>
            <a:off x="3886101" y="5664609"/>
            <a:ext cx="1965298" cy="738664"/>
          </a:xfrm>
          <a:prstGeom prst="rect">
            <a:avLst/>
          </a:prstGeom>
          <a:noFill/>
        </p:spPr>
        <p:txBody>
          <a:bodyPr wrap="square" lIns="0" tIns="0" rIns="0" bIns="0" rtlCol="0">
            <a:spAutoFit/>
          </a:bodyPr>
          <a:lstStyle/>
          <a:p>
            <a:pPr algn="l"/>
            <a:r>
              <a:rPr lang="en-US" sz="1200" b="1"/>
              <a:t>Content Placeholders</a:t>
            </a:r>
          </a:p>
          <a:p>
            <a:pPr algn="l"/>
            <a:r>
              <a:rPr lang="en-US" sz="1200" b="0"/>
              <a:t>Use these to place various types of content. Click on the relevant icon or insert text.</a:t>
            </a:r>
          </a:p>
        </p:txBody>
      </p:sp>
      <p:pic>
        <p:nvPicPr>
          <p:cNvPr id="52" name="Picture 51">
            <a:extLst>
              <a:ext uri="{FF2B5EF4-FFF2-40B4-BE49-F238E27FC236}">
                <a16:creationId xmlns:a16="http://schemas.microsoft.com/office/drawing/2014/main" id="{B9BCD2D5-6638-A739-3416-068EE12CE5C5}"/>
              </a:ext>
            </a:extLst>
          </p:cNvPr>
          <p:cNvPicPr>
            <a:picLocks noChangeAspect="1"/>
          </p:cNvPicPr>
          <p:nvPr userDrawn="1"/>
        </p:nvPicPr>
        <p:blipFill>
          <a:blip r:embed="rId5"/>
          <a:stretch>
            <a:fillRect/>
          </a:stretch>
        </p:blipFill>
        <p:spPr>
          <a:xfrm>
            <a:off x="3757807" y="4031186"/>
            <a:ext cx="2109581" cy="1457041"/>
          </a:xfrm>
          <a:prstGeom prst="rect">
            <a:avLst/>
          </a:prstGeom>
        </p:spPr>
      </p:pic>
      <p:sp>
        <p:nvSpPr>
          <p:cNvPr id="53" name="TextBox 52">
            <a:extLst>
              <a:ext uri="{FF2B5EF4-FFF2-40B4-BE49-F238E27FC236}">
                <a16:creationId xmlns:a16="http://schemas.microsoft.com/office/drawing/2014/main" id="{08A02750-EEC5-74D7-720B-0478A85F83A1}"/>
              </a:ext>
            </a:extLst>
          </p:cNvPr>
          <p:cNvSpPr txBox="1"/>
          <p:nvPr userDrawn="1"/>
        </p:nvSpPr>
        <p:spPr>
          <a:xfrm>
            <a:off x="6324612" y="5662828"/>
            <a:ext cx="5422389" cy="738664"/>
          </a:xfrm>
          <a:prstGeom prst="rect">
            <a:avLst/>
          </a:prstGeom>
          <a:noFill/>
        </p:spPr>
        <p:txBody>
          <a:bodyPr wrap="square" lIns="0" tIns="0" rIns="0" bIns="0" rtlCol="0">
            <a:spAutoFit/>
          </a:bodyPr>
          <a:lstStyle/>
          <a:p>
            <a:r>
              <a:rPr lang="en-US" sz="1200" b="1">
                <a:solidFill>
                  <a:schemeClr val="accent2"/>
                </a:solidFill>
              </a:rPr>
              <a:t>IMPORTANT #3:</a:t>
            </a:r>
          </a:p>
          <a:p>
            <a:r>
              <a:rPr lang="en-US" sz="1200" b="0"/>
              <a:t>If you want to change layouts and you have already filled in content into the placeholders, </a:t>
            </a:r>
            <a:r>
              <a:rPr lang="en-US" sz="1200" b="1"/>
              <a:t>ensure that the number of placeholders on the new slide is the same as the old slide </a:t>
            </a:r>
            <a:r>
              <a:rPr lang="en-US" sz="1200" b="0"/>
              <a:t>to ensure the layout formats correctly.</a:t>
            </a:r>
          </a:p>
        </p:txBody>
      </p:sp>
      <p:sp>
        <p:nvSpPr>
          <p:cNvPr id="54" name="TextBox 53">
            <a:extLst>
              <a:ext uri="{FF2B5EF4-FFF2-40B4-BE49-F238E27FC236}">
                <a16:creationId xmlns:a16="http://schemas.microsoft.com/office/drawing/2014/main" id="{592B0B9C-8D91-5723-CC9F-F91EBEB4F470}"/>
              </a:ext>
            </a:extLst>
          </p:cNvPr>
          <p:cNvSpPr txBox="1"/>
          <p:nvPr userDrawn="1"/>
        </p:nvSpPr>
        <p:spPr>
          <a:xfrm>
            <a:off x="6336827" y="1707813"/>
            <a:ext cx="5291874" cy="1000274"/>
          </a:xfrm>
          <a:prstGeom prst="rect">
            <a:avLst/>
          </a:prstGeom>
          <a:noFill/>
        </p:spPr>
        <p:txBody>
          <a:bodyPr wrap="square" lIns="0" tIns="0" rIns="0" bIns="0" rtlCol="0">
            <a:spAutoFit/>
          </a:bodyPr>
          <a:lstStyle/>
          <a:p>
            <a:r>
              <a:rPr lang="en-US" sz="1200" b="1"/>
              <a:t>Can I delete placeholders?</a:t>
            </a:r>
          </a:p>
          <a:p>
            <a:pPr marL="171450" indent="-171450">
              <a:spcBef>
                <a:spcPts val="600"/>
              </a:spcBef>
              <a:buFont typeface="Arial" panose="020B0604020202020204" pitchFamily="34" charset="0"/>
              <a:buChar char="•"/>
            </a:pPr>
            <a:r>
              <a:rPr lang="en-US" sz="1200" b="0"/>
              <a:t>Yes you can! Although, please first look through the other Slide Layouts and see if there are pre-built Layouts that work better with your content rather than trying to delete/alter the placeholders too much. There are lots of options, so you should find one that suits your needs!</a:t>
            </a:r>
          </a:p>
        </p:txBody>
      </p:sp>
      <p:sp>
        <p:nvSpPr>
          <p:cNvPr id="55" name="TextBox 54">
            <a:extLst>
              <a:ext uri="{FF2B5EF4-FFF2-40B4-BE49-F238E27FC236}">
                <a16:creationId xmlns:a16="http://schemas.microsoft.com/office/drawing/2014/main" id="{60B4CE59-210F-F0F6-5A43-993634B4A3E4}"/>
              </a:ext>
            </a:extLst>
          </p:cNvPr>
          <p:cNvSpPr txBox="1"/>
          <p:nvPr userDrawn="1"/>
        </p:nvSpPr>
        <p:spPr>
          <a:xfrm>
            <a:off x="6336827" y="3117483"/>
            <a:ext cx="5291874" cy="630942"/>
          </a:xfrm>
          <a:prstGeom prst="rect">
            <a:avLst/>
          </a:prstGeom>
          <a:noFill/>
        </p:spPr>
        <p:txBody>
          <a:bodyPr wrap="square" lIns="0" tIns="0" rIns="0" bIns="0" rtlCol="0">
            <a:spAutoFit/>
          </a:bodyPr>
          <a:lstStyle/>
          <a:p>
            <a:r>
              <a:rPr lang="en-US" sz="1200" b="1"/>
              <a:t>Do un-filled placeholders show up in Presentation mode?</a:t>
            </a:r>
          </a:p>
          <a:p>
            <a:pPr marL="171450" indent="-171450">
              <a:spcBef>
                <a:spcPts val="600"/>
              </a:spcBef>
              <a:buFont typeface="Arial" panose="020B0604020202020204" pitchFamily="34" charset="0"/>
              <a:buChar char="•"/>
            </a:pPr>
            <a:r>
              <a:rPr lang="en-US" sz="1200" b="0"/>
              <a:t>No. Only the placeholders that you put content into will be shown in Presentation mode.</a:t>
            </a:r>
          </a:p>
        </p:txBody>
      </p:sp>
      <p:sp>
        <p:nvSpPr>
          <p:cNvPr id="57" name="TextBox 56">
            <a:extLst>
              <a:ext uri="{FF2B5EF4-FFF2-40B4-BE49-F238E27FC236}">
                <a16:creationId xmlns:a16="http://schemas.microsoft.com/office/drawing/2014/main" id="{15318027-1E09-B5A6-F561-5427A8413531}"/>
              </a:ext>
            </a:extLst>
          </p:cNvPr>
          <p:cNvSpPr txBox="1"/>
          <p:nvPr userDrawn="1"/>
        </p:nvSpPr>
        <p:spPr>
          <a:xfrm>
            <a:off x="457201" y="1694733"/>
            <a:ext cx="3478560" cy="1000274"/>
          </a:xfrm>
          <a:prstGeom prst="rect">
            <a:avLst/>
          </a:prstGeom>
          <a:noFill/>
        </p:spPr>
        <p:txBody>
          <a:bodyPr wrap="square" lIns="0" tIns="0" rIns="0" bIns="0" rtlCol="0">
            <a:spAutoFit/>
          </a:bodyPr>
          <a:lstStyle/>
          <a:p>
            <a:r>
              <a:rPr lang="en-US" sz="1200" b="1"/>
              <a:t>What happens if I click on New Slide?</a:t>
            </a:r>
          </a:p>
          <a:p>
            <a:pPr marL="171450" indent="-171450">
              <a:spcBef>
                <a:spcPts val="600"/>
              </a:spcBef>
              <a:buFont typeface="Arial" panose="020B0604020202020204" pitchFamily="34" charset="0"/>
              <a:buChar char="•"/>
            </a:pPr>
            <a:r>
              <a:rPr lang="en-US" sz="1200" b="0"/>
              <a:t>This will create a duplicate of your currently selected slide. I would recommend to instead use the dropdown next to it and select a specific Slide Layout.</a:t>
            </a:r>
          </a:p>
        </p:txBody>
      </p:sp>
      <p:pic>
        <p:nvPicPr>
          <p:cNvPr id="60" name="Picture 59">
            <a:extLst>
              <a:ext uri="{FF2B5EF4-FFF2-40B4-BE49-F238E27FC236}">
                <a16:creationId xmlns:a16="http://schemas.microsoft.com/office/drawing/2014/main" id="{70B82016-02AE-CB04-5FAF-223521F13C40}"/>
              </a:ext>
            </a:extLst>
          </p:cNvPr>
          <p:cNvPicPr>
            <a:picLocks noChangeAspect="1"/>
          </p:cNvPicPr>
          <p:nvPr userDrawn="1"/>
        </p:nvPicPr>
        <p:blipFill rotWithShape="1">
          <a:blip r:embed="rId6"/>
          <a:srcRect r="9497"/>
          <a:stretch/>
        </p:blipFill>
        <p:spPr>
          <a:xfrm>
            <a:off x="4461810" y="1694146"/>
            <a:ext cx="770093" cy="1028700"/>
          </a:xfrm>
          <a:prstGeom prst="rect">
            <a:avLst/>
          </a:prstGeom>
        </p:spPr>
      </p:pic>
      <p:sp>
        <p:nvSpPr>
          <p:cNvPr id="59" name="Rectangle 58">
            <a:extLst>
              <a:ext uri="{FF2B5EF4-FFF2-40B4-BE49-F238E27FC236}">
                <a16:creationId xmlns:a16="http://schemas.microsoft.com/office/drawing/2014/main" id="{779B7DBF-4E88-6680-9FB2-BD9D87B108FF}"/>
              </a:ext>
            </a:extLst>
          </p:cNvPr>
          <p:cNvSpPr/>
          <p:nvPr userDrawn="1"/>
        </p:nvSpPr>
        <p:spPr>
          <a:xfrm flipH="1">
            <a:off x="4583078" y="1887554"/>
            <a:ext cx="469337" cy="4369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111556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with BG Image">
    <p:bg>
      <p:bgRef idx="1001">
        <a:schemeClr val="bg2"/>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3B0AACB-D039-92A8-8808-4175F7269A35}"/>
              </a:ext>
            </a:extLst>
          </p:cNvPr>
          <p:cNvSpPr>
            <a:spLocks noGrp="1"/>
          </p:cNvSpPr>
          <p:nvPr>
            <p:ph type="pic" sz="quarter" idx="13" hasCustomPrompt="1"/>
          </p:nvPr>
        </p:nvSpPr>
        <p:spPr>
          <a:xfrm>
            <a:off x="0" y="0"/>
            <a:ext cx="12192000" cy="6858000"/>
          </a:xfrm>
          <a:noFill/>
        </p:spPr>
        <p:txBody>
          <a:bodyPr bIns="1260000" anchor="ctr" anchorCtr="0"/>
          <a:lstStyle>
            <a:lvl1pPr marL="0" indent="0" algn="ctr">
              <a:buNone/>
              <a:defRPr/>
            </a:lvl1pPr>
          </a:lstStyle>
          <a:p>
            <a:r>
              <a:rPr lang="en-US"/>
              <a:t>Insert &gt; Picture to add Image to Background</a:t>
            </a:r>
          </a:p>
        </p:txBody>
      </p:sp>
      <p:sp>
        <p:nvSpPr>
          <p:cNvPr id="9" name="Media Placeholder 8">
            <a:extLst>
              <a:ext uri="{FF2B5EF4-FFF2-40B4-BE49-F238E27FC236}">
                <a16:creationId xmlns:a16="http://schemas.microsoft.com/office/drawing/2014/main" id="{021083CF-04AE-E02F-FEB3-47CC7CA3C537}"/>
              </a:ext>
            </a:extLst>
          </p:cNvPr>
          <p:cNvSpPr>
            <a:spLocks noGrp="1" noRot="1" noMove="1" noResize="1" noEditPoints="1" noAdjustHandles="1" noChangeArrowheads="1" noChangeShapeType="1"/>
          </p:cNvSpPr>
          <p:nvPr>
            <p:ph type="media" sz="quarter" idx="14" hasCustomPrompt="1"/>
          </p:nvPr>
        </p:nvSpPr>
        <p:spPr>
          <a:xfrm>
            <a:off x="0" y="0"/>
            <a:ext cx="12192000" cy="6858000"/>
          </a:xfrm>
          <a:solidFill>
            <a:schemeClr val="bg2">
              <a:alpha val="85000"/>
            </a:schemeClr>
          </a:solidFill>
        </p:spPr>
        <p:txBody>
          <a:bodyPr/>
          <a:lstStyle>
            <a:lvl1pPr marL="0" indent="0">
              <a:buNone/>
              <a:defRPr/>
            </a:lvl1pPr>
          </a:lstStyle>
          <a:p>
            <a:r>
              <a:rPr lang="en-US"/>
              <a:t> </a:t>
            </a:r>
          </a:p>
        </p:txBody>
      </p:sp>
      <p:sp>
        <p:nvSpPr>
          <p:cNvPr id="2" name="Title 1">
            <a:extLst>
              <a:ext uri="{FF2B5EF4-FFF2-40B4-BE49-F238E27FC236}">
                <a16:creationId xmlns:a16="http://schemas.microsoft.com/office/drawing/2014/main" id="{BA62EEE9-6E96-4BC8-C154-988A5117329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6E5337E-4E83-36BB-6F8F-E470691ACBC9}"/>
              </a:ext>
            </a:extLst>
          </p:cNvPr>
          <p:cNvSpPr>
            <a:spLocks noGrp="1"/>
          </p:cNvSpPr>
          <p:nvPr>
            <p:ph type="dt" sz="half" idx="10"/>
          </p:nvPr>
        </p:nvSpPr>
        <p:spPr/>
        <p:txBody>
          <a:bodyPr/>
          <a:lstStyle>
            <a:lvl1pPr>
              <a:defRPr>
                <a:solidFill>
                  <a:schemeClr val="tx1">
                    <a:alpha val="75000"/>
                  </a:schemeClr>
                </a:solidFill>
              </a:defRPr>
            </a:lvl1pPr>
          </a:lstStyle>
          <a:p>
            <a:fld id="{AF193CD1-3E05-374E-A98D-E91ED32D8A89}" type="datetime1">
              <a:t>6/1/2026</a:t>
            </a:fld>
            <a:endParaRPr lang="en-US"/>
          </a:p>
        </p:txBody>
      </p:sp>
      <p:sp>
        <p:nvSpPr>
          <p:cNvPr id="4" name="Footer Placeholder 3">
            <a:extLst>
              <a:ext uri="{FF2B5EF4-FFF2-40B4-BE49-F238E27FC236}">
                <a16:creationId xmlns:a16="http://schemas.microsoft.com/office/drawing/2014/main" id="{9476BBDC-D5AD-2B64-9BF7-569ECC403FDA}"/>
              </a:ext>
            </a:extLst>
          </p:cNvPr>
          <p:cNvSpPr>
            <a:spLocks noGrp="1"/>
          </p:cNvSpPr>
          <p:nvPr>
            <p:ph type="ftr" sz="quarter" idx="11"/>
          </p:nvPr>
        </p:nvSpPr>
        <p:spPr/>
        <p:txBody>
          <a:bodyPr/>
          <a:lstStyle>
            <a:lvl1pPr>
              <a:defRPr>
                <a:solidFill>
                  <a:schemeClr val="tx1">
                    <a:alpha val="75000"/>
                  </a:schemeClr>
                </a:solidFill>
              </a:defRPr>
            </a:lvl1pPr>
          </a:lstStyle>
          <a:p>
            <a:r>
              <a:rPr lang="en-US"/>
              <a:t>COPYRIGHT © 2026 – CORE POWER</a:t>
            </a:r>
          </a:p>
        </p:txBody>
      </p:sp>
      <p:sp>
        <p:nvSpPr>
          <p:cNvPr id="5" name="Slide Number Placeholder 4">
            <a:extLst>
              <a:ext uri="{FF2B5EF4-FFF2-40B4-BE49-F238E27FC236}">
                <a16:creationId xmlns:a16="http://schemas.microsoft.com/office/drawing/2014/main" id="{C4BFC241-5514-8C67-8E68-EBC1214EB0A0}"/>
              </a:ext>
            </a:extLst>
          </p:cNvPr>
          <p:cNvSpPr>
            <a:spLocks noGrp="1"/>
          </p:cNvSpPr>
          <p:nvPr>
            <p:ph type="sldNum" sz="quarter" idx="12"/>
          </p:nvPr>
        </p:nvSpPr>
        <p:spPr/>
        <p:txBody>
          <a:bodyPr/>
          <a:lstStyle>
            <a:lvl1pPr>
              <a:defRPr>
                <a:solidFill>
                  <a:schemeClr val="tx1">
                    <a:alpha val="75000"/>
                  </a:schemeClr>
                </a:solidFill>
              </a:defRPr>
            </a:lvl1pPr>
          </a:lstStyle>
          <a:p>
            <a:fld id="{1D2FB3BF-7B78-3C4D-80DA-A2A662ACEAB4}" type="slidenum">
              <a:rPr lang="en-US" smtClean="0"/>
              <a:pPr/>
              <a:t>‹#›</a:t>
            </a:fld>
            <a:endParaRPr lang="en-US"/>
          </a:p>
        </p:txBody>
      </p:sp>
      <p:sp>
        <p:nvSpPr>
          <p:cNvPr id="11" name="Content Placeholder 10">
            <a:extLst>
              <a:ext uri="{FF2B5EF4-FFF2-40B4-BE49-F238E27FC236}">
                <a16:creationId xmlns:a16="http://schemas.microsoft.com/office/drawing/2014/main" id="{33A90E8F-401E-EE8D-B4DF-E3D6D6DC8DAC}"/>
              </a:ext>
            </a:extLst>
          </p:cNvPr>
          <p:cNvSpPr>
            <a:spLocks noGrp="1"/>
          </p:cNvSpPr>
          <p:nvPr>
            <p:ph sz="quarter" idx="15"/>
          </p:nvPr>
        </p:nvSpPr>
        <p:spPr>
          <a:xfrm>
            <a:off x="457200" y="1699200"/>
            <a:ext cx="11278800" cy="4464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ectangle 5">
            <a:extLst>
              <a:ext uri="{FF2B5EF4-FFF2-40B4-BE49-F238E27FC236}">
                <a16:creationId xmlns:a16="http://schemas.microsoft.com/office/drawing/2014/main" id="{154C136C-E5C1-63BC-46C3-DB26124E51E1}"/>
              </a:ext>
            </a:extLst>
          </p:cNvPr>
          <p:cNvSpPr/>
          <p:nvPr userDrawn="1"/>
        </p:nvSpPr>
        <p:spPr>
          <a:xfrm>
            <a:off x="12504712" y="0"/>
            <a:ext cx="3024336"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0C243E2-CB6A-61F6-D3C8-2F5C92D7E60D}"/>
              </a:ext>
            </a:extLst>
          </p:cNvPr>
          <p:cNvSpPr txBox="1"/>
          <p:nvPr userDrawn="1"/>
        </p:nvSpPr>
        <p:spPr>
          <a:xfrm>
            <a:off x="12720736" y="188640"/>
            <a:ext cx="2664296" cy="369332"/>
          </a:xfrm>
          <a:prstGeom prst="rect">
            <a:avLst/>
          </a:prstGeom>
          <a:noFill/>
        </p:spPr>
        <p:txBody>
          <a:bodyPr wrap="square" rtlCol="0">
            <a:spAutoFit/>
          </a:bodyPr>
          <a:lstStyle/>
          <a:p>
            <a:pPr algn="ctr"/>
            <a:r>
              <a:rPr lang="en-US" b="1"/>
              <a:t>TIPS / Q&amp;A</a:t>
            </a:r>
          </a:p>
        </p:txBody>
      </p:sp>
      <p:sp>
        <p:nvSpPr>
          <p:cNvPr id="10" name="TextBox 9">
            <a:extLst>
              <a:ext uri="{FF2B5EF4-FFF2-40B4-BE49-F238E27FC236}">
                <a16:creationId xmlns:a16="http://schemas.microsoft.com/office/drawing/2014/main" id="{49940949-22A5-DC68-4FD4-E775D75ECCDD}"/>
              </a:ext>
            </a:extLst>
          </p:cNvPr>
          <p:cNvSpPr txBox="1"/>
          <p:nvPr userDrawn="1"/>
        </p:nvSpPr>
        <p:spPr>
          <a:xfrm>
            <a:off x="12720736" y="2851399"/>
            <a:ext cx="2592288" cy="3447098"/>
          </a:xfrm>
          <a:prstGeom prst="rect">
            <a:avLst/>
          </a:prstGeom>
          <a:noFill/>
        </p:spPr>
        <p:txBody>
          <a:bodyPr wrap="square" rtlCol="0">
            <a:spAutoFit/>
          </a:bodyPr>
          <a:lstStyle/>
          <a:p>
            <a:pPr algn="l"/>
            <a:r>
              <a:rPr lang="en-US" sz="1600" b="1"/>
              <a:t>What if I want to change the background image after inserting it?</a:t>
            </a:r>
          </a:p>
          <a:p>
            <a:pPr marL="285750" indent="-285750" algn="l">
              <a:spcBef>
                <a:spcPts val="1200"/>
              </a:spcBef>
              <a:buFont typeface="Arial" panose="020B0604020202020204" pitchFamily="34" charset="0"/>
              <a:buChar char="•"/>
            </a:pPr>
            <a:r>
              <a:rPr lang="en-US" sz="1600" b="0"/>
              <a:t>Select the blue background overlay, then delete it. Then, delete the background image. Finally, click Reset and you will be able to insert a new picture (see above for steps).</a:t>
            </a:r>
          </a:p>
          <a:p>
            <a:pPr algn="l"/>
            <a:endParaRPr lang="en-US" sz="1600" b="0"/>
          </a:p>
        </p:txBody>
      </p:sp>
      <p:sp>
        <p:nvSpPr>
          <p:cNvPr id="12" name="TextBox 11">
            <a:extLst>
              <a:ext uri="{FF2B5EF4-FFF2-40B4-BE49-F238E27FC236}">
                <a16:creationId xmlns:a16="http://schemas.microsoft.com/office/drawing/2014/main" id="{37687319-C2C6-E619-FFB1-984A6E38E820}"/>
              </a:ext>
            </a:extLst>
          </p:cNvPr>
          <p:cNvSpPr txBox="1"/>
          <p:nvPr userDrawn="1"/>
        </p:nvSpPr>
        <p:spPr>
          <a:xfrm>
            <a:off x="12720736" y="756382"/>
            <a:ext cx="2592288" cy="2215991"/>
          </a:xfrm>
          <a:prstGeom prst="rect">
            <a:avLst/>
          </a:prstGeom>
          <a:noFill/>
        </p:spPr>
        <p:txBody>
          <a:bodyPr wrap="square" rtlCol="0">
            <a:spAutoFit/>
          </a:bodyPr>
          <a:lstStyle/>
          <a:p>
            <a:pPr algn="l"/>
            <a:r>
              <a:rPr lang="en-US" sz="1600" b="1"/>
              <a:t>How do I insert a background image?</a:t>
            </a:r>
          </a:p>
          <a:p>
            <a:pPr marL="285750" indent="-285750" algn="l">
              <a:spcBef>
                <a:spcPts val="1200"/>
              </a:spcBef>
              <a:buFont typeface="Arial" panose="020B0604020202020204" pitchFamily="34" charset="0"/>
              <a:buChar char="•"/>
            </a:pPr>
            <a:r>
              <a:rPr lang="en-US" sz="1600" b="0"/>
              <a:t>Click Insert &gt; Picture &gt; Picture from File and the image will be applied to the background.</a:t>
            </a:r>
          </a:p>
          <a:p>
            <a:pPr algn="l"/>
            <a:endParaRPr lang="en-US" sz="1600" b="0"/>
          </a:p>
        </p:txBody>
      </p:sp>
    </p:spTree>
    <p:extLst>
      <p:ext uri="{BB962C8B-B14F-4D97-AF65-F5344CB8AC3E}">
        <p14:creationId xmlns:p14="http://schemas.microsoft.com/office/powerpoint/2010/main" val="299827267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1"/>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758DC35-673E-9297-DCAB-B32E26B5EB87}"/>
              </a:ext>
            </a:extLst>
          </p:cNvPr>
          <p:cNvSpPr>
            <a:spLocks noGrp="1"/>
          </p:cNvSpPr>
          <p:nvPr>
            <p:ph type="body" sz="quarter" idx="10"/>
          </p:nvPr>
        </p:nvSpPr>
        <p:spPr>
          <a:xfrm>
            <a:off x="457200" y="2505670"/>
            <a:ext cx="9671248" cy="1846659"/>
          </a:xfrm>
          <a:noFill/>
          <a:effectLst/>
        </p:spPr>
        <p:txBody>
          <a:bodyPr wrap="square" lIns="0" tIns="0" rIns="0" bIns="0" anchor="ctr" anchorCtr="0">
            <a:spAutoFit/>
          </a:bodyPr>
          <a:lstStyle>
            <a:lvl1pPr marL="0" indent="0">
              <a:spcBef>
                <a:spcPts val="0"/>
              </a:spcBef>
              <a:buNone/>
              <a:defRPr sz="6000" b="1">
                <a:solidFill>
                  <a:schemeClr val="tx2"/>
                </a:solidFill>
              </a:defRPr>
            </a:lvl1pPr>
          </a:lstStyle>
          <a:p>
            <a:pPr lvl="0"/>
            <a:r>
              <a:rPr lang="en-GB"/>
              <a:t>Click to edit Master text styles</a:t>
            </a:r>
          </a:p>
        </p:txBody>
      </p:sp>
      <p:sp>
        <p:nvSpPr>
          <p:cNvPr id="11" name="object 5">
            <a:extLst>
              <a:ext uri="{FF2B5EF4-FFF2-40B4-BE49-F238E27FC236}">
                <a16:creationId xmlns:a16="http://schemas.microsoft.com/office/drawing/2014/main" id="{C83BD4CB-9987-69DB-FF3F-3D5D33017A94}"/>
              </a:ext>
            </a:extLst>
          </p:cNvPr>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chemeClr val="accent2"/>
          </a:solidFill>
        </p:spPr>
        <p:txBody>
          <a:bodyPr wrap="square" lIns="0" tIns="0" rIns="0" bIns="0" rtlCol="0"/>
          <a:lstStyle/>
          <a:p>
            <a:endParaRPr>
              <a:latin typeface="Segoe UI" panose="020B0502040204020203" pitchFamily="34" charset="0"/>
              <a:cs typeface="Segoe UI" panose="020B0502040204020203" pitchFamily="34" charset="0"/>
            </a:endParaRPr>
          </a:p>
        </p:txBody>
      </p:sp>
      <p:sp>
        <p:nvSpPr>
          <p:cNvPr id="16" name="Text Placeholder 15">
            <a:extLst>
              <a:ext uri="{FF2B5EF4-FFF2-40B4-BE49-F238E27FC236}">
                <a16:creationId xmlns:a16="http://schemas.microsoft.com/office/drawing/2014/main" id="{8C711A2E-967C-C767-FE1A-D35A9B093D38}"/>
              </a:ext>
            </a:extLst>
          </p:cNvPr>
          <p:cNvSpPr>
            <a:spLocks noGrp="1"/>
          </p:cNvSpPr>
          <p:nvPr>
            <p:ph type="body" sz="quarter" idx="11" hasCustomPrompt="1"/>
          </p:nvPr>
        </p:nvSpPr>
        <p:spPr>
          <a:xfrm>
            <a:off x="695400" y="5805488"/>
            <a:ext cx="3816424" cy="366712"/>
          </a:xfrm>
        </p:spPr>
        <p:txBody>
          <a:bodyPr anchor="b" anchorCtr="0"/>
          <a:lstStyle>
            <a:lvl1pPr marL="0" indent="0">
              <a:lnSpc>
                <a:spcPct val="90000"/>
              </a:lnSpc>
              <a:spcBef>
                <a:spcPts val="0"/>
              </a:spcBef>
              <a:spcAft>
                <a:spcPts val="0"/>
              </a:spcAft>
              <a:buNone/>
              <a:defRPr sz="1400">
                <a:solidFill>
                  <a:schemeClr val="tx1">
                    <a:alpha val="75000"/>
                  </a:schemeClr>
                </a:solidFill>
              </a:defRPr>
            </a:lvl1pPr>
          </a:lstStyle>
          <a:p>
            <a:pPr lvl="0"/>
            <a:r>
              <a:rPr lang="en-GB"/>
              <a:t>Author Name</a:t>
            </a:r>
            <a:endParaRPr lang="en-US"/>
          </a:p>
        </p:txBody>
      </p:sp>
      <p:sp>
        <p:nvSpPr>
          <p:cNvPr id="18" name="TextBox 17">
            <a:extLst>
              <a:ext uri="{FF2B5EF4-FFF2-40B4-BE49-F238E27FC236}">
                <a16:creationId xmlns:a16="http://schemas.microsoft.com/office/drawing/2014/main" id="{8B37A7EB-4217-9EB5-BE71-C59AC77925C3}"/>
              </a:ext>
            </a:extLst>
          </p:cNvPr>
          <p:cNvSpPr txBox="1"/>
          <p:nvPr userDrawn="1"/>
        </p:nvSpPr>
        <p:spPr>
          <a:xfrm>
            <a:off x="457200" y="5805488"/>
            <a:ext cx="238200" cy="366712"/>
          </a:xfrm>
          <a:prstGeom prst="rect">
            <a:avLst/>
          </a:prstGeom>
          <a:noFill/>
        </p:spPr>
        <p:txBody>
          <a:bodyPr wrap="square" lIns="0" tIns="0" rIns="0" bIns="0" rtlCol="0" anchor="b" anchorCtr="0">
            <a:noAutofit/>
          </a:bodyPr>
          <a:lstStyle/>
          <a:p>
            <a:pPr>
              <a:lnSpc>
                <a:spcPct val="90000"/>
              </a:lnSpc>
            </a:pPr>
            <a:r>
              <a:rPr lang="en-US" sz="1400">
                <a:solidFill>
                  <a:schemeClr val="tx1">
                    <a:alpha val="75000"/>
                  </a:schemeClr>
                </a:solidFill>
              </a:rPr>
              <a:t>—</a:t>
            </a:r>
          </a:p>
        </p:txBody>
      </p:sp>
    </p:spTree>
    <p:extLst>
      <p:ext uri="{BB962C8B-B14F-4D97-AF65-F5344CB8AC3E}">
        <p14:creationId xmlns:p14="http://schemas.microsoft.com/office/powerpoint/2010/main" val="41317248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00808"/>
            <a:ext cx="5526000" cy="4465637"/>
          </a:xfrm>
        </p:spPr>
        <p:txBody>
          <a:bodyPr/>
          <a:lstStyle>
            <a:lvl1pPr>
              <a:spcBef>
                <a:spcPts val="1500"/>
              </a:spcBef>
              <a:defRPr sz="1800"/>
            </a:lvl1pPr>
            <a:lvl2pPr marL="450000">
              <a:spcBef>
                <a:spcPts val="1200"/>
              </a:spcBef>
              <a:defRPr sz="1600"/>
            </a:lvl2pPr>
            <a:lvl3pPr marL="810000">
              <a:spcBef>
                <a:spcPts val="1000"/>
              </a:spcBef>
              <a:defRPr sz="1400"/>
            </a:lvl3pPr>
            <a:lvl4pPr marL="810000">
              <a:spcBef>
                <a:spcPts val="1000"/>
              </a:spcBef>
              <a:defRPr sz="1200"/>
            </a:lvl4pPr>
            <a:lvl5pPr marL="810000">
              <a:spcBef>
                <a:spcPts val="10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10300" y="1700212"/>
            <a:ext cx="5526000" cy="4465636"/>
          </a:xfrm>
        </p:spPr>
        <p:txBody>
          <a:bodyPr/>
          <a:lstStyle>
            <a:lvl1pPr>
              <a:spcBef>
                <a:spcPts val="1500"/>
              </a:spcBef>
              <a:defRPr sz="1800"/>
            </a:lvl1pPr>
            <a:lvl2pPr marL="450000">
              <a:spcBef>
                <a:spcPts val="1200"/>
              </a:spcBef>
              <a:defRPr sz="1600"/>
            </a:lvl2pPr>
            <a:lvl3pPr marL="810000">
              <a:spcBef>
                <a:spcPts val="1000"/>
              </a:spcBef>
              <a:defRPr sz="1400"/>
            </a:lvl3pPr>
            <a:lvl4pPr marL="810000">
              <a:spcBef>
                <a:spcPts val="1000"/>
              </a:spcBef>
              <a:defRPr sz="1200"/>
            </a:lvl4pPr>
            <a:lvl5pPr marL="810000">
              <a:spcBef>
                <a:spcPts val="10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a:extLst>
              <a:ext uri="{FF2B5EF4-FFF2-40B4-BE49-F238E27FC236}">
                <a16:creationId xmlns:a16="http://schemas.microsoft.com/office/drawing/2014/main" id="{72DC8913-B109-2C23-77CF-48340843A001}"/>
              </a:ext>
            </a:extLst>
          </p:cNvPr>
          <p:cNvSpPr>
            <a:spLocks noGrp="1"/>
          </p:cNvSpPr>
          <p:nvPr>
            <p:ph type="dt" sz="half" idx="10"/>
          </p:nvPr>
        </p:nvSpPr>
        <p:spPr/>
        <p:txBody>
          <a:bodyPr/>
          <a:lstStyle/>
          <a:p>
            <a:fld id="{43620BC4-7F87-B348-8417-E5D873D7618A}" type="datetime1">
              <a:t>6/1/2026</a:t>
            </a:fld>
            <a:endParaRPr lang="en-US"/>
          </a:p>
        </p:txBody>
      </p:sp>
      <p:sp>
        <p:nvSpPr>
          <p:cNvPr id="9" name="Footer Placeholder 8">
            <a:extLst>
              <a:ext uri="{FF2B5EF4-FFF2-40B4-BE49-F238E27FC236}">
                <a16:creationId xmlns:a16="http://schemas.microsoft.com/office/drawing/2014/main" id="{97A8DB84-5D3C-9763-3E6C-96E7C449B84D}"/>
              </a:ext>
            </a:extLst>
          </p:cNvPr>
          <p:cNvSpPr>
            <a:spLocks noGrp="1"/>
          </p:cNvSpPr>
          <p:nvPr>
            <p:ph type="ftr" sz="quarter" idx="11"/>
          </p:nvPr>
        </p:nvSpPr>
        <p:spPr/>
        <p:txBody>
          <a:bodyPr/>
          <a:lstStyle/>
          <a:p>
            <a:r>
              <a:rPr lang="en-US"/>
              <a:t>COPYRIGHT © 2026 – CORE POWER</a:t>
            </a:r>
          </a:p>
        </p:txBody>
      </p:sp>
      <p:sp>
        <p:nvSpPr>
          <p:cNvPr id="10" name="Slide Number Placeholder 9">
            <a:extLst>
              <a:ext uri="{FF2B5EF4-FFF2-40B4-BE49-F238E27FC236}">
                <a16:creationId xmlns:a16="http://schemas.microsoft.com/office/drawing/2014/main" id="{BDFA7ABA-4DE7-E57E-A3D8-011BFF4766C5}"/>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11" name="Title 10">
            <a:extLst>
              <a:ext uri="{FF2B5EF4-FFF2-40B4-BE49-F238E27FC236}">
                <a16:creationId xmlns:a16="http://schemas.microsoft.com/office/drawing/2014/main" id="{FFBF18B4-5FD8-78DF-F3CF-EA212F8D014C}"/>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32461724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with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9007F-A7CB-C333-C475-BB611BC4659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7180A15-61C2-9A04-B28B-26528AE91AA0}"/>
              </a:ext>
            </a:extLst>
          </p:cNvPr>
          <p:cNvSpPr>
            <a:spLocks noGrp="1"/>
          </p:cNvSpPr>
          <p:nvPr>
            <p:ph type="dt" sz="half" idx="10"/>
          </p:nvPr>
        </p:nvSpPr>
        <p:spPr/>
        <p:txBody>
          <a:bodyPr/>
          <a:lstStyle/>
          <a:p>
            <a:fld id="{2CC07E84-C551-9046-AF89-556142A21109}" type="datetime1">
              <a:t>6/1/2026</a:t>
            </a:fld>
            <a:endParaRPr lang="en-GB"/>
          </a:p>
        </p:txBody>
      </p:sp>
      <p:sp>
        <p:nvSpPr>
          <p:cNvPr id="4" name="Footer Placeholder 3">
            <a:extLst>
              <a:ext uri="{FF2B5EF4-FFF2-40B4-BE49-F238E27FC236}">
                <a16:creationId xmlns:a16="http://schemas.microsoft.com/office/drawing/2014/main" id="{04FB5255-49C6-BC83-0155-164F0A4C64DA}"/>
              </a:ext>
            </a:extLst>
          </p:cNvPr>
          <p:cNvSpPr>
            <a:spLocks noGrp="1"/>
          </p:cNvSpPr>
          <p:nvPr>
            <p:ph type="ftr" sz="quarter" idx="11"/>
          </p:nvPr>
        </p:nvSpPr>
        <p:spPr/>
        <p:txBody>
          <a:bodyPr/>
          <a:lstStyle/>
          <a:p>
            <a:r>
              <a:rPr lang="en-US"/>
              <a:t>COPYRIGHT © 2026 – CORE POWER</a:t>
            </a:r>
          </a:p>
        </p:txBody>
      </p:sp>
      <p:sp>
        <p:nvSpPr>
          <p:cNvPr id="5" name="Slide Number Placeholder 4">
            <a:extLst>
              <a:ext uri="{FF2B5EF4-FFF2-40B4-BE49-F238E27FC236}">
                <a16:creationId xmlns:a16="http://schemas.microsoft.com/office/drawing/2014/main" id="{1AE33ECB-14C1-9B23-71D2-D38E3A28E76B}"/>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8" name="Content Placeholder 7">
            <a:extLst>
              <a:ext uri="{FF2B5EF4-FFF2-40B4-BE49-F238E27FC236}">
                <a16:creationId xmlns:a16="http://schemas.microsoft.com/office/drawing/2014/main" id="{9763B084-F38B-312D-C910-A35139A1985C}"/>
              </a:ext>
            </a:extLst>
          </p:cNvPr>
          <p:cNvSpPr>
            <a:spLocks noGrp="1"/>
          </p:cNvSpPr>
          <p:nvPr>
            <p:ph sz="quarter" idx="13"/>
          </p:nvPr>
        </p:nvSpPr>
        <p:spPr>
          <a:xfrm>
            <a:off x="6330030" y="1700212"/>
            <a:ext cx="5404770" cy="2900353"/>
          </a:xfrm>
        </p:spPr>
        <p:txBody>
          <a:bodyPr/>
          <a:lstStyle>
            <a:lvl1pPr>
              <a:spcBef>
                <a:spcPts val="1500"/>
              </a:spcBef>
              <a:defRPr sz="1800"/>
            </a:lvl1pPr>
            <a:lvl2pPr marL="450000">
              <a:spcBef>
                <a:spcPts val="1200"/>
              </a:spcBef>
              <a:defRPr sz="1400"/>
            </a:lvl2pPr>
            <a:lvl3pPr marL="810000">
              <a:spcBef>
                <a:spcPts val="1000"/>
              </a:spcBef>
              <a:defRPr sz="1200"/>
            </a:lvl3pPr>
            <a:lvl4pPr marL="810000">
              <a:spcBef>
                <a:spcPts val="1000"/>
              </a:spcBef>
              <a:defRPr sz="1100"/>
            </a:lvl4pPr>
            <a:lvl5pPr marL="810000">
              <a:spcBef>
                <a:spcPts val="1000"/>
              </a:spcBef>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7">
            <a:extLst>
              <a:ext uri="{FF2B5EF4-FFF2-40B4-BE49-F238E27FC236}">
                <a16:creationId xmlns:a16="http://schemas.microsoft.com/office/drawing/2014/main" id="{95385F2E-9465-898D-2ED3-D211331CCA96}"/>
              </a:ext>
            </a:extLst>
          </p:cNvPr>
          <p:cNvSpPr>
            <a:spLocks noGrp="1"/>
          </p:cNvSpPr>
          <p:nvPr>
            <p:ph sz="quarter" idx="14"/>
          </p:nvPr>
        </p:nvSpPr>
        <p:spPr>
          <a:xfrm>
            <a:off x="463704" y="1700212"/>
            <a:ext cx="5403696" cy="2900353"/>
          </a:xfrm>
        </p:spPr>
        <p:txBody>
          <a:bodyPr/>
          <a:lstStyle>
            <a:lvl1pPr>
              <a:spcBef>
                <a:spcPts val="1500"/>
              </a:spcBef>
              <a:defRPr sz="1800"/>
            </a:lvl1pPr>
            <a:lvl2pPr marL="450000">
              <a:spcBef>
                <a:spcPts val="1200"/>
              </a:spcBef>
              <a:defRPr sz="1400"/>
            </a:lvl2pPr>
            <a:lvl3pPr marL="810000">
              <a:spcBef>
                <a:spcPts val="1000"/>
              </a:spcBef>
              <a:defRPr sz="1200"/>
            </a:lvl3pPr>
            <a:lvl4pPr marL="810000">
              <a:spcBef>
                <a:spcPts val="1000"/>
              </a:spcBef>
              <a:defRPr sz="1100"/>
            </a:lvl4pPr>
            <a:lvl5pPr marL="810000">
              <a:spcBef>
                <a:spcPts val="1000"/>
              </a:spcBef>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2">
            <a:extLst>
              <a:ext uri="{FF2B5EF4-FFF2-40B4-BE49-F238E27FC236}">
                <a16:creationId xmlns:a16="http://schemas.microsoft.com/office/drawing/2014/main" id="{A5053B3B-B0A2-9E0D-E437-C876679AFB79}"/>
              </a:ext>
            </a:extLst>
          </p:cNvPr>
          <p:cNvSpPr>
            <a:spLocks noGrp="1"/>
          </p:cNvSpPr>
          <p:nvPr>
            <p:ph type="body" sz="quarter" idx="15"/>
          </p:nvPr>
        </p:nvSpPr>
        <p:spPr>
          <a:xfrm>
            <a:off x="838800" y="5058563"/>
            <a:ext cx="10896000" cy="830997"/>
          </a:xfrm>
        </p:spPr>
        <p:txBody>
          <a:bodyPr anchor="b" anchorCtr="0">
            <a:spAutoFit/>
          </a:bodyPr>
          <a:lstStyle>
            <a:lvl1pPr marL="0" indent="0">
              <a:lnSpc>
                <a:spcPct val="90000"/>
              </a:lnSpc>
              <a:buNone/>
              <a:defRPr sz="6000" b="1">
                <a:solidFill>
                  <a:schemeClr val="accent2"/>
                </a:solidFill>
              </a:defRPr>
            </a:lvl1pPr>
            <a:lvl2pPr marL="462600" indent="0">
              <a:buNone/>
              <a:defRPr/>
            </a:lvl2pPr>
          </a:lstStyle>
          <a:p>
            <a:pPr lvl="0"/>
            <a:r>
              <a:rPr lang="en-GB"/>
              <a:t>Click to edit Master text styles</a:t>
            </a:r>
          </a:p>
        </p:txBody>
      </p:sp>
      <p:sp>
        <p:nvSpPr>
          <p:cNvPr id="6" name="Media Placeholder 3">
            <a:extLst>
              <a:ext uri="{FF2B5EF4-FFF2-40B4-BE49-F238E27FC236}">
                <a16:creationId xmlns:a16="http://schemas.microsoft.com/office/drawing/2014/main" id="{EE428625-3712-9575-1F90-D71CA5E89EB9}"/>
              </a:ext>
            </a:extLst>
          </p:cNvPr>
          <p:cNvSpPr>
            <a:spLocks noGrp="1"/>
          </p:cNvSpPr>
          <p:nvPr>
            <p:ph type="media" sz="quarter" idx="19"/>
          </p:nvPr>
        </p:nvSpPr>
        <p:spPr>
          <a:xfrm flipH="1">
            <a:off x="463702" y="5031943"/>
            <a:ext cx="87681" cy="884238"/>
          </a:xfrm>
          <a:solidFill>
            <a:schemeClr val="bg1">
              <a:lumMod val="95000"/>
            </a:schemeClr>
          </a:solidFill>
        </p:spPr>
        <p:txBody>
          <a:bodyPr/>
          <a:lstStyle>
            <a:lvl1pPr marL="0" indent="0">
              <a:buNone/>
              <a:defRPr>
                <a:solidFill>
                  <a:schemeClr val="tx1">
                    <a:alpha val="0"/>
                  </a:schemeClr>
                </a:solidFill>
              </a:defRPr>
            </a:lvl1pPr>
          </a:lstStyle>
          <a:p>
            <a:r>
              <a:rPr lang="en-GB"/>
              <a:t>Click icon to add media</a:t>
            </a:r>
            <a:endParaRPr lang="en-US"/>
          </a:p>
        </p:txBody>
      </p:sp>
    </p:spTree>
    <p:extLst>
      <p:ext uri="{BB962C8B-B14F-4D97-AF65-F5344CB8AC3E}">
        <p14:creationId xmlns:p14="http://schemas.microsoft.com/office/powerpoint/2010/main" val="252702289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98548"/>
            <a:ext cx="5524500" cy="504651"/>
          </a:xfrm>
        </p:spPr>
        <p:txBody>
          <a:bodyPr anchor="b" anchorCtr="0"/>
          <a:lstStyle>
            <a:lvl1pPr marL="0" indent="0">
              <a:lnSpc>
                <a:spcPct val="90000"/>
              </a:lnSpc>
              <a:spcBef>
                <a:spcPts val="0"/>
              </a:spcBef>
              <a:spcAft>
                <a:spcPts val="0"/>
              </a:spcAft>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420889"/>
            <a:ext cx="5524500" cy="3744000"/>
          </a:xfrm>
        </p:spPr>
        <p:txBody>
          <a:bodyPr/>
          <a:lstStyle>
            <a:lvl1pPr>
              <a:spcBef>
                <a:spcPts val="1500"/>
              </a:spcBef>
              <a:defRPr sz="1800"/>
            </a:lvl1pPr>
            <a:lvl2pPr marL="450000">
              <a:spcBef>
                <a:spcPts val="1200"/>
              </a:spcBef>
              <a:defRPr sz="1600"/>
            </a:lvl2pPr>
            <a:lvl3pPr marL="810000">
              <a:spcBef>
                <a:spcPts val="1000"/>
              </a:spcBef>
              <a:defRPr sz="1400"/>
            </a:lvl3pPr>
            <a:lvl4pPr marL="810000">
              <a:spcBef>
                <a:spcPts val="1000"/>
              </a:spcBef>
              <a:defRPr sz="1200"/>
            </a:lvl4pPr>
            <a:lvl5pPr marL="810000">
              <a:spcBef>
                <a:spcPts val="10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10000" y="1700214"/>
            <a:ext cx="5524500" cy="503999"/>
          </a:xfrm>
        </p:spPr>
        <p:txBody>
          <a:bodyPr anchor="b" anchorCtr="0"/>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10300" y="2420889"/>
            <a:ext cx="5524500" cy="3744962"/>
          </a:xfrm>
        </p:spPr>
        <p:txBody>
          <a:bodyPr/>
          <a:lstStyle>
            <a:lvl1pPr>
              <a:spcBef>
                <a:spcPts val="1500"/>
              </a:spcBef>
              <a:defRPr sz="1800"/>
            </a:lvl1pPr>
            <a:lvl2pPr marL="450000">
              <a:spcBef>
                <a:spcPts val="1200"/>
              </a:spcBef>
              <a:defRPr sz="1600"/>
            </a:lvl2pPr>
            <a:lvl3pPr marL="810000">
              <a:spcBef>
                <a:spcPts val="1000"/>
              </a:spcBef>
              <a:defRPr sz="1400"/>
            </a:lvl3pPr>
            <a:lvl4pPr marL="810000">
              <a:spcBef>
                <a:spcPts val="1000"/>
              </a:spcBef>
              <a:defRPr sz="1200"/>
            </a:lvl4pPr>
            <a:lvl5pPr marL="810000">
              <a:spcBef>
                <a:spcPts val="10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9">
            <a:extLst>
              <a:ext uri="{FF2B5EF4-FFF2-40B4-BE49-F238E27FC236}">
                <a16:creationId xmlns:a16="http://schemas.microsoft.com/office/drawing/2014/main" id="{8B734D82-ED4D-E46A-88A6-48049148EC4C}"/>
              </a:ext>
            </a:extLst>
          </p:cNvPr>
          <p:cNvSpPr>
            <a:spLocks noGrp="1"/>
          </p:cNvSpPr>
          <p:nvPr>
            <p:ph type="title"/>
          </p:nvPr>
        </p:nvSpPr>
        <p:spPr/>
        <p:txBody>
          <a:bodyPr/>
          <a:lstStyle/>
          <a:p>
            <a:r>
              <a:rPr lang="en-GB"/>
              <a:t>Click to edit Master title style</a:t>
            </a:r>
            <a:endParaRPr lang="en-US"/>
          </a:p>
        </p:txBody>
      </p:sp>
      <p:sp>
        <p:nvSpPr>
          <p:cNvPr id="11" name="Date Placeholder 10">
            <a:extLst>
              <a:ext uri="{FF2B5EF4-FFF2-40B4-BE49-F238E27FC236}">
                <a16:creationId xmlns:a16="http://schemas.microsoft.com/office/drawing/2014/main" id="{D6A3F308-8310-C759-430D-BF7425ECE4D4}"/>
              </a:ext>
            </a:extLst>
          </p:cNvPr>
          <p:cNvSpPr>
            <a:spLocks noGrp="1"/>
          </p:cNvSpPr>
          <p:nvPr>
            <p:ph type="dt" sz="half" idx="10"/>
          </p:nvPr>
        </p:nvSpPr>
        <p:spPr/>
        <p:txBody>
          <a:bodyPr/>
          <a:lstStyle/>
          <a:p>
            <a:fld id="{84489909-9A91-7C48-8CCA-E4C5D48DE2A8}" type="datetime1">
              <a:t>6/1/2026</a:t>
            </a:fld>
            <a:endParaRPr lang="en-US"/>
          </a:p>
        </p:txBody>
      </p:sp>
      <p:sp>
        <p:nvSpPr>
          <p:cNvPr id="12" name="Footer Placeholder 11">
            <a:extLst>
              <a:ext uri="{FF2B5EF4-FFF2-40B4-BE49-F238E27FC236}">
                <a16:creationId xmlns:a16="http://schemas.microsoft.com/office/drawing/2014/main" id="{D9A925F3-044B-B69F-2C31-7282326DA7FB}"/>
              </a:ext>
            </a:extLst>
          </p:cNvPr>
          <p:cNvSpPr>
            <a:spLocks noGrp="1"/>
          </p:cNvSpPr>
          <p:nvPr>
            <p:ph type="ftr" sz="quarter" idx="11"/>
          </p:nvPr>
        </p:nvSpPr>
        <p:spPr/>
        <p:txBody>
          <a:bodyPr/>
          <a:lstStyle/>
          <a:p>
            <a:r>
              <a:rPr lang="en-US"/>
              <a:t>COPYRIGHT © 2026 – CORE POWER</a:t>
            </a:r>
          </a:p>
        </p:txBody>
      </p:sp>
      <p:sp>
        <p:nvSpPr>
          <p:cNvPr id="13" name="Slide Number Placeholder 12">
            <a:extLst>
              <a:ext uri="{FF2B5EF4-FFF2-40B4-BE49-F238E27FC236}">
                <a16:creationId xmlns:a16="http://schemas.microsoft.com/office/drawing/2014/main" id="{5CFC7214-3AF7-989E-F663-9F0374CA3B64}"/>
              </a:ext>
            </a:extLst>
          </p:cNvPr>
          <p:cNvSpPr>
            <a:spLocks noGrp="1"/>
          </p:cNvSpPr>
          <p:nvPr>
            <p:ph type="sldNum" sz="quarter" idx="12"/>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99472165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6DFBB-487B-4473-E301-C4A606F245C8}"/>
              </a:ext>
            </a:extLst>
          </p:cNvPr>
          <p:cNvSpPr>
            <a:spLocks noGrp="1"/>
          </p:cNvSpPr>
          <p:nvPr>
            <p:ph type="title"/>
          </p:nvPr>
        </p:nvSpPr>
        <p:spPr/>
        <p:txBody>
          <a:bodyPr/>
          <a:lstStyle/>
          <a:p>
            <a:r>
              <a:rPr lang="en-GB"/>
              <a:t>Click to edit Master title style</a:t>
            </a:r>
            <a:endParaRPr lang="en-US"/>
          </a:p>
        </p:txBody>
      </p:sp>
      <p:sp>
        <p:nvSpPr>
          <p:cNvPr id="7" name="Text Placeholder 6">
            <a:extLst>
              <a:ext uri="{FF2B5EF4-FFF2-40B4-BE49-F238E27FC236}">
                <a16:creationId xmlns:a16="http://schemas.microsoft.com/office/drawing/2014/main" id="{04DCE207-5028-C517-59EE-515845896DE1}"/>
              </a:ext>
            </a:extLst>
          </p:cNvPr>
          <p:cNvSpPr>
            <a:spLocks noGrp="1"/>
          </p:cNvSpPr>
          <p:nvPr>
            <p:ph type="body" sz="quarter" idx="13"/>
          </p:nvPr>
        </p:nvSpPr>
        <p:spPr>
          <a:xfrm>
            <a:off x="457201" y="1699200"/>
            <a:ext cx="3606800" cy="503999"/>
          </a:xfrm>
        </p:spPr>
        <p:txBody>
          <a:bodyPr anchor="b" anchorCtr="0"/>
          <a:lstStyle>
            <a:lvl1pPr marL="0" indent="0">
              <a:lnSpc>
                <a:spcPct val="90000"/>
              </a:lnSpc>
              <a:spcBef>
                <a:spcPts val="0"/>
              </a:spcBef>
              <a:buNone/>
              <a:defRPr sz="1800" b="1"/>
            </a:lvl1pPr>
          </a:lstStyle>
          <a:p>
            <a:pPr lvl="0"/>
            <a:r>
              <a:rPr lang="en-GB"/>
              <a:t>Click to edit Master text styles</a:t>
            </a:r>
          </a:p>
        </p:txBody>
      </p:sp>
      <p:sp>
        <p:nvSpPr>
          <p:cNvPr id="9" name="Text Placeholder 8">
            <a:extLst>
              <a:ext uri="{FF2B5EF4-FFF2-40B4-BE49-F238E27FC236}">
                <a16:creationId xmlns:a16="http://schemas.microsoft.com/office/drawing/2014/main" id="{A5556A8F-D804-78D8-34F4-F3D366CF2591}"/>
              </a:ext>
            </a:extLst>
          </p:cNvPr>
          <p:cNvSpPr>
            <a:spLocks noGrp="1"/>
          </p:cNvSpPr>
          <p:nvPr>
            <p:ph type="body" sz="quarter" idx="14"/>
          </p:nvPr>
        </p:nvSpPr>
        <p:spPr>
          <a:xfrm>
            <a:off x="457201" y="2420938"/>
            <a:ext cx="3607200" cy="3744000"/>
          </a:xfrm>
        </p:spPr>
        <p:txBody>
          <a:bodyPr/>
          <a:lstStyle>
            <a:lvl1pPr>
              <a:spcBef>
                <a:spcPts val="1500"/>
              </a:spcBef>
              <a:defRPr sz="1800"/>
            </a:lvl1pPr>
            <a:lvl2pPr marL="450000">
              <a:spcBef>
                <a:spcPts val="1200"/>
              </a:spcBef>
              <a:defRPr sz="1600"/>
            </a:lvl2pPr>
            <a:lvl3pPr marL="810000">
              <a:spcBef>
                <a:spcPts val="1000"/>
              </a:spcBef>
              <a:defRPr sz="1400"/>
            </a:lvl3pPr>
            <a:lvl4pPr marL="810000">
              <a:spcBef>
                <a:spcPts val="1000"/>
              </a:spcBef>
              <a:defRPr sz="1200"/>
            </a:lvl4pPr>
            <a:lvl5pPr marL="810000">
              <a:spcBef>
                <a:spcPts val="10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6">
            <a:extLst>
              <a:ext uri="{FF2B5EF4-FFF2-40B4-BE49-F238E27FC236}">
                <a16:creationId xmlns:a16="http://schemas.microsoft.com/office/drawing/2014/main" id="{E8469A35-5F39-F91D-851B-43C676A5CCB5}"/>
              </a:ext>
            </a:extLst>
          </p:cNvPr>
          <p:cNvSpPr>
            <a:spLocks noGrp="1"/>
          </p:cNvSpPr>
          <p:nvPr>
            <p:ph type="body" sz="quarter" idx="15"/>
          </p:nvPr>
        </p:nvSpPr>
        <p:spPr>
          <a:xfrm>
            <a:off x="4297681" y="1699200"/>
            <a:ext cx="3606800" cy="503999"/>
          </a:xfrm>
        </p:spPr>
        <p:txBody>
          <a:bodyPr anchor="b" anchorCtr="0"/>
          <a:lstStyle>
            <a:lvl1pPr marL="0" indent="0">
              <a:lnSpc>
                <a:spcPct val="90000"/>
              </a:lnSpc>
              <a:spcBef>
                <a:spcPts val="0"/>
              </a:spcBef>
              <a:buNone/>
              <a:defRPr sz="1800" b="1"/>
            </a:lvl1pPr>
          </a:lstStyle>
          <a:p>
            <a:pPr lvl="0"/>
            <a:r>
              <a:rPr lang="en-GB"/>
              <a:t>Click to edit Master text styles</a:t>
            </a:r>
          </a:p>
        </p:txBody>
      </p:sp>
      <p:sp>
        <p:nvSpPr>
          <p:cNvPr id="11" name="Text Placeholder 8">
            <a:extLst>
              <a:ext uri="{FF2B5EF4-FFF2-40B4-BE49-F238E27FC236}">
                <a16:creationId xmlns:a16="http://schemas.microsoft.com/office/drawing/2014/main" id="{5281F5CD-316A-320E-82A0-1312D8459D47}"/>
              </a:ext>
            </a:extLst>
          </p:cNvPr>
          <p:cNvSpPr>
            <a:spLocks noGrp="1"/>
          </p:cNvSpPr>
          <p:nvPr>
            <p:ph type="body" sz="quarter" idx="16"/>
          </p:nvPr>
        </p:nvSpPr>
        <p:spPr>
          <a:xfrm>
            <a:off x="4297681" y="2420938"/>
            <a:ext cx="3607200" cy="3744000"/>
          </a:xfrm>
        </p:spPr>
        <p:txBody>
          <a:bodyPr/>
          <a:lstStyle>
            <a:lvl1pPr>
              <a:spcBef>
                <a:spcPts val="1500"/>
              </a:spcBef>
              <a:defRPr sz="1800"/>
            </a:lvl1pPr>
            <a:lvl2pPr marL="450000">
              <a:spcBef>
                <a:spcPts val="1200"/>
              </a:spcBef>
              <a:defRPr sz="1600"/>
            </a:lvl2pPr>
            <a:lvl3pPr marL="810000">
              <a:spcBef>
                <a:spcPts val="1000"/>
              </a:spcBef>
              <a:defRPr sz="1400"/>
            </a:lvl3pPr>
            <a:lvl4pPr marL="810000">
              <a:spcBef>
                <a:spcPts val="1000"/>
              </a:spcBef>
              <a:defRPr sz="1200"/>
            </a:lvl4pPr>
            <a:lvl5pPr marL="810000">
              <a:spcBef>
                <a:spcPts val="10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6">
            <a:extLst>
              <a:ext uri="{FF2B5EF4-FFF2-40B4-BE49-F238E27FC236}">
                <a16:creationId xmlns:a16="http://schemas.microsoft.com/office/drawing/2014/main" id="{40CDBEA7-B49D-9B5A-7ED4-1B9ECDC6D19C}"/>
              </a:ext>
            </a:extLst>
          </p:cNvPr>
          <p:cNvSpPr>
            <a:spLocks noGrp="1"/>
          </p:cNvSpPr>
          <p:nvPr>
            <p:ph type="body" sz="quarter" idx="17"/>
          </p:nvPr>
        </p:nvSpPr>
        <p:spPr>
          <a:xfrm>
            <a:off x="8138161" y="1699200"/>
            <a:ext cx="3606800" cy="503999"/>
          </a:xfrm>
        </p:spPr>
        <p:txBody>
          <a:bodyPr anchor="b" anchorCtr="0"/>
          <a:lstStyle>
            <a:lvl1pPr marL="0" indent="0">
              <a:lnSpc>
                <a:spcPct val="90000"/>
              </a:lnSpc>
              <a:spcBef>
                <a:spcPts val="0"/>
              </a:spcBef>
              <a:buNone/>
              <a:defRPr sz="1800" b="1"/>
            </a:lvl1pPr>
          </a:lstStyle>
          <a:p>
            <a:pPr lvl="0"/>
            <a:r>
              <a:rPr lang="en-GB"/>
              <a:t>Click to edit Master text styles</a:t>
            </a:r>
          </a:p>
        </p:txBody>
      </p:sp>
      <p:sp>
        <p:nvSpPr>
          <p:cNvPr id="13" name="Text Placeholder 8">
            <a:extLst>
              <a:ext uri="{FF2B5EF4-FFF2-40B4-BE49-F238E27FC236}">
                <a16:creationId xmlns:a16="http://schemas.microsoft.com/office/drawing/2014/main" id="{CFBFC0E1-25B4-97FE-285C-D0674AE2B60E}"/>
              </a:ext>
            </a:extLst>
          </p:cNvPr>
          <p:cNvSpPr>
            <a:spLocks noGrp="1"/>
          </p:cNvSpPr>
          <p:nvPr>
            <p:ph type="body" sz="quarter" idx="18"/>
          </p:nvPr>
        </p:nvSpPr>
        <p:spPr>
          <a:xfrm>
            <a:off x="8138161" y="2420938"/>
            <a:ext cx="3607200" cy="3744000"/>
          </a:xfrm>
        </p:spPr>
        <p:txBody>
          <a:bodyPr/>
          <a:lstStyle>
            <a:lvl1pPr>
              <a:spcBef>
                <a:spcPts val="1500"/>
              </a:spcBef>
              <a:defRPr sz="1800"/>
            </a:lvl1pPr>
            <a:lvl2pPr marL="450000">
              <a:spcBef>
                <a:spcPts val="1200"/>
              </a:spcBef>
              <a:defRPr sz="1600"/>
            </a:lvl2pPr>
            <a:lvl3pPr marL="810000">
              <a:spcBef>
                <a:spcPts val="1000"/>
              </a:spcBef>
              <a:defRPr sz="1400"/>
            </a:lvl3pPr>
            <a:lvl4pPr marL="810000">
              <a:spcBef>
                <a:spcPts val="1000"/>
              </a:spcBef>
              <a:defRPr sz="1200"/>
            </a:lvl4pPr>
            <a:lvl5pPr marL="810000">
              <a:spcBef>
                <a:spcPts val="10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5">
            <a:extLst>
              <a:ext uri="{FF2B5EF4-FFF2-40B4-BE49-F238E27FC236}">
                <a16:creationId xmlns:a16="http://schemas.microsoft.com/office/drawing/2014/main" id="{C76241BA-5AFF-2918-5CEF-49A1932CF968}"/>
              </a:ext>
            </a:extLst>
          </p:cNvPr>
          <p:cNvSpPr>
            <a:spLocks noGrp="1"/>
          </p:cNvSpPr>
          <p:nvPr>
            <p:ph type="dt" sz="half" idx="19"/>
          </p:nvPr>
        </p:nvSpPr>
        <p:spPr/>
        <p:txBody>
          <a:bodyPr/>
          <a:lstStyle/>
          <a:p>
            <a:fld id="{C8348FFE-A3B8-B247-9186-FE2E098B7030}" type="datetime1">
              <a:t>6/1/2026</a:t>
            </a:fld>
            <a:endParaRPr lang="en-US"/>
          </a:p>
        </p:txBody>
      </p:sp>
      <p:sp>
        <p:nvSpPr>
          <p:cNvPr id="8" name="Footer Placeholder 7">
            <a:extLst>
              <a:ext uri="{FF2B5EF4-FFF2-40B4-BE49-F238E27FC236}">
                <a16:creationId xmlns:a16="http://schemas.microsoft.com/office/drawing/2014/main" id="{6C769819-D6B0-F84D-5B08-7A23749E017F}"/>
              </a:ext>
            </a:extLst>
          </p:cNvPr>
          <p:cNvSpPr>
            <a:spLocks noGrp="1"/>
          </p:cNvSpPr>
          <p:nvPr>
            <p:ph type="ftr" sz="quarter" idx="20"/>
          </p:nvPr>
        </p:nvSpPr>
        <p:spPr/>
        <p:txBody>
          <a:bodyPr/>
          <a:lstStyle/>
          <a:p>
            <a:r>
              <a:rPr lang="en-US"/>
              <a:t>COPYRIGHT © 2026 – CORE POWER</a:t>
            </a:r>
          </a:p>
        </p:txBody>
      </p:sp>
      <p:sp>
        <p:nvSpPr>
          <p:cNvPr id="14" name="Slide Number Placeholder 13">
            <a:extLst>
              <a:ext uri="{FF2B5EF4-FFF2-40B4-BE49-F238E27FC236}">
                <a16:creationId xmlns:a16="http://schemas.microsoft.com/office/drawing/2014/main" id="{A00C1916-88E5-2727-492F-063A42AD8597}"/>
              </a:ext>
            </a:extLst>
          </p:cNvPr>
          <p:cNvSpPr>
            <a:spLocks noGrp="1"/>
          </p:cNvSpPr>
          <p:nvPr>
            <p:ph type="sldNum" sz="quarter" idx="21"/>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230247981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5">
            <a:extLst>
              <a:ext uri="{FF2B5EF4-FFF2-40B4-BE49-F238E27FC236}">
                <a16:creationId xmlns:a16="http://schemas.microsoft.com/office/drawing/2014/main" id="{D3D7EBA1-121D-F107-E79A-88D47FAEC1FC}"/>
              </a:ext>
            </a:extLst>
          </p:cNvPr>
          <p:cNvSpPr>
            <a:spLocks noGrp="1"/>
          </p:cNvSpPr>
          <p:nvPr>
            <p:ph type="dt" sz="half" idx="10"/>
          </p:nvPr>
        </p:nvSpPr>
        <p:spPr/>
        <p:txBody>
          <a:bodyPr/>
          <a:lstStyle/>
          <a:p>
            <a:fld id="{D0333B79-75E6-7046-BE5D-E1D5CDDEB26C}" type="datetime1">
              <a:t>6/1/2026</a:t>
            </a:fld>
            <a:endParaRPr lang="en-US"/>
          </a:p>
        </p:txBody>
      </p:sp>
      <p:sp>
        <p:nvSpPr>
          <p:cNvPr id="7" name="Footer Placeholder 6">
            <a:extLst>
              <a:ext uri="{FF2B5EF4-FFF2-40B4-BE49-F238E27FC236}">
                <a16:creationId xmlns:a16="http://schemas.microsoft.com/office/drawing/2014/main" id="{34FBEB47-5228-5D6A-2204-3F9DDC534B1E}"/>
              </a:ext>
            </a:extLst>
          </p:cNvPr>
          <p:cNvSpPr>
            <a:spLocks noGrp="1"/>
          </p:cNvSpPr>
          <p:nvPr>
            <p:ph type="ftr" sz="quarter" idx="11"/>
          </p:nvPr>
        </p:nvSpPr>
        <p:spPr/>
        <p:txBody>
          <a:bodyPr/>
          <a:lstStyle/>
          <a:p>
            <a:r>
              <a:rPr lang="en-US"/>
              <a:t>COPYRIGHT © 2026 – CORE POWER</a:t>
            </a:r>
          </a:p>
        </p:txBody>
      </p:sp>
      <p:sp>
        <p:nvSpPr>
          <p:cNvPr id="8" name="Slide Number Placeholder 7">
            <a:extLst>
              <a:ext uri="{FF2B5EF4-FFF2-40B4-BE49-F238E27FC236}">
                <a16:creationId xmlns:a16="http://schemas.microsoft.com/office/drawing/2014/main" id="{7B085150-37D6-2BB9-3BBC-E316D7BACEA0}"/>
              </a:ext>
            </a:extLst>
          </p:cNvPr>
          <p:cNvSpPr>
            <a:spLocks noGrp="1"/>
          </p:cNvSpPr>
          <p:nvPr>
            <p:ph type="sldNum" sz="quarter" idx="12"/>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2923732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66355484-563B-B179-B8EC-6A20A285A7E5}"/>
              </a:ext>
            </a:extLst>
          </p:cNvPr>
          <p:cNvSpPr>
            <a:spLocks noGrp="1"/>
          </p:cNvSpPr>
          <p:nvPr>
            <p:ph type="dt" sz="half" idx="10"/>
          </p:nvPr>
        </p:nvSpPr>
        <p:spPr/>
        <p:txBody>
          <a:bodyPr/>
          <a:lstStyle/>
          <a:p>
            <a:fld id="{2C307B87-A494-734D-BF27-F9C682ED349A}" type="datetime1">
              <a:t>6/1/2026</a:t>
            </a:fld>
            <a:endParaRPr lang="en-US"/>
          </a:p>
        </p:txBody>
      </p:sp>
      <p:sp>
        <p:nvSpPr>
          <p:cNvPr id="9" name="Footer Placeholder 8">
            <a:extLst>
              <a:ext uri="{FF2B5EF4-FFF2-40B4-BE49-F238E27FC236}">
                <a16:creationId xmlns:a16="http://schemas.microsoft.com/office/drawing/2014/main" id="{166BD7C0-43D2-4997-8144-53C44C6956D4}"/>
              </a:ext>
            </a:extLst>
          </p:cNvPr>
          <p:cNvSpPr>
            <a:spLocks noGrp="1"/>
          </p:cNvSpPr>
          <p:nvPr>
            <p:ph type="ftr" sz="quarter" idx="11"/>
          </p:nvPr>
        </p:nvSpPr>
        <p:spPr/>
        <p:txBody>
          <a:bodyPr/>
          <a:lstStyle/>
          <a:p>
            <a:r>
              <a:rPr lang="en-US"/>
              <a:t>COPYRIGHT © 2026 – CORE POWER</a:t>
            </a:r>
          </a:p>
        </p:txBody>
      </p:sp>
      <p:sp>
        <p:nvSpPr>
          <p:cNvPr id="10" name="Slide Number Placeholder 9">
            <a:extLst>
              <a:ext uri="{FF2B5EF4-FFF2-40B4-BE49-F238E27FC236}">
                <a16:creationId xmlns:a16="http://schemas.microsoft.com/office/drawing/2014/main" id="{CFCBC3E5-D933-5D21-F60C-41CD75EBA80D}"/>
              </a:ext>
            </a:extLst>
          </p:cNvPr>
          <p:cNvSpPr>
            <a:spLocks noGrp="1"/>
          </p:cNvSpPr>
          <p:nvPr>
            <p:ph type="sldNum" sz="quarter" idx="12"/>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3699209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2024" y="1700212"/>
            <a:ext cx="6962775" cy="4465093"/>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57200" y="1700212"/>
            <a:ext cx="4086224" cy="4465091"/>
          </a:xfrm>
        </p:spPr>
        <p:txBody>
          <a:bodyPr/>
          <a:lstStyle>
            <a:lvl1pPr marL="285750" indent="-230400">
              <a:spcBef>
                <a:spcPts val="1500"/>
              </a:spcBef>
              <a:buFont typeface="Arial" panose="020B0604020202020204" pitchFamily="34" charset="0"/>
              <a:buChar char="•"/>
              <a:defRPr sz="1800"/>
            </a:lvl1pPr>
            <a:lvl2pPr marL="450000" indent="-223200">
              <a:spcBef>
                <a:spcPts val="1200"/>
              </a:spcBef>
              <a:buFont typeface="Arial" panose="020B0604020202020204" pitchFamily="34" charset="0"/>
              <a:buChar char="•"/>
              <a:defRPr sz="1400"/>
            </a:lvl2pPr>
            <a:lvl3pPr marL="810000" indent="-180000">
              <a:spcBef>
                <a:spcPts val="1000"/>
              </a:spcBef>
              <a:buFont typeface="Arial" panose="020B0604020202020204" pitchFamily="34" charset="0"/>
              <a:buChar char="•"/>
              <a:defRPr sz="1200"/>
            </a:lvl3pPr>
            <a:lvl4pPr marL="810000" indent="-180000">
              <a:spcBef>
                <a:spcPts val="1000"/>
              </a:spcBef>
              <a:buFont typeface="Arial" panose="020B0604020202020204" pitchFamily="34" charset="0"/>
              <a:buChar char="•"/>
              <a:defRPr sz="1000"/>
            </a:lvl4pPr>
            <a:lvl5pPr marL="810000" indent="-180000">
              <a:spcBef>
                <a:spcPts val="1000"/>
              </a:spcBef>
              <a:buFont typeface="Arial" panose="020B0604020202020204" pitchFamily="34" charset="0"/>
              <a:buChar char="•"/>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itle 7">
            <a:extLst>
              <a:ext uri="{FF2B5EF4-FFF2-40B4-BE49-F238E27FC236}">
                <a16:creationId xmlns:a16="http://schemas.microsoft.com/office/drawing/2014/main" id="{ADE1121B-1FCB-33CD-689A-5E670531CA00}"/>
              </a:ext>
            </a:extLst>
          </p:cNvPr>
          <p:cNvSpPr>
            <a:spLocks noGrp="1"/>
          </p:cNvSpPr>
          <p:nvPr>
            <p:ph type="title"/>
          </p:nvPr>
        </p:nvSpPr>
        <p:spPr/>
        <p:txBody>
          <a:bodyPr/>
          <a:lstStyle/>
          <a:p>
            <a:r>
              <a:rPr lang="en-GB"/>
              <a:t>Click to edit Master title style</a:t>
            </a:r>
            <a:endParaRPr lang="en-US"/>
          </a:p>
        </p:txBody>
      </p:sp>
      <p:sp>
        <p:nvSpPr>
          <p:cNvPr id="9" name="Date Placeholder 8">
            <a:extLst>
              <a:ext uri="{FF2B5EF4-FFF2-40B4-BE49-F238E27FC236}">
                <a16:creationId xmlns:a16="http://schemas.microsoft.com/office/drawing/2014/main" id="{83142742-87F2-E2A9-8701-329C54DFF6BB}"/>
              </a:ext>
            </a:extLst>
          </p:cNvPr>
          <p:cNvSpPr>
            <a:spLocks noGrp="1"/>
          </p:cNvSpPr>
          <p:nvPr>
            <p:ph type="dt" sz="half" idx="10"/>
          </p:nvPr>
        </p:nvSpPr>
        <p:spPr/>
        <p:txBody>
          <a:bodyPr/>
          <a:lstStyle/>
          <a:p>
            <a:fld id="{B50A36F9-3BA9-CE4B-B148-0968E24E91D7}" type="datetime1">
              <a:t>6/1/2026</a:t>
            </a:fld>
            <a:endParaRPr lang="en-US"/>
          </a:p>
        </p:txBody>
      </p:sp>
      <p:sp>
        <p:nvSpPr>
          <p:cNvPr id="10" name="Footer Placeholder 9">
            <a:extLst>
              <a:ext uri="{FF2B5EF4-FFF2-40B4-BE49-F238E27FC236}">
                <a16:creationId xmlns:a16="http://schemas.microsoft.com/office/drawing/2014/main" id="{BBB82D4D-3B19-E2AA-BA4C-6C757FE98489}"/>
              </a:ext>
            </a:extLst>
          </p:cNvPr>
          <p:cNvSpPr>
            <a:spLocks noGrp="1"/>
          </p:cNvSpPr>
          <p:nvPr>
            <p:ph type="ftr" sz="quarter" idx="11"/>
          </p:nvPr>
        </p:nvSpPr>
        <p:spPr/>
        <p:txBody>
          <a:bodyPr/>
          <a:lstStyle/>
          <a:p>
            <a:r>
              <a:rPr lang="en-US"/>
              <a:t>COPYRIGHT © 2026 – CORE POWER</a:t>
            </a:r>
          </a:p>
        </p:txBody>
      </p:sp>
      <p:sp>
        <p:nvSpPr>
          <p:cNvPr id="11" name="Slide Number Placeholder 10">
            <a:extLst>
              <a:ext uri="{FF2B5EF4-FFF2-40B4-BE49-F238E27FC236}">
                <a16:creationId xmlns:a16="http://schemas.microsoft.com/office/drawing/2014/main" id="{8D3502FA-E2F8-1C4B-AB6D-2490AFC4A317}"/>
              </a:ext>
            </a:extLst>
          </p:cNvPr>
          <p:cNvSpPr>
            <a:spLocks noGrp="1"/>
          </p:cNvSpPr>
          <p:nvPr>
            <p:ph type="sldNum" sz="quarter" idx="12"/>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314164822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5059363" y="457200"/>
            <a:ext cx="6675437" cy="5708650"/>
          </a:xfrm>
        </p:spPr>
        <p:txBody>
          <a:bodyPr lIns="1080000" rIns="1080000" bIns="900000" anchor="ctr" anchorCtr="0"/>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insert picture</a:t>
            </a:r>
            <a:endParaRPr lang="en-US" dirty="0"/>
          </a:p>
        </p:txBody>
      </p:sp>
      <p:sp>
        <p:nvSpPr>
          <p:cNvPr id="4" name="Text Placeholder 3"/>
          <p:cNvSpPr>
            <a:spLocks noGrp="1"/>
          </p:cNvSpPr>
          <p:nvPr>
            <p:ph type="body" sz="half" idx="2"/>
          </p:nvPr>
        </p:nvSpPr>
        <p:spPr>
          <a:xfrm>
            <a:off x="457200" y="1700213"/>
            <a:ext cx="4373563" cy="4465637"/>
          </a:xfrm>
        </p:spPr>
        <p:txBody>
          <a:bodyPr/>
          <a:lstStyle>
            <a:lvl1pPr marL="285750" indent="-230400">
              <a:spcBef>
                <a:spcPts val="1500"/>
              </a:spcBef>
              <a:buFont typeface="Arial" panose="020B0604020202020204" pitchFamily="34" charset="0"/>
              <a:buChar char="•"/>
              <a:defRPr sz="1800"/>
            </a:lvl1pPr>
            <a:lvl2pPr marL="450000" indent="-223200">
              <a:spcBef>
                <a:spcPts val="1200"/>
              </a:spcBef>
              <a:buFont typeface="Arial" panose="020B0604020202020204" pitchFamily="34" charset="0"/>
              <a:buChar char="•"/>
              <a:defRPr sz="1400"/>
            </a:lvl2pPr>
            <a:lvl3pPr marL="810000" indent="-180000">
              <a:spcBef>
                <a:spcPts val="1000"/>
              </a:spcBef>
              <a:buFont typeface="Arial" panose="020B0604020202020204" pitchFamily="34" charset="0"/>
              <a:buChar char="•"/>
              <a:defRPr sz="1200"/>
            </a:lvl3pPr>
            <a:lvl4pPr marL="810000" indent="-180000">
              <a:spcBef>
                <a:spcPts val="1000"/>
              </a:spcBef>
              <a:buFont typeface="Arial" panose="020B0604020202020204" pitchFamily="34" charset="0"/>
              <a:buChar char="•"/>
              <a:defRPr sz="1000"/>
            </a:lvl4pPr>
            <a:lvl5pPr marL="810000" indent="-180000">
              <a:spcBef>
                <a:spcPts val="1000"/>
              </a:spcBef>
              <a:buFont typeface="Arial" panose="020B0604020202020204" pitchFamily="34" charset="0"/>
              <a:buChar char="•"/>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Date Placeholder 8">
            <a:extLst>
              <a:ext uri="{FF2B5EF4-FFF2-40B4-BE49-F238E27FC236}">
                <a16:creationId xmlns:a16="http://schemas.microsoft.com/office/drawing/2014/main" id="{513BCBB0-B8B9-248D-524C-30AF77717931}"/>
              </a:ext>
            </a:extLst>
          </p:cNvPr>
          <p:cNvSpPr>
            <a:spLocks noGrp="1"/>
          </p:cNvSpPr>
          <p:nvPr>
            <p:ph type="dt" sz="half" idx="10"/>
          </p:nvPr>
        </p:nvSpPr>
        <p:spPr/>
        <p:txBody>
          <a:bodyPr/>
          <a:lstStyle/>
          <a:p>
            <a:fld id="{41640226-B0F7-7048-864E-347EE465C1F9}" type="datetime1">
              <a:t>6/1/2026</a:t>
            </a:fld>
            <a:endParaRPr lang="en-US"/>
          </a:p>
        </p:txBody>
      </p:sp>
      <p:sp>
        <p:nvSpPr>
          <p:cNvPr id="10" name="Footer Placeholder 9">
            <a:extLst>
              <a:ext uri="{FF2B5EF4-FFF2-40B4-BE49-F238E27FC236}">
                <a16:creationId xmlns:a16="http://schemas.microsoft.com/office/drawing/2014/main" id="{3606A8EA-F6A1-4987-EB97-E4F0C6D1D031}"/>
              </a:ext>
            </a:extLst>
          </p:cNvPr>
          <p:cNvSpPr>
            <a:spLocks noGrp="1"/>
          </p:cNvSpPr>
          <p:nvPr>
            <p:ph type="ftr" sz="quarter" idx="11"/>
          </p:nvPr>
        </p:nvSpPr>
        <p:spPr/>
        <p:txBody>
          <a:bodyPr/>
          <a:lstStyle/>
          <a:p>
            <a:r>
              <a:rPr lang="en-US"/>
              <a:t>COPYRIGHT © 2026 – CORE POWER</a:t>
            </a:r>
          </a:p>
        </p:txBody>
      </p:sp>
      <p:sp>
        <p:nvSpPr>
          <p:cNvPr id="11" name="Slide Number Placeholder 10">
            <a:extLst>
              <a:ext uri="{FF2B5EF4-FFF2-40B4-BE49-F238E27FC236}">
                <a16:creationId xmlns:a16="http://schemas.microsoft.com/office/drawing/2014/main" id="{CC7BBDF3-A96D-2FEB-0498-D42838E6BB99}"/>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12" name="Title 11">
            <a:extLst>
              <a:ext uri="{FF2B5EF4-FFF2-40B4-BE49-F238E27FC236}">
                <a16:creationId xmlns:a16="http://schemas.microsoft.com/office/drawing/2014/main" id="{24DB686E-FE31-7C24-6A81-2F5E9479959F}"/>
              </a:ext>
            </a:extLst>
          </p:cNvPr>
          <p:cNvSpPr>
            <a:spLocks noGrp="1"/>
          </p:cNvSpPr>
          <p:nvPr>
            <p:ph type="title"/>
          </p:nvPr>
        </p:nvSpPr>
        <p:spPr>
          <a:xfrm>
            <a:off x="460098" y="457200"/>
            <a:ext cx="4370665" cy="884238"/>
          </a:xfrm>
        </p:spPr>
        <p:txBody>
          <a:bodyPr/>
          <a:lstStyle>
            <a:lvl1pPr>
              <a:defRPr sz="2400"/>
            </a:lvl1pPr>
          </a:lstStyle>
          <a:p>
            <a:r>
              <a:rPr lang="en-GB"/>
              <a:t>Click to edit Master title style</a:t>
            </a:r>
            <a:endParaRPr lang="en-US"/>
          </a:p>
        </p:txBody>
      </p:sp>
    </p:spTree>
    <p:extLst>
      <p:ext uri="{BB962C8B-B14F-4D97-AF65-F5344CB8AC3E}">
        <p14:creationId xmlns:p14="http://schemas.microsoft.com/office/powerpoint/2010/main" val="310242527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 TO USE THIS TEMPLATE #3">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531B31-367D-7ADE-A6ED-3E457EBA5EA2}"/>
              </a:ext>
            </a:extLst>
          </p:cNvPr>
          <p:cNvSpPr txBox="1"/>
          <p:nvPr userDrawn="1"/>
        </p:nvSpPr>
        <p:spPr>
          <a:xfrm>
            <a:off x="457200" y="457200"/>
            <a:ext cx="11277600" cy="738664"/>
          </a:xfrm>
          <a:prstGeom prst="rect">
            <a:avLst/>
          </a:prstGeom>
          <a:noFill/>
        </p:spPr>
        <p:txBody>
          <a:bodyPr wrap="square" lIns="0" tIns="0" rIns="0" bIns="0" rtlCol="0">
            <a:spAutoFit/>
          </a:bodyPr>
          <a:lstStyle/>
          <a:p>
            <a:pPr algn="l"/>
            <a:r>
              <a:rPr lang="en-US" sz="4800" b="1">
                <a:solidFill>
                  <a:schemeClr val="tx2"/>
                </a:solidFill>
              </a:rPr>
              <a:t>HOW TO USE THIS TEMPLATE</a:t>
            </a:r>
          </a:p>
        </p:txBody>
      </p:sp>
      <p:cxnSp>
        <p:nvCxnSpPr>
          <p:cNvPr id="21" name="Straight Connector 20">
            <a:extLst>
              <a:ext uri="{FF2B5EF4-FFF2-40B4-BE49-F238E27FC236}">
                <a16:creationId xmlns:a16="http://schemas.microsoft.com/office/drawing/2014/main" id="{6007239A-D394-9D80-5164-BBB3D2A99330}"/>
              </a:ext>
            </a:extLst>
          </p:cNvPr>
          <p:cNvCxnSpPr/>
          <p:nvPr userDrawn="1"/>
        </p:nvCxnSpPr>
        <p:spPr>
          <a:xfrm>
            <a:off x="6096000" y="1701800"/>
            <a:ext cx="0" cy="4699000"/>
          </a:xfrm>
          <a:prstGeom prst="line">
            <a:avLst/>
          </a:prstGeom>
          <a:ln w="12700">
            <a:solidFill>
              <a:schemeClr val="accent1">
                <a:alpha val="50000"/>
              </a:schemeClr>
            </a:solidFill>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EBCAC732-6073-00DD-8810-2DC30FA68762}"/>
              </a:ext>
            </a:extLst>
          </p:cNvPr>
          <p:cNvSpPr txBox="1"/>
          <p:nvPr userDrawn="1"/>
        </p:nvSpPr>
        <p:spPr>
          <a:xfrm>
            <a:off x="457200" y="1701181"/>
            <a:ext cx="4126632" cy="630942"/>
          </a:xfrm>
          <a:prstGeom prst="rect">
            <a:avLst/>
          </a:prstGeom>
          <a:noFill/>
        </p:spPr>
        <p:txBody>
          <a:bodyPr wrap="square" lIns="0" tIns="0" rIns="0" bIns="0" rtlCol="0">
            <a:spAutoFit/>
          </a:bodyPr>
          <a:lstStyle/>
          <a:p>
            <a:r>
              <a:rPr lang="en-US" sz="1200" b="1"/>
              <a:t>How do I make edits to already inserted images?</a:t>
            </a:r>
          </a:p>
          <a:p>
            <a:pPr marL="171450" indent="-171450">
              <a:spcBef>
                <a:spcPts val="600"/>
              </a:spcBef>
              <a:buFont typeface="Arial" panose="020B0604020202020204" pitchFamily="34" charset="0"/>
              <a:buChar char="•"/>
            </a:pPr>
            <a:r>
              <a:rPr lang="en-US" sz="1200" b="0"/>
              <a:t>If you want to change an image, select the image, delete it, and then the original placeholder will appear in place.</a:t>
            </a:r>
          </a:p>
        </p:txBody>
      </p:sp>
      <p:pic>
        <p:nvPicPr>
          <p:cNvPr id="2" name="Picture 1">
            <a:extLst>
              <a:ext uri="{FF2B5EF4-FFF2-40B4-BE49-F238E27FC236}">
                <a16:creationId xmlns:a16="http://schemas.microsoft.com/office/drawing/2014/main" id="{5EBA8F72-73EB-859B-393A-93A03779C449}"/>
              </a:ext>
            </a:extLst>
          </p:cNvPr>
          <p:cNvPicPr>
            <a:picLocks noChangeAspect="1"/>
          </p:cNvPicPr>
          <p:nvPr userDrawn="1"/>
        </p:nvPicPr>
        <p:blipFill>
          <a:blip r:embed="rId2"/>
          <a:stretch>
            <a:fillRect/>
          </a:stretch>
        </p:blipFill>
        <p:spPr>
          <a:xfrm>
            <a:off x="551383" y="5006901"/>
            <a:ext cx="2478043" cy="1393899"/>
          </a:xfrm>
          <a:prstGeom prst="rect">
            <a:avLst/>
          </a:prstGeom>
        </p:spPr>
      </p:pic>
      <p:pic>
        <p:nvPicPr>
          <p:cNvPr id="3" name="Picture 2">
            <a:extLst>
              <a:ext uri="{FF2B5EF4-FFF2-40B4-BE49-F238E27FC236}">
                <a16:creationId xmlns:a16="http://schemas.microsoft.com/office/drawing/2014/main" id="{F5ADDF53-603F-A470-8E06-33015D2FB6E4}"/>
              </a:ext>
            </a:extLst>
          </p:cNvPr>
          <p:cNvPicPr>
            <a:picLocks noChangeAspect="1"/>
          </p:cNvPicPr>
          <p:nvPr userDrawn="1"/>
        </p:nvPicPr>
        <p:blipFill>
          <a:blip r:embed="rId3"/>
          <a:stretch>
            <a:fillRect/>
          </a:stretch>
        </p:blipFill>
        <p:spPr>
          <a:xfrm>
            <a:off x="551384" y="2642026"/>
            <a:ext cx="2478042" cy="1409274"/>
          </a:xfrm>
          <a:prstGeom prst="rect">
            <a:avLst/>
          </a:prstGeom>
        </p:spPr>
      </p:pic>
      <p:cxnSp>
        <p:nvCxnSpPr>
          <p:cNvPr id="4" name="Straight Arrow Connector 3">
            <a:extLst>
              <a:ext uri="{FF2B5EF4-FFF2-40B4-BE49-F238E27FC236}">
                <a16:creationId xmlns:a16="http://schemas.microsoft.com/office/drawing/2014/main" id="{48A77B7C-067E-1388-B876-2694C78CD414}"/>
              </a:ext>
            </a:extLst>
          </p:cNvPr>
          <p:cNvCxnSpPr>
            <a:cxnSpLocks/>
          </p:cNvCxnSpPr>
          <p:nvPr userDrawn="1"/>
        </p:nvCxnSpPr>
        <p:spPr>
          <a:xfrm>
            <a:off x="2207568" y="4725144"/>
            <a:ext cx="0" cy="281757"/>
          </a:xfrm>
          <a:prstGeom prst="straightConnector1">
            <a:avLst/>
          </a:prstGeom>
          <a:ln>
            <a:solidFill>
              <a:schemeClr val="tx1">
                <a:alpha val="99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7AB28D48-8C0C-4097-B289-85C99B4402B2}"/>
              </a:ext>
            </a:extLst>
          </p:cNvPr>
          <p:cNvSpPr txBox="1"/>
          <p:nvPr userDrawn="1"/>
        </p:nvSpPr>
        <p:spPr>
          <a:xfrm>
            <a:off x="1764439" y="4449274"/>
            <a:ext cx="886257" cy="184666"/>
          </a:xfrm>
          <a:prstGeom prst="rect">
            <a:avLst/>
          </a:prstGeom>
          <a:noFill/>
        </p:spPr>
        <p:txBody>
          <a:bodyPr wrap="square" lIns="0" tIns="0" rIns="0" bIns="0" rtlCol="0">
            <a:spAutoFit/>
          </a:bodyPr>
          <a:lstStyle/>
          <a:p>
            <a:pPr algn="ctr"/>
            <a:r>
              <a:rPr lang="en-US" sz="1200" b="1"/>
              <a:t>B) Delete</a:t>
            </a:r>
            <a:endParaRPr lang="en-US" sz="1200" b="0"/>
          </a:p>
        </p:txBody>
      </p:sp>
      <p:cxnSp>
        <p:nvCxnSpPr>
          <p:cNvPr id="9" name="Straight Arrow Connector 8">
            <a:extLst>
              <a:ext uri="{FF2B5EF4-FFF2-40B4-BE49-F238E27FC236}">
                <a16:creationId xmlns:a16="http://schemas.microsoft.com/office/drawing/2014/main" id="{41E22168-1D12-1966-B2B3-07FC0247946A}"/>
              </a:ext>
            </a:extLst>
          </p:cNvPr>
          <p:cNvCxnSpPr>
            <a:cxnSpLocks/>
          </p:cNvCxnSpPr>
          <p:nvPr userDrawn="1"/>
        </p:nvCxnSpPr>
        <p:spPr>
          <a:xfrm>
            <a:off x="2207568" y="4045413"/>
            <a:ext cx="0" cy="281757"/>
          </a:xfrm>
          <a:prstGeom prst="straightConnector1">
            <a:avLst/>
          </a:prstGeom>
          <a:ln>
            <a:solidFill>
              <a:schemeClr val="tx1">
                <a:alpha val="99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EE50403-ABC5-CE2B-A512-833566AE825B}"/>
              </a:ext>
            </a:extLst>
          </p:cNvPr>
          <p:cNvCxnSpPr>
            <a:cxnSpLocks/>
          </p:cNvCxnSpPr>
          <p:nvPr userDrawn="1"/>
        </p:nvCxnSpPr>
        <p:spPr>
          <a:xfrm flipH="1">
            <a:off x="3071664" y="3346663"/>
            <a:ext cx="240633" cy="0"/>
          </a:xfrm>
          <a:prstGeom prst="straightConnector1">
            <a:avLst/>
          </a:prstGeom>
          <a:ln>
            <a:solidFill>
              <a:schemeClr val="tx1">
                <a:alpha val="99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9AFCF56F-1741-051D-D25B-FE40591630F6}"/>
              </a:ext>
            </a:extLst>
          </p:cNvPr>
          <p:cNvSpPr/>
          <p:nvPr userDrawn="1"/>
        </p:nvSpPr>
        <p:spPr>
          <a:xfrm>
            <a:off x="1415479" y="2654188"/>
            <a:ext cx="1613929" cy="13837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4FC418D-6F3F-B9E9-4D56-DCC196C421ED}"/>
              </a:ext>
            </a:extLst>
          </p:cNvPr>
          <p:cNvSpPr txBox="1"/>
          <p:nvPr userDrawn="1"/>
        </p:nvSpPr>
        <p:spPr>
          <a:xfrm>
            <a:off x="3390938" y="3259744"/>
            <a:ext cx="2561042" cy="184645"/>
          </a:xfrm>
          <a:prstGeom prst="rect">
            <a:avLst/>
          </a:prstGeom>
          <a:noFill/>
        </p:spPr>
        <p:txBody>
          <a:bodyPr wrap="square" lIns="0" tIns="0" rIns="0" bIns="0" rtlCol="0">
            <a:spAutoFit/>
          </a:bodyPr>
          <a:lstStyle/>
          <a:p>
            <a:pPr algn="l"/>
            <a:r>
              <a:rPr lang="en-US" sz="1200" b="1"/>
              <a:t>A) Select Image you want to delete</a:t>
            </a:r>
            <a:endParaRPr lang="en-US" sz="1200" b="0"/>
          </a:p>
        </p:txBody>
      </p:sp>
      <p:cxnSp>
        <p:nvCxnSpPr>
          <p:cNvPr id="14" name="Straight Arrow Connector 13">
            <a:extLst>
              <a:ext uri="{FF2B5EF4-FFF2-40B4-BE49-F238E27FC236}">
                <a16:creationId xmlns:a16="http://schemas.microsoft.com/office/drawing/2014/main" id="{6D84E100-0B07-2998-2799-1403A1ADEFB2}"/>
              </a:ext>
            </a:extLst>
          </p:cNvPr>
          <p:cNvCxnSpPr>
            <a:cxnSpLocks/>
          </p:cNvCxnSpPr>
          <p:nvPr userDrawn="1"/>
        </p:nvCxnSpPr>
        <p:spPr>
          <a:xfrm flipH="1">
            <a:off x="3071664" y="5701446"/>
            <a:ext cx="240633" cy="0"/>
          </a:xfrm>
          <a:prstGeom prst="straightConnector1">
            <a:avLst/>
          </a:prstGeom>
          <a:ln>
            <a:solidFill>
              <a:schemeClr val="tx1">
                <a:alpha val="99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08B8FB7-9D4D-FA1D-617B-B05D1711FFBC}"/>
              </a:ext>
            </a:extLst>
          </p:cNvPr>
          <p:cNvSpPr txBox="1"/>
          <p:nvPr userDrawn="1"/>
        </p:nvSpPr>
        <p:spPr>
          <a:xfrm>
            <a:off x="3390938" y="5614527"/>
            <a:ext cx="2561042" cy="184645"/>
          </a:xfrm>
          <a:prstGeom prst="rect">
            <a:avLst/>
          </a:prstGeom>
          <a:noFill/>
        </p:spPr>
        <p:txBody>
          <a:bodyPr wrap="square" lIns="0" tIns="0" rIns="0" bIns="0" rtlCol="0">
            <a:spAutoFit/>
          </a:bodyPr>
          <a:lstStyle/>
          <a:p>
            <a:pPr algn="l"/>
            <a:r>
              <a:rPr lang="en-US" sz="1200" b="1"/>
              <a:t>C) Original Placeholder appears</a:t>
            </a:r>
            <a:endParaRPr lang="en-US" sz="1200" b="0"/>
          </a:p>
        </p:txBody>
      </p:sp>
      <p:sp>
        <p:nvSpPr>
          <p:cNvPr id="17" name="TextBox 16">
            <a:extLst>
              <a:ext uri="{FF2B5EF4-FFF2-40B4-BE49-F238E27FC236}">
                <a16:creationId xmlns:a16="http://schemas.microsoft.com/office/drawing/2014/main" id="{CE74E6FD-2CAA-E1FA-1F8A-1BE3D22C9499}"/>
              </a:ext>
            </a:extLst>
          </p:cNvPr>
          <p:cNvSpPr txBox="1"/>
          <p:nvPr userDrawn="1"/>
        </p:nvSpPr>
        <p:spPr>
          <a:xfrm>
            <a:off x="6324612" y="2564904"/>
            <a:ext cx="5422389" cy="1292662"/>
          </a:xfrm>
          <a:prstGeom prst="rect">
            <a:avLst/>
          </a:prstGeom>
          <a:noFill/>
        </p:spPr>
        <p:txBody>
          <a:bodyPr wrap="square" lIns="0" tIns="0" rIns="0" bIns="0" rtlCol="0">
            <a:spAutoFit/>
          </a:bodyPr>
          <a:lstStyle/>
          <a:p>
            <a:r>
              <a:rPr lang="en-US" sz="1200" b="1">
                <a:solidFill>
                  <a:schemeClr val="accent2"/>
                </a:solidFill>
              </a:rPr>
              <a:t>IMPORTANT #4:</a:t>
            </a:r>
          </a:p>
          <a:p>
            <a:r>
              <a:rPr lang="en-US" sz="1200" b="0"/>
              <a:t>There are lots of Layout options for you to choose from. You may make small edits as needed. </a:t>
            </a:r>
            <a:r>
              <a:rPr lang="en-US" sz="1200" b="1"/>
              <a:t>Do not create your own compositions from a Blank Layout.</a:t>
            </a:r>
            <a:r>
              <a:rPr lang="en-US" sz="1200" b="0"/>
              <a:t> The Blank Layout is intended for full-sized images or diagrams.</a:t>
            </a:r>
            <a:r>
              <a:rPr lang="en-US" sz="1200" b="1"/>
              <a:t> </a:t>
            </a:r>
            <a:endParaRPr lang="en-US" sz="1200" b="0"/>
          </a:p>
          <a:p>
            <a:endParaRPr lang="en-US" sz="1200" b="0"/>
          </a:p>
          <a:p>
            <a:r>
              <a:rPr lang="en-US" sz="1200" b="0"/>
              <a:t>If you need a custom Slide Layout designed, please create a Design Request and it can be included in the template.</a:t>
            </a:r>
          </a:p>
        </p:txBody>
      </p:sp>
      <p:sp>
        <p:nvSpPr>
          <p:cNvPr id="20" name="Rectangle 19">
            <a:extLst>
              <a:ext uri="{FF2B5EF4-FFF2-40B4-BE49-F238E27FC236}">
                <a16:creationId xmlns:a16="http://schemas.microsoft.com/office/drawing/2014/main" id="{6F2B78F6-3C09-8733-95F9-E31E59016A8B}"/>
              </a:ext>
            </a:extLst>
          </p:cNvPr>
          <p:cNvSpPr/>
          <p:nvPr userDrawn="1"/>
        </p:nvSpPr>
        <p:spPr>
          <a:xfrm>
            <a:off x="6324600" y="5229200"/>
            <a:ext cx="5422401" cy="1171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6800" rIns="360000" rtlCol="0" anchor="ctr"/>
          <a:lstStyle/>
          <a:p>
            <a:pPr algn="ctr"/>
            <a:r>
              <a:rPr lang="en-GB" b="1"/>
              <a:t>Thank you for reading this tutorial. </a:t>
            </a:r>
            <a:br>
              <a:rPr lang="en-GB" b="1"/>
            </a:br>
            <a:r>
              <a:rPr lang="en-GB" b="1"/>
              <a:t>Enjoy creating your presentation!</a:t>
            </a:r>
          </a:p>
        </p:txBody>
      </p:sp>
      <p:sp>
        <p:nvSpPr>
          <p:cNvPr id="22" name="TextBox 21">
            <a:extLst>
              <a:ext uri="{FF2B5EF4-FFF2-40B4-BE49-F238E27FC236}">
                <a16:creationId xmlns:a16="http://schemas.microsoft.com/office/drawing/2014/main" id="{8D46197A-075F-A2FC-235E-A166E5264013}"/>
              </a:ext>
            </a:extLst>
          </p:cNvPr>
          <p:cNvSpPr txBox="1"/>
          <p:nvPr userDrawn="1"/>
        </p:nvSpPr>
        <p:spPr>
          <a:xfrm>
            <a:off x="6323925" y="1701181"/>
            <a:ext cx="5422387" cy="630942"/>
          </a:xfrm>
          <a:prstGeom prst="rect">
            <a:avLst/>
          </a:prstGeom>
          <a:noFill/>
        </p:spPr>
        <p:txBody>
          <a:bodyPr wrap="square" lIns="0" tIns="0" rIns="0" bIns="0" rtlCol="0">
            <a:spAutoFit/>
          </a:bodyPr>
          <a:lstStyle/>
          <a:p>
            <a:r>
              <a:rPr lang="en-US" sz="1200" b="1"/>
              <a:t>How do I add slides from other presentations?</a:t>
            </a:r>
          </a:p>
          <a:p>
            <a:pPr marL="171450" indent="-171450">
              <a:spcBef>
                <a:spcPts val="600"/>
              </a:spcBef>
              <a:buFont typeface="Arial" panose="020B0604020202020204" pitchFamily="34" charset="0"/>
              <a:buChar char="•"/>
            </a:pPr>
            <a:r>
              <a:rPr lang="en-US" sz="1200" b="0"/>
              <a:t>Please re-create the slide by choosing one of the Slide Layouts and copying + pasting content into the placeholders.</a:t>
            </a:r>
          </a:p>
        </p:txBody>
      </p:sp>
      <p:sp>
        <p:nvSpPr>
          <p:cNvPr id="5" name="TextBox 4">
            <a:extLst>
              <a:ext uri="{FF2B5EF4-FFF2-40B4-BE49-F238E27FC236}">
                <a16:creationId xmlns:a16="http://schemas.microsoft.com/office/drawing/2014/main" id="{96EAFFEC-6378-8DF2-8C97-FE6C716C957C}"/>
              </a:ext>
            </a:extLst>
          </p:cNvPr>
          <p:cNvSpPr txBox="1"/>
          <p:nvPr userDrawn="1"/>
        </p:nvSpPr>
        <p:spPr>
          <a:xfrm>
            <a:off x="6324612" y="4123680"/>
            <a:ext cx="5422389" cy="738664"/>
          </a:xfrm>
          <a:prstGeom prst="rect">
            <a:avLst/>
          </a:prstGeom>
          <a:noFill/>
        </p:spPr>
        <p:txBody>
          <a:bodyPr wrap="square" lIns="0" tIns="0" rIns="0" bIns="0" rtlCol="0">
            <a:spAutoFit/>
          </a:bodyPr>
          <a:lstStyle/>
          <a:p>
            <a:r>
              <a:rPr lang="en-US" sz="1200" b="1">
                <a:solidFill>
                  <a:schemeClr val="accent2"/>
                </a:solidFill>
              </a:rPr>
              <a:t>IMPORTANT #5:</a:t>
            </a:r>
          </a:p>
          <a:p>
            <a:r>
              <a:rPr lang="en-US" sz="1200" b="0"/>
              <a:t>When copying + pasting text into placeholders, </a:t>
            </a:r>
            <a:r>
              <a:rPr lang="en-US" sz="1200" b="1"/>
              <a:t>make sure to click Edit &gt; Paste and Match Formatting</a:t>
            </a:r>
            <a:r>
              <a:rPr lang="en-US" sz="1200" b="0"/>
              <a:t>. This will ensure the text will be formatted correctly. Alternatively, paste normally, then click ‘Reset’ to correct the formatting.</a:t>
            </a:r>
            <a:endParaRPr lang="en-US" sz="1200" b="1"/>
          </a:p>
        </p:txBody>
      </p:sp>
    </p:spTree>
    <p:extLst>
      <p:ext uri="{BB962C8B-B14F-4D97-AF65-F5344CB8AC3E}">
        <p14:creationId xmlns:p14="http://schemas.microsoft.com/office/powerpoint/2010/main" val="67644931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CKED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983432" y="2644170"/>
            <a:ext cx="10225136" cy="1569660"/>
          </a:xfrm>
          <a:prstGeom prst="rect">
            <a:avLst/>
          </a:prstGeom>
          <a:noFill/>
        </p:spPr>
        <p:txBody>
          <a:bodyPr wrap="square" rtlCol="0">
            <a:spAutoFit/>
          </a:bodyPr>
          <a:lstStyle/>
          <a:p>
            <a:pPr algn="ctr"/>
            <a:r>
              <a:rPr lang="en-US" sz="9600" b="1">
                <a:solidFill>
                  <a:schemeClr val="tx2"/>
                </a:solidFill>
              </a:rPr>
              <a:t>STACKED SLIDES</a:t>
            </a:r>
          </a:p>
        </p:txBody>
      </p:sp>
    </p:spTree>
    <p:extLst>
      <p:ext uri="{BB962C8B-B14F-4D97-AF65-F5344CB8AC3E}">
        <p14:creationId xmlns:p14="http://schemas.microsoft.com/office/powerpoint/2010/main" val="164530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ft text, Right full-size image">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6C9C11-BD99-BE9F-5A54-5E7BE7D44C45}"/>
              </a:ext>
            </a:extLst>
          </p:cNvPr>
          <p:cNvSpPr>
            <a:spLocks noGrp="1"/>
          </p:cNvSpPr>
          <p:nvPr>
            <p:ph type="pic" sz="quarter" idx="13" hasCustomPrompt="1"/>
          </p:nvPr>
        </p:nvSpPr>
        <p:spPr>
          <a:xfrm>
            <a:off x="6096000" y="0"/>
            <a:ext cx="6096000" cy="6858000"/>
          </a:xfrm>
          <a:solidFill>
            <a:schemeClr val="tx2"/>
          </a:solidFill>
        </p:spPr>
        <p:txBody>
          <a:bodyPr bIns="900000" anchor="ctr" anchorCtr="0"/>
          <a:lstStyle>
            <a:lvl1pPr marL="0" indent="0" algn="ctr">
              <a:buNone/>
              <a:defRPr>
                <a:solidFill>
                  <a:schemeClr val="bg1"/>
                </a:solidFill>
              </a:defRPr>
            </a:lvl1pPr>
          </a:lstStyle>
          <a:p>
            <a:r>
              <a:rPr lang="en-US"/>
              <a:t>Click icon to insert picture</a:t>
            </a:r>
          </a:p>
        </p:txBody>
      </p:sp>
      <p:sp>
        <p:nvSpPr>
          <p:cNvPr id="3" name="Content Placeholder 10">
            <a:extLst>
              <a:ext uri="{FF2B5EF4-FFF2-40B4-BE49-F238E27FC236}">
                <a16:creationId xmlns:a16="http://schemas.microsoft.com/office/drawing/2014/main" id="{6A2DA504-29B2-226E-BEFA-9BB3042A4561}"/>
              </a:ext>
            </a:extLst>
          </p:cNvPr>
          <p:cNvSpPr>
            <a:spLocks noGrp="1"/>
          </p:cNvSpPr>
          <p:nvPr>
            <p:ph sz="quarter" idx="15"/>
          </p:nvPr>
        </p:nvSpPr>
        <p:spPr>
          <a:xfrm>
            <a:off x="457200" y="1699200"/>
            <a:ext cx="5219700" cy="4464000"/>
          </a:xfrm>
        </p:spPr>
        <p:txBody>
          <a:bodyPr/>
          <a:lstStyle>
            <a:lvl1pPr>
              <a:lnSpc>
                <a:spcPct val="100000"/>
              </a:lnSpc>
              <a:spcBef>
                <a:spcPts val="1500"/>
              </a:spcBef>
              <a:defRPr sz="1800"/>
            </a:lvl1pPr>
            <a:lvl2pPr marL="450000">
              <a:lnSpc>
                <a:spcPct val="100000"/>
              </a:lnSpc>
              <a:spcBef>
                <a:spcPts val="1200"/>
              </a:spcBef>
              <a:defRPr sz="1600"/>
            </a:lvl2pPr>
            <a:lvl3pPr marL="810000">
              <a:lnSpc>
                <a:spcPct val="100000"/>
              </a:lnSpc>
              <a:spcBef>
                <a:spcPts val="1000"/>
              </a:spcBef>
              <a:defRPr sz="1400"/>
            </a:lvl3pPr>
            <a:lvl4pPr marL="810000">
              <a:lnSpc>
                <a:spcPct val="100000"/>
              </a:lnSpc>
              <a:spcBef>
                <a:spcPts val="1000"/>
              </a:spcBef>
              <a:defRPr sz="1200"/>
            </a:lvl4pPr>
            <a:lvl5pPr marL="810000">
              <a:lnSpc>
                <a:spcPct val="100000"/>
              </a:lnSpc>
              <a:spcBef>
                <a:spcPts val="10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4">
            <a:extLst>
              <a:ext uri="{FF2B5EF4-FFF2-40B4-BE49-F238E27FC236}">
                <a16:creationId xmlns:a16="http://schemas.microsoft.com/office/drawing/2014/main" id="{7898753A-1828-B1EC-C57A-204A09231EDA}"/>
              </a:ext>
            </a:extLst>
          </p:cNvPr>
          <p:cNvSpPr>
            <a:spLocks noGrp="1"/>
          </p:cNvSpPr>
          <p:nvPr>
            <p:ph type="title"/>
          </p:nvPr>
        </p:nvSpPr>
        <p:spPr>
          <a:xfrm>
            <a:off x="460098" y="457200"/>
            <a:ext cx="5216894" cy="884238"/>
          </a:xfrm>
        </p:spPr>
        <p:txBody>
          <a:bodyPr/>
          <a:lstStyle/>
          <a:p>
            <a:r>
              <a:rPr lang="en-GB"/>
              <a:t>Click to edit Master title style</a:t>
            </a:r>
            <a:endParaRPr lang="en-US"/>
          </a:p>
        </p:txBody>
      </p:sp>
      <p:sp>
        <p:nvSpPr>
          <p:cNvPr id="7" name="Date Placeholder 6">
            <a:extLst>
              <a:ext uri="{FF2B5EF4-FFF2-40B4-BE49-F238E27FC236}">
                <a16:creationId xmlns:a16="http://schemas.microsoft.com/office/drawing/2014/main" id="{A0CD46D0-83A9-8207-CD14-FA88208AACB9}"/>
              </a:ext>
            </a:extLst>
          </p:cNvPr>
          <p:cNvSpPr>
            <a:spLocks noGrp="1"/>
          </p:cNvSpPr>
          <p:nvPr>
            <p:ph type="dt" sz="half" idx="16"/>
          </p:nvPr>
        </p:nvSpPr>
        <p:spPr/>
        <p:txBody>
          <a:bodyPr/>
          <a:lstStyle/>
          <a:p>
            <a:fld id="{6BFAA188-CA10-3E40-A4A7-BF2FC4B39640}" type="datetime1">
              <a:t>6/1/2026</a:t>
            </a:fld>
            <a:endParaRPr lang="en-US"/>
          </a:p>
        </p:txBody>
      </p:sp>
      <p:sp>
        <p:nvSpPr>
          <p:cNvPr id="8" name="Footer Placeholder 7">
            <a:extLst>
              <a:ext uri="{FF2B5EF4-FFF2-40B4-BE49-F238E27FC236}">
                <a16:creationId xmlns:a16="http://schemas.microsoft.com/office/drawing/2014/main" id="{B1B22A09-E956-6FFC-70CD-6809E7D34461}"/>
              </a:ext>
            </a:extLst>
          </p:cNvPr>
          <p:cNvSpPr>
            <a:spLocks noGrp="1"/>
          </p:cNvSpPr>
          <p:nvPr>
            <p:ph type="ftr" sz="quarter" idx="17"/>
          </p:nvPr>
        </p:nvSpPr>
        <p:spPr/>
        <p:txBody>
          <a:bodyPr/>
          <a:lstStyle/>
          <a:p>
            <a:r>
              <a:rPr lang="en-US"/>
              <a:t>COPYRIGHT © 2026 – CORE POWER</a:t>
            </a:r>
          </a:p>
        </p:txBody>
      </p:sp>
      <p:sp>
        <p:nvSpPr>
          <p:cNvPr id="9" name="Slide Number Placeholder 8">
            <a:extLst>
              <a:ext uri="{FF2B5EF4-FFF2-40B4-BE49-F238E27FC236}">
                <a16:creationId xmlns:a16="http://schemas.microsoft.com/office/drawing/2014/main" id="{D8079F10-F499-F32F-C835-5C8953EAB991}"/>
              </a:ext>
            </a:extLst>
          </p:cNvPr>
          <p:cNvSpPr>
            <a:spLocks noGrp="1"/>
          </p:cNvSpPr>
          <p:nvPr>
            <p:ph type="sldNum" sz="quarter" idx="18"/>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155018792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cked Text and Image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1BA424-FD38-3A01-0CE3-B0EFD1B291C3}"/>
              </a:ext>
            </a:extLst>
          </p:cNvPr>
          <p:cNvSpPr/>
          <p:nvPr userDrawn="1"/>
        </p:nvSpPr>
        <p:spPr>
          <a:xfrm>
            <a:off x="0" y="0"/>
            <a:ext cx="12192000" cy="3429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3183D6E-9B4A-62C3-0856-5AFA25C9EDB8}"/>
              </a:ext>
            </a:extLst>
          </p:cNvPr>
          <p:cNvSpPr>
            <a:spLocks noGrp="1"/>
          </p:cNvSpPr>
          <p:nvPr>
            <p:ph type="dt" sz="half" idx="10"/>
          </p:nvPr>
        </p:nvSpPr>
        <p:spPr/>
        <p:txBody>
          <a:bodyPr/>
          <a:lstStyle/>
          <a:p>
            <a:fld id="{AD90E1BF-71C3-D044-A82C-8433DAB52700}" type="datetime1">
              <a:t>6/1/2026</a:t>
            </a:fld>
            <a:endParaRPr lang="en-US"/>
          </a:p>
        </p:txBody>
      </p:sp>
      <p:sp>
        <p:nvSpPr>
          <p:cNvPr id="4" name="Footer Placeholder 3">
            <a:extLst>
              <a:ext uri="{FF2B5EF4-FFF2-40B4-BE49-F238E27FC236}">
                <a16:creationId xmlns:a16="http://schemas.microsoft.com/office/drawing/2014/main" id="{126530DA-D651-34A9-7499-8E581FA0FA48}"/>
              </a:ext>
            </a:extLst>
          </p:cNvPr>
          <p:cNvSpPr>
            <a:spLocks noGrp="1"/>
          </p:cNvSpPr>
          <p:nvPr>
            <p:ph type="ftr" sz="quarter" idx="11"/>
          </p:nvPr>
        </p:nvSpPr>
        <p:spPr/>
        <p:txBody>
          <a:bodyPr/>
          <a:lstStyle/>
          <a:p>
            <a:r>
              <a:rPr lang="en-US"/>
              <a:t>COPYRIGHT © 2026 – CORE POWER</a:t>
            </a:r>
          </a:p>
        </p:txBody>
      </p:sp>
      <p:sp>
        <p:nvSpPr>
          <p:cNvPr id="5" name="Slide Number Placeholder 4">
            <a:extLst>
              <a:ext uri="{FF2B5EF4-FFF2-40B4-BE49-F238E27FC236}">
                <a16:creationId xmlns:a16="http://schemas.microsoft.com/office/drawing/2014/main" id="{E10F6AAC-6454-832C-0720-C36B1D7545AE}"/>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9" name="Text Placeholder 7">
            <a:extLst>
              <a:ext uri="{FF2B5EF4-FFF2-40B4-BE49-F238E27FC236}">
                <a16:creationId xmlns:a16="http://schemas.microsoft.com/office/drawing/2014/main" id="{CD9AFC41-4A9F-C917-C57B-2BD25B71DD41}"/>
              </a:ext>
            </a:extLst>
          </p:cNvPr>
          <p:cNvSpPr>
            <a:spLocks noGrp="1"/>
          </p:cNvSpPr>
          <p:nvPr>
            <p:ph type="body" sz="quarter" idx="14"/>
          </p:nvPr>
        </p:nvSpPr>
        <p:spPr>
          <a:xfrm>
            <a:off x="457200" y="3657600"/>
            <a:ext cx="3606800" cy="2514600"/>
          </a:xfrm>
        </p:spPr>
        <p:txBody>
          <a:bodyPr anchor="ctr" anchorCtr="0"/>
          <a:lstStyle>
            <a:lvl1pPr marL="0" indent="0">
              <a:lnSpc>
                <a:spcPct val="100000"/>
              </a:lnSpc>
              <a:buNone/>
              <a:defRPr sz="1800"/>
            </a:lvl1pPr>
          </a:lstStyle>
          <a:p>
            <a:pPr lvl="0"/>
            <a:r>
              <a:rPr lang="en-GB"/>
              <a:t>Click to edit Master text styles</a:t>
            </a:r>
          </a:p>
        </p:txBody>
      </p:sp>
      <p:sp>
        <p:nvSpPr>
          <p:cNvPr id="10" name="Text Placeholder 7">
            <a:extLst>
              <a:ext uri="{FF2B5EF4-FFF2-40B4-BE49-F238E27FC236}">
                <a16:creationId xmlns:a16="http://schemas.microsoft.com/office/drawing/2014/main" id="{08D550B9-5C5B-FE4A-2687-D0A215A2D9F2}"/>
              </a:ext>
            </a:extLst>
          </p:cNvPr>
          <p:cNvSpPr>
            <a:spLocks noGrp="1"/>
          </p:cNvSpPr>
          <p:nvPr>
            <p:ph type="body" sz="quarter" idx="15"/>
          </p:nvPr>
        </p:nvSpPr>
        <p:spPr>
          <a:xfrm>
            <a:off x="457200" y="457200"/>
            <a:ext cx="3606800" cy="2514600"/>
          </a:xfrm>
        </p:spPr>
        <p:txBody>
          <a:bodyPr anchor="ctr" anchorCtr="0"/>
          <a:lstStyle>
            <a:lvl1pPr marL="0" indent="0">
              <a:lnSpc>
                <a:spcPct val="100000"/>
              </a:lnSpc>
              <a:buNone/>
              <a:defRPr sz="1800"/>
            </a:lvl1pPr>
          </a:lstStyle>
          <a:p>
            <a:pPr lvl="0"/>
            <a:r>
              <a:rPr lang="en-GB"/>
              <a:t>Click to edit Master text styles</a:t>
            </a:r>
          </a:p>
        </p:txBody>
      </p:sp>
      <p:sp>
        <p:nvSpPr>
          <p:cNvPr id="15" name="Picture Placeholder 14">
            <a:extLst>
              <a:ext uri="{FF2B5EF4-FFF2-40B4-BE49-F238E27FC236}">
                <a16:creationId xmlns:a16="http://schemas.microsoft.com/office/drawing/2014/main" id="{826CE867-1522-5691-FD3E-7474FE7E5B53}"/>
              </a:ext>
            </a:extLst>
          </p:cNvPr>
          <p:cNvSpPr>
            <a:spLocks noGrp="1"/>
          </p:cNvSpPr>
          <p:nvPr>
            <p:ph type="pic" sz="quarter" idx="16" hasCustomPrompt="1"/>
          </p:nvPr>
        </p:nvSpPr>
        <p:spPr>
          <a:xfrm>
            <a:off x="4292600" y="3657600"/>
            <a:ext cx="7442200" cy="2514600"/>
          </a:xfrm>
        </p:spPr>
        <p:txBody>
          <a:bodyPr bIns="720000" anchor="ctr" anchorCtr="0"/>
          <a:lstStyle>
            <a:lvl1pPr marL="0" indent="0" algn="ctr">
              <a:buNone/>
              <a:defRPr/>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6" name="Picture Placeholder 14">
            <a:extLst>
              <a:ext uri="{FF2B5EF4-FFF2-40B4-BE49-F238E27FC236}">
                <a16:creationId xmlns:a16="http://schemas.microsoft.com/office/drawing/2014/main" id="{6B10839F-2F74-AAB7-4DC2-31F7D1260E38}"/>
              </a:ext>
            </a:extLst>
          </p:cNvPr>
          <p:cNvSpPr>
            <a:spLocks noGrp="1"/>
          </p:cNvSpPr>
          <p:nvPr>
            <p:ph type="pic" sz="quarter" idx="17" hasCustomPrompt="1"/>
          </p:nvPr>
        </p:nvSpPr>
        <p:spPr>
          <a:xfrm>
            <a:off x="4292600" y="451944"/>
            <a:ext cx="7442200" cy="2514600"/>
          </a:xfrm>
        </p:spPr>
        <p:txBody>
          <a:bodyPr bIns="720000" anchor="ctr" anchorCtr="0"/>
          <a:lstStyle>
            <a:lvl1pPr marL="0" indent="0" algn="ctr">
              <a:buNone/>
              <a:defRPr/>
            </a:lvl1pPr>
          </a:lstStyle>
          <a:p>
            <a:r>
              <a:rPr lang="en-US"/>
              <a:t>Click icon to insert picture</a:t>
            </a:r>
          </a:p>
        </p:txBody>
      </p:sp>
    </p:spTree>
    <p:extLst>
      <p:ext uri="{BB962C8B-B14F-4D97-AF65-F5344CB8AC3E}">
        <p14:creationId xmlns:p14="http://schemas.microsoft.com/office/powerpoint/2010/main" val="58599720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cked Text and Image B">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1BA424-FD38-3A01-0CE3-B0EFD1B291C3}"/>
              </a:ext>
            </a:extLst>
          </p:cNvPr>
          <p:cNvSpPr/>
          <p:nvPr userDrawn="1"/>
        </p:nvSpPr>
        <p:spPr>
          <a:xfrm>
            <a:off x="0" y="0"/>
            <a:ext cx="12192000" cy="3429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3183D6E-9B4A-62C3-0856-5AFA25C9EDB8}"/>
              </a:ext>
            </a:extLst>
          </p:cNvPr>
          <p:cNvSpPr>
            <a:spLocks noGrp="1"/>
          </p:cNvSpPr>
          <p:nvPr>
            <p:ph type="dt" sz="half" idx="10"/>
          </p:nvPr>
        </p:nvSpPr>
        <p:spPr/>
        <p:txBody>
          <a:bodyPr/>
          <a:lstStyle/>
          <a:p>
            <a:fld id="{DE7B5B54-7CE5-394B-B62C-6A9F61C32DFC}" type="datetime1">
              <a:t>6/1/2026</a:t>
            </a:fld>
            <a:endParaRPr lang="en-US"/>
          </a:p>
        </p:txBody>
      </p:sp>
      <p:sp>
        <p:nvSpPr>
          <p:cNvPr id="4" name="Footer Placeholder 3">
            <a:extLst>
              <a:ext uri="{FF2B5EF4-FFF2-40B4-BE49-F238E27FC236}">
                <a16:creationId xmlns:a16="http://schemas.microsoft.com/office/drawing/2014/main" id="{126530DA-D651-34A9-7499-8E581FA0FA48}"/>
              </a:ext>
            </a:extLst>
          </p:cNvPr>
          <p:cNvSpPr>
            <a:spLocks noGrp="1"/>
          </p:cNvSpPr>
          <p:nvPr>
            <p:ph type="ftr" sz="quarter" idx="11"/>
          </p:nvPr>
        </p:nvSpPr>
        <p:spPr/>
        <p:txBody>
          <a:bodyPr/>
          <a:lstStyle/>
          <a:p>
            <a:r>
              <a:rPr lang="en-US"/>
              <a:t>COPYRIGHT © 2026 – CORE POWER</a:t>
            </a:r>
          </a:p>
        </p:txBody>
      </p:sp>
      <p:sp>
        <p:nvSpPr>
          <p:cNvPr id="5" name="Slide Number Placeholder 4">
            <a:extLst>
              <a:ext uri="{FF2B5EF4-FFF2-40B4-BE49-F238E27FC236}">
                <a16:creationId xmlns:a16="http://schemas.microsoft.com/office/drawing/2014/main" id="{E10F6AAC-6454-832C-0720-C36B1D7545AE}"/>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9" name="Text Placeholder 7">
            <a:extLst>
              <a:ext uri="{FF2B5EF4-FFF2-40B4-BE49-F238E27FC236}">
                <a16:creationId xmlns:a16="http://schemas.microsoft.com/office/drawing/2014/main" id="{CD9AFC41-4A9F-C917-C57B-2BD25B71DD41}"/>
              </a:ext>
            </a:extLst>
          </p:cNvPr>
          <p:cNvSpPr>
            <a:spLocks noGrp="1"/>
          </p:cNvSpPr>
          <p:nvPr>
            <p:ph type="body" sz="quarter" idx="14"/>
          </p:nvPr>
        </p:nvSpPr>
        <p:spPr>
          <a:xfrm>
            <a:off x="457200" y="3657600"/>
            <a:ext cx="7213600" cy="2514600"/>
          </a:xfrm>
        </p:spPr>
        <p:txBody>
          <a:bodyPr anchor="ctr" anchorCtr="0"/>
          <a:lstStyle>
            <a:lvl1pPr marL="0" indent="0">
              <a:lnSpc>
                <a:spcPct val="100000"/>
              </a:lnSpc>
              <a:buNone/>
              <a:defRPr sz="1800"/>
            </a:lvl1pPr>
          </a:lstStyle>
          <a:p>
            <a:pPr lvl="0"/>
            <a:r>
              <a:rPr lang="en-GB"/>
              <a:t>Click to edit Master text styles</a:t>
            </a:r>
          </a:p>
        </p:txBody>
      </p:sp>
      <p:sp>
        <p:nvSpPr>
          <p:cNvPr id="10" name="Text Placeholder 7">
            <a:extLst>
              <a:ext uri="{FF2B5EF4-FFF2-40B4-BE49-F238E27FC236}">
                <a16:creationId xmlns:a16="http://schemas.microsoft.com/office/drawing/2014/main" id="{08D550B9-5C5B-FE4A-2687-D0A215A2D9F2}"/>
              </a:ext>
            </a:extLst>
          </p:cNvPr>
          <p:cNvSpPr>
            <a:spLocks noGrp="1"/>
          </p:cNvSpPr>
          <p:nvPr>
            <p:ph type="body" sz="quarter" idx="15"/>
          </p:nvPr>
        </p:nvSpPr>
        <p:spPr>
          <a:xfrm>
            <a:off x="457200" y="457200"/>
            <a:ext cx="7213600" cy="2514600"/>
          </a:xfrm>
        </p:spPr>
        <p:txBody>
          <a:bodyPr anchor="ctr" anchorCtr="0"/>
          <a:lstStyle>
            <a:lvl1pPr marL="0" indent="0">
              <a:lnSpc>
                <a:spcPct val="100000"/>
              </a:lnSpc>
              <a:buNone/>
              <a:defRPr sz="1800"/>
            </a:lvl1pPr>
          </a:lstStyle>
          <a:p>
            <a:pPr lvl="0"/>
            <a:r>
              <a:rPr lang="en-GB"/>
              <a:t>Click to edit Master text styles</a:t>
            </a:r>
          </a:p>
        </p:txBody>
      </p:sp>
      <p:sp>
        <p:nvSpPr>
          <p:cNvPr id="15" name="Picture Placeholder 14">
            <a:extLst>
              <a:ext uri="{FF2B5EF4-FFF2-40B4-BE49-F238E27FC236}">
                <a16:creationId xmlns:a16="http://schemas.microsoft.com/office/drawing/2014/main" id="{826CE867-1522-5691-FD3E-7474FE7E5B53}"/>
              </a:ext>
            </a:extLst>
          </p:cNvPr>
          <p:cNvSpPr>
            <a:spLocks noGrp="1"/>
          </p:cNvSpPr>
          <p:nvPr>
            <p:ph type="pic" sz="quarter" idx="16" hasCustomPrompt="1"/>
          </p:nvPr>
        </p:nvSpPr>
        <p:spPr>
          <a:xfrm>
            <a:off x="8128000" y="3657600"/>
            <a:ext cx="3606800" cy="2514600"/>
          </a:xfrm>
        </p:spPr>
        <p:txBody>
          <a:bodyPr bIns="720000" anchor="ctr" anchorCtr="0"/>
          <a:lstStyle>
            <a:lvl1pPr marL="0" indent="0" algn="ctr">
              <a:buNone/>
              <a:defRPr/>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6" name="Picture Placeholder 14">
            <a:extLst>
              <a:ext uri="{FF2B5EF4-FFF2-40B4-BE49-F238E27FC236}">
                <a16:creationId xmlns:a16="http://schemas.microsoft.com/office/drawing/2014/main" id="{6B10839F-2F74-AAB7-4DC2-31F7D1260E38}"/>
              </a:ext>
            </a:extLst>
          </p:cNvPr>
          <p:cNvSpPr>
            <a:spLocks noGrp="1"/>
          </p:cNvSpPr>
          <p:nvPr>
            <p:ph type="pic" sz="quarter" idx="17" hasCustomPrompt="1"/>
          </p:nvPr>
        </p:nvSpPr>
        <p:spPr>
          <a:xfrm>
            <a:off x="8128000" y="451944"/>
            <a:ext cx="3606800" cy="2514600"/>
          </a:xfrm>
        </p:spPr>
        <p:txBody>
          <a:bodyPr bIns="720000" anchor="ctr" anchorCtr="0"/>
          <a:lstStyle>
            <a:lvl1pPr marL="0" indent="0" algn="ctr">
              <a:buNone/>
              <a:defRPr/>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Tree>
    <p:extLst>
      <p:ext uri="{BB962C8B-B14F-4D97-AF65-F5344CB8AC3E}">
        <p14:creationId xmlns:p14="http://schemas.microsoft.com/office/powerpoint/2010/main" val="410123628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BIO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551384" y="1905506"/>
            <a:ext cx="11089232" cy="3046988"/>
          </a:xfrm>
          <a:prstGeom prst="rect">
            <a:avLst/>
          </a:prstGeom>
          <a:noFill/>
        </p:spPr>
        <p:txBody>
          <a:bodyPr wrap="square" rtlCol="0">
            <a:spAutoFit/>
          </a:bodyPr>
          <a:lstStyle/>
          <a:p>
            <a:pPr algn="ctr"/>
            <a:r>
              <a:rPr lang="en-US" sz="9600" b="1">
                <a:solidFill>
                  <a:schemeClr val="tx2"/>
                </a:solidFill>
              </a:rPr>
              <a:t>TEAM BIO</a:t>
            </a:r>
          </a:p>
          <a:p>
            <a:pPr algn="ctr"/>
            <a:r>
              <a:rPr lang="en-US" sz="9600" b="1">
                <a:solidFill>
                  <a:schemeClr val="tx2"/>
                </a:solidFill>
              </a:rPr>
              <a:t>SLIDES</a:t>
            </a:r>
          </a:p>
        </p:txBody>
      </p:sp>
    </p:spTree>
    <p:extLst>
      <p:ext uri="{BB962C8B-B14F-4D97-AF65-F5344CB8AC3E}">
        <p14:creationId xmlns:p14="http://schemas.microsoft.com/office/powerpoint/2010/main" val="12836401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Bios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00A7-EE00-7DDB-8F43-2BFC40A92806}"/>
              </a:ext>
            </a:extLst>
          </p:cNvPr>
          <p:cNvSpPr>
            <a:spLocks noGrp="1"/>
          </p:cNvSpPr>
          <p:nvPr>
            <p:ph type="title"/>
          </p:nvPr>
        </p:nvSpPr>
        <p:spPr>
          <a:xfrm>
            <a:off x="460098" y="457200"/>
            <a:ext cx="10703810" cy="884238"/>
          </a:xfr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F31D39-6B66-2CDE-3D95-29E4FB03D666}"/>
              </a:ext>
            </a:extLst>
          </p:cNvPr>
          <p:cNvSpPr>
            <a:spLocks noGrp="1"/>
          </p:cNvSpPr>
          <p:nvPr>
            <p:ph type="dt" sz="half" idx="10"/>
          </p:nvPr>
        </p:nvSpPr>
        <p:spPr/>
        <p:txBody>
          <a:bodyPr/>
          <a:lstStyle/>
          <a:p>
            <a:fld id="{2740919A-96FB-384D-8820-B9B0E6CA468A}" type="datetime1">
              <a:t>6/1/2026</a:t>
            </a:fld>
            <a:endParaRPr lang="en-US"/>
          </a:p>
        </p:txBody>
      </p:sp>
      <p:sp>
        <p:nvSpPr>
          <p:cNvPr id="4" name="Footer Placeholder 3">
            <a:extLst>
              <a:ext uri="{FF2B5EF4-FFF2-40B4-BE49-F238E27FC236}">
                <a16:creationId xmlns:a16="http://schemas.microsoft.com/office/drawing/2014/main" id="{8B20B357-DFF0-E6FA-2DB4-3BAC6265148A}"/>
              </a:ext>
            </a:extLst>
          </p:cNvPr>
          <p:cNvSpPr>
            <a:spLocks noGrp="1"/>
          </p:cNvSpPr>
          <p:nvPr>
            <p:ph type="ftr" sz="quarter" idx="11"/>
          </p:nvPr>
        </p:nvSpPr>
        <p:spPr/>
        <p:txBody>
          <a:bodyPr/>
          <a:lstStyle/>
          <a:p>
            <a:r>
              <a:rPr lang="en-US"/>
              <a:t>COPYRIGHT © 2026 – CORE POWER</a:t>
            </a:r>
          </a:p>
        </p:txBody>
      </p:sp>
      <p:sp>
        <p:nvSpPr>
          <p:cNvPr id="5" name="Slide Number Placeholder 4">
            <a:extLst>
              <a:ext uri="{FF2B5EF4-FFF2-40B4-BE49-F238E27FC236}">
                <a16:creationId xmlns:a16="http://schemas.microsoft.com/office/drawing/2014/main" id="{4E5788A6-3C35-263C-1882-D385C571E49A}"/>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8" name="Picture Placeholder 7">
            <a:extLst>
              <a:ext uri="{FF2B5EF4-FFF2-40B4-BE49-F238E27FC236}">
                <a16:creationId xmlns:a16="http://schemas.microsoft.com/office/drawing/2014/main" id="{EC784A8F-5B04-7F6C-7003-77FB1ABE4101}"/>
              </a:ext>
            </a:extLst>
          </p:cNvPr>
          <p:cNvSpPr>
            <a:spLocks noGrp="1"/>
          </p:cNvSpPr>
          <p:nvPr>
            <p:ph type="pic" sz="quarter" idx="13" hasCustomPrompt="1"/>
          </p:nvPr>
        </p:nvSpPr>
        <p:spPr>
          <a:xfrm>
            <a:off x="460098" y="1702460"/>
            <a:ext cx="1336015" cy="1336015"/>
          </a:xfrm>
        </p:spPr>
        <p:txBody>
          <a:bodyPr/>
          <a:lstStyle>
            <a:lvl1pPr marL="0" indent="0" algn="ctr">
              <a:buNone/>
              <a:defRPr sz="1400"/>
            </a:lvl1pPr>
          </a:lstStyle>
          <a:p>
            <a:r>
              <a:rPr lang="en-US"/>
              <a:t>Click icon to insert picture</a:t>
            </a:r>
          </a:p>
        </p:txBody>
      </p:sp>
      <p:sp>
        <p:nvSpPr>
          <p:cNvPr id="12" name="Text Placeholder 11">
            <a:extLst>
              <a:ext uri="{FF2B5EF4-FFF2-40B4-BE49-F238E27FC236}">
                <a16:creationId xmlns:a16="http://schemas.microsoft.com/office/drawing/2014/main" id="{19C36E82-C0A2-88B5-0813-C4BCEDE9AEAB}"/>
              </a:ext>
            </a:extLst>
          </p:cNvPr>
          <p:cNvSpPr>
            <a:spLocks noGrp="1"/>
          </p:cNvSpPr>
          <p:nvPr>
            <p:ph type="body" sz="quarter" idx="14" hasCustomPrompt="1"/>
          </p:nvPr>
        </p:nvSpPr>
        <p:spPr>
          <a:xfrm>
            <a:off x="1991544" y="1701800"/>
            <a:ext cx="38758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14" name="Text Placeholder 11">
            <a:extLst>
              <a:ext uri="{FF2B5EF4-FFF2-40B4-BE49-F238E27FC236}">
                <a16:creationId xmlns:a16="http://schemas.microsoft.com/office/drawing/2014/main" id="{B85B079F-D1B2-7EA6-42F6-259B652E2A1E}"/>
              </a:ext>
            </a:extLst>
          </p:cNvPr>
          <p:cNvSpPr>
            <a:spLocks noGrp="1"/>
          </p:cNvSpPr>
          <p:nvPr>
            <p:ph type="body" sz="quarter" idx="15" hasCustomPrompt="1"/>
          </p:nvPr>
        </p:nvSpPr>
        <p:spPr>
          <a:xfrm>
            <a:off x="1991544" y="1872000"/>
            <a:ext cx="38758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15" name="Text Placeholder 11">
            <a:extLst>
              <a:ext uri="{FF2B5EF4-FFF2-40B4-BE49-F238E27FC236}">
                <a16:creationId xmlns:a16="http://schemas.microsoft.com/office/drawing/2014/main" id="{8A25C218-A1A3-9ACF-3C6B-FCE4D6224BEC}"/>
              </a:ext>
            </a:extLst>
          </p:cNvPr>
          <p:cNvSpPr>
            <a:spLocks noGrp="1"/>
          </p:cNvSpPr>
          <p:nvPr>
            <p:ph type="body" sz="quarter" idx="16" hasCustomPrompt="1"/>
          </p:nvPr>
        </p:nvSpPr>
        <p:spPr>
          <a:xfrm>
            <a:off x="1991544" y="2060848"/>
            <a:ext cx="3875856" cy="977627"/>
          </a:xfrm>
        </p:spPr>
        <p:txBody>
          <a:bodyPr/>
          <a:lstStyle>
            <a:lvl1pPr marL="0" indent="0">
              <a:lnSpc>
                <a:spcPct val="110000"/>
              </a:lnSpc>
              <a:spcBef>
                <a:spcPts val="0"/>
              </a:spcBef>
              <a:buNone/>
              <a:defRPr sz="800" b="0" spc="0">
                <a:solidFill>
                  <a:schemeClr val="tx1"/>
                </a:solidFill>
              </a:defRPr>
            </a:lvl1pPr>
          </a:lstStyle>
          <a:p>
            <a:pPr lvl="0"/>
            <a:r>
              <a:rPr lang="en-GB"/>
              <a:t>Insert Bio</a:t>
            </a:r>
            <a:endParaRPr lang="en-US"/>
          </a:p>
        </p:txBody>
      </p:sp>
      <p:sp>
        <p:nvSpPr>
          <p:cNvPr id="16" name="Picture Placeholder 7">
            <a:extLst>
              <a:ext uri="{FF2B5EF4-FFF2-40B4-BE49-F238E27FC236}">
                <a16:creationId xmlns:a16="http://schemas.microsoft.com/office/drawing/2014/main" id="{C1B47E42-CFC7-65E6-91F7-72530BF26FB2}"/>
              </a:ext>
            </a:extLst>
          </p:cNvPr>
          <p:cNvSpPr>
            <a:spLocks noGrp="1"/>
          </p:cNvSpPr>
          <p:nvPr>
            <p:ph type="pic" sz="quarter" idx="17" hasCustomPrompt="1"/>
          </p:nvPr>
        </p:nvSpPr>
        <p:spPr>
          <a:xfrm>
            <a:off x="460098" y="3272315"/>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7" name="Text Placeholder 11">
            <a:extLst>
              <a:ext uri="{FF2B5EF4-FFF2-40B4-BE49-F238E27FC236}">
                <a16:creationId xmlns:a16="http://schemas.microsoft.com/office/drawing/2014/main" id="{D37F84E8-AC23-B7A2-5D33-19746E64DEE2}"/>
              </a:ext>
            </a:extLst>
          </p:cNvPr>
          <p:cNvSpPr>
            <a:spLocks noGrp="1"/>
          </p:cNvSpPr>
          <p:nvPr>
            <p:ph type="body" sz="quarter" idx="18" hasCustomPrompt="1"/>
          </p:nvPr>
        </p:nvSpPr>
        <p:spPr>
          <a:xfrm>
            <a:off x="1991544" y="3271655"/>
            <a:ext cx="38758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18" name="Text Placeholder 11">
            <a:extLst>
              <a:ext uri="{FF2B5EF4-FFF2-40B4-BE49-F238E27FC236}">
                <a16:creationId xmlns:a16="http://schemas.microsoft.com/office/drawing/2014/main" id="{006168A4-780C-E53F-98E4-2208A8C25411}"/>
              </a:ext>
            </a:extLst>
          </p:cNvPr>
          <p:cNvSpPr>
            <a:spLocks noGrp="1"/>
          </p:cNvSpPr>
          <p:nvPr>
            <p:ph type="body" sz="quarter" idx="19" hasCustomPrompt="1"/>
          </p:nvPr>
        </p:nvSpPr>
        <p:spPr>
          <a:xfrm>
            <a:off x="1991544" y="3441600"/>
            <a:ext cx="38758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19" name="Text Placeholder 11">
            <a:extLst>
              <a:ext uri="{FF2B5EF4-FFF2-40B4-BE49-F238E27FC236}">
                <a16:creationId xmlns:a16="http://schemas.microsoft.com/office/drawing/2014/main" id="{85E8F582-AA30-7EA3-FC14-EB8967E160CA}"/>
              </a:ext>
            </a:extLst>
          </p:cNvPr>
          <p:cNvSpPr>
            <a:spLocks noGrp="1"/>
          </p:cNvSpPr>
          <p:nvPr>
            <p:ph type="body" sz="quarter" idx="20" hasCustomPrompt="1"/>
          </p:nvPr>
        </p:nvSpPr>
        <p:spPr>
          <a:xfrm>
            <a:off x="1991544" y="3630703"/>
            <a:ext cx="3875856" cy="977627"/>
          </a:xfrm>
        </p:spPr>
        <p:txBody>
          <a:bodyPr/>
          <a:lstStyle>
            <a:lvl1pPr marL="0" indent="0">
              <a:lnSpc>
                <a:spcPct val="110000"/>
              </a:lnSpc>
              <a:spcBef>
                <a:spcPts val="0"/>
              </a:spcBef>
              <a:buNone/>
              <a:defRPr sz="800" b="0" spc="0">
                <a:solidFill>
                  <a:schemeClr val="tx1"/>
                </a:solidFill>
              </a:defRPr>
            </a:lvl1pPr>
          </a:lstStyle>
          <a:p>
            <a:pPr lvl="0"/>
            <a:r>
              <a:rPr lang="en-GB"/>
              <a:t>Insert Bio</a:t>
            </a:r>
            <a:endParaRPr lang="en-US"/>
          </a:p>
        </p:txBody>
      </p:sp>
      <p:sp>
        <p:nvSpPr>
          <p:cNvPr id="20" name="Picture Placeholder 7">
            <a:extLst>
              <a:ext uri="{FF2B5EF4-FFF2-40B4-BE49-F238E27FC236}">
                <a16:creationId xmlns:a16="http://schemas.microsoft.com/office/drawing/2014/main" id="{FE1E6CA6-7AB2-D7B2-E266-FA4B09C72C71}"/>
              </a:ext>
            </a:extLst>
          </p:cNvPr>
          <p:cNvSpPr>
            <a:spLocks noGrp="1"/>
          </p:cNvSpPr>
          <p:nvPr>
            <p:ph type="pic" sz="quarter" idx="21" hasCustomPrompt="1"/>
          </p:nvPr>
        </p:nvSpPr>
        <p:spPr>
          <a:xfrm>
            <a:off x="460098" y="4834078"/>
            <a:ext cx="1336015" cy="1336015"/>
          </a:xfrm>
        </p:spPr>
        <p:txBody>
          <a:bodyPr/>
          <a:lstStyle>
            <a:lvl1pPr marL="0" indent="0" algn="ctr">
              <a:buNone/>
              <a:defRPr sz="1400"/>
            </a:lvl1pPr>
          </a:lstStyle>
          <a:p>
            <a:r>
              <a:rPr lang="en-US"/>
              <a:t>Click icon to insert picture</a:t>
            </a:r>
          </a:p>
        </p:txBody>
      </p:sp>
      <p:sp>
        <p:nvSpPr>
          <p:cNvPr id="21" name="Text Placeholder 11">
            <a:extLst>
              <a:ext uri="{FF2B5EF4-FFF2-40B4-BE49-F238E27FC236}">
                <a16:creationId xmlns:a16="http://schemas.microsoft.com/office/drawing/2014/main" id="{38721B62-1D1D-48BA-B987-8D066D63DEC0}"/>
              </a:ext>
            </a:extLst>
          </p:cNvPr>
          <p:cNvSpPr>
            <a:spLocks noGrp="1"/>
          </p:cNvSpPr>
          <p:nvPr>
            <p:ph type="body" sz="quarter" idx="22" hasCustomPrompt="1"/>
          </p:nvPr>
        </p:nvSpPr>
        <p:spPr>
          <a:xfrm>
            <a:off x="1991544" y="4833418"/>
            <a:ext cx="38758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22" name="Text Placeholder 11">
            <a:extLst>
              <a:ext uri="{FF2B5EF4-FFF2-40B4-BE49-F238E27FC236}">
                <a16:creationId xmlns:a16="http://schemas.microsoft.com/office/drawing/2014/main" id="{A1F8A8A3-566B-4A7D-7AFB-869B83E26B3D}"/>
              </a:ext>
            </a:extLst>
          </p:cNvPr>
          <p:cNvSpPr>
            <a:spLocks noGrp="1"/>
          </p:cNvSpPr>
          <p:nvPr>
            <p:ph type="body" sz="quarter" idx="23" hasCustomPrompt="1"/>
          </p:nvPr>
        </p:nvSpPr>
        <p:spPr>
          <a:xfrm>
            <a:off x="1991544" y="5004000"/>
            <a:ext cx="38758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23" name="Text Placeholder 11">
            <a:extLst>
              <a:ext uri="{FF2B5EF4-FFF2-40B4-BE49-F238E27FC236}">
                <a16:creationId xmlns:a16="http://schemas.microsoft.com/office/drawing/2014/main" id="{E85B2C96-6CC9-BF87-35B8-7404C0296B2F}"/>
              </a:ext>
            </a:extLst>
          </p:cNvPr>
          <p:cNvSpPr>
            <a:spLocks noGrp="1"/>
          </p:cNvSpPr>
          <p:nvPr>
            <p:ph type="body" sz="quarter" idx="24" hasCustomPrompt="1"/>
          </p:nvPr>
        </p:nvSpPr>
        <p:spPr>
          <a:xfrm>
            <a:off x="1991544" y="5192466"/>
            <a:ext cx="3875856" cy="977627"/>
          </a:xfrm>
        </p:spPr>
        <p:txBody>
          <a:bodyPr/>
          <a:lstStyle>
            <a:lvl1pPr marL="0" indent="0">
              <a:lnSpc>
                <a:spcPct val="110000"/>
              </a:lnSpc>
              <a:spcBef>
                <a:spcPts val="0"/>
              </a:spcBef>
              <a:buNone/>
              <a:defRPr sz="800" b="0" spc="0">
                <a:solidFill>
                  <a:schemeClr val="tx1"/>
                </a:solidFill>
              </a:defRPr>
            </a:lvl1pPr>
          </a:lstStyle>
          <a:p>
            <a:pPr lvl="0"/>
            <a:r>
              <a:rPr lang="en-GB"/>
              <a:t>Insert Bio</a:t>
            </a:r>
            <a:endParaRPr lang="en-US"/>
          </a:p>
        </p:txBody>
      </p:sp>
      <p:sp>
        <p:nvSpPr>
          <p:cNvPr id="24" name="Picture Placeholder 7">
            <a:extLst>
              <a:ext uri="{FF2B5EF4-FFF2-40B4-BE49-F238E27FC236}">
                <a16:creationId xmlns:a16="http://schemas.microsoft.com/office/drawing/2014/main" id="{F19BB899-DA71-3C26-A64B-B378278F4623}"/>
              </a:ext>
            </a:extLst>
          </p:cNvPr>
          <p:cNvSpPr>
            <a:spLocks noGrp="1"/>
          </p:cNvSpPr>
          <p:nvPr>
            <p:ph type="pic" sz="quarter" idx="25" hasCustomPrompt="1"/>
          </p:nvPr>
        </p:nvSpPr>
        <p:spPr>
          <a:xfrm>
            <a:off x="6210300" y="1702460"/>
            <a:ext cx="1336015" cy="1336015"/>
          </a:xfrm>
        </p:spPr>
        <p:txBody>
          <a:bodyPr/>
          <a:lstStyle>
            <a:lvl1pPr marL="0" indent="0" algn="ctr">
              <a:buNone/>
              <a:defRPr sz="1400"/>
            </a:lvl1pPr>
          </a:lstStyle>
          <a:p>
            <a:r>
              <a:rPr lang="en-US"/>
              <a:t>Click icon to insert picture</a:t>
            </a:r>
          </a:p>
        </p:txBody>
      </p:sp>
      <p:sp>
        <p:nvSpPr>
          <p:cNvPr id="25" name="Text Placeholder 11">
            <a:extLst>
              <a:ext uri="{FF2B5EF4-FFF2-40B4-BE49-F238E27FC236}">
                <a16:creationId xmlns:a16="http://schemas.microsoft.com/office/drawing/2014/main" id="{2BEE28BA-127D-CD74-A557-B5EB403EB3AD}"/>
              </a:ext>
            </a:extLst>
          </p:cNvPr>
          <p:cNvSpPr>
            <a:spLocks noGrp="1"/>
          </p:cNvSpPr>
          <p:nvPr>
            <p:ph type="body" sz="quarter" idx="26" hasCustomPrompt="1"/>
          </p:nvPr>
        </p:nvSpPr>
        <p:spPr>
          <a:xfrm>
            <a:off x="7741746" y="1701800"/>
            <a:ext cx="38758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26" name="Text Placeholder 11">
            <a:extLst>
              <a:ext uri="{FF2B5EF4-FFF2-40B4-BE49-F238E27FC236}">
                <a16:creationId xmlns:a16="http://schemas.microsoft.com/office/drawing/2014/main" id="{41CD717E-C0E1-341E-FF5F-D393127D0CEC}"/>
              </a:ext>
            </a:extLst>
          </p:cNvPr>
          <p:cNvSpPr>
            <a:spLocks noGrp="1"/>
          </p:cNvSpPr>
          <p:nvPr>
            <p:ph type="body" sz="quarter" idx="27" hasCustomPrompt="1"/>
          </p:nvPr>
        </p:nvSpPr>
        <p:spPr>
          <a:xfrm>
            <a:off x="7741746" y="1872000"/>
            <a:ext cx="38758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27" name="Text Placeholder 11">
            <a:extLst>
              <a:ext uri="{FF2B5EF4-FFF2-40B4-BE49-F238E27FC236}">
                <a16:creationId xmlns:a16="http://schemas.microsoft.com/office/drawing/2014/main" id="{2E8B1704-2A1D-122D-D232-58D042799641}"/>
              </a:ext>
            </a:extLst>
          </p:cNvPr>
          <p:cNvSpPr>
            <a:spLocks noGrp="1"/>
          </p:cNvSpPr>
          <p:nvPr>
            <p:ph type="body" sz="quarter" idx="28" hasCustomPrompt="1"/>
          </p:nvPr>
        </p:nvSpPr>
        <p:spPr>
          <a:xfrm>
            <a:off x="7741746" y="2060848"/>
            <a:ext cx="3875856" cy="977627"/>
          </a:xfrm>
        </p:spPr>
        <p:txBody>
          <a:bodyPr/>
          <a:lstStyle>
            <a:lvl1pPr marL="0" indent="0">
              <a:lnSpc>
                <a:spcPct val="110000"/>
              </a:lnSpc>
              <a:spcBef>
                <a:spcPts val="0"/>
              </a:spcBef>
              <a:buNone/>
              <a:defRPr sz="800" b="0" spc="0">
                <a:solidFill>
                  <a:schemeClr val="tx1"/>
                </a:solidFill>
              </a:defRPr>
            </a:lvl1pPr>
          </a:lstStyle>
          <a:p>
            <a:pPr lvl="0"/>
            <a:r>
              <a:rPr lang="en-GB"/>
              <a:t>Insert Bio</a:t>
            </a:r>
            <a:endParaRPr lang="en-US"/>
          </a:p>
        </p:txBody>
      </p:sp>
      <p:sp>
        <p:nvSpPr>
          <p:cNvPr id="28" name="Picture Placeholder 7">
            <a:extLst>
              <a:ext uri="{FF2B5EF4-FFF2-40B4-BE49-F238E27FC236}">
                <a16:creationId xmlns:a16="http://schemas.microsoft.com/office/drawing/2014/main" id="{784DD537-E02D-3B70-241D-8EF76CF52241}"/>
              </a:ext>
            </a:extLst>
          </p:cNvPr>
          <p:cNvSpPr>
            <a:spLocks noGrp="1"/>
          </p:cNvSpPr>
          <p:nvPr>
            <p:ph type="pic" sz="quarter" idx="29" hasCustomPrompt="1"/>
          </p:nvPr>
        </p:nvSpPr>
        <p:spPr>
          <a:xfrm>
            <a:off x="6210300" y="3272315"/>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29" name="Text Placeholder 11">
            <a:extLst>
              <a:ext uri="{FF2B5EF4-FFF2-40B4-BE49-F238E27FC236}">
                <a16:creationId xmlns:a16="http://schemas.microsoft.com/office/drawing/2014/main" id="{7E3F41F9-8F60-7A4F-9D24-4CB894CC64AE}"/>
              </a:ext>
            </a:extLst>
          </p:cNvPr>
          <p:cNvSpPr>
            <a:spLocks noGrp="1"/>
          </p:cNvSpPr>
          <p:nvPr>
            <p:ph type="body" sz="quarter" idx="30" hasCustomPrompt="1"/>
          </p:nvPr>
        </p:nvSpPr>
        <p:spPr>
          <a:xfrm>
            <a:off x="7741746" y="3271655"/>
            <a:ext cx="38758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30" name="Text Placeholder 11">
            <a:extLst>
              <a:ext uri="{FF2B5EF4-FFF2-40B4-BE49-F238E27FC236}">
                <a16:creationId xmlns:a16="http://schemas.microsoft.com/office/drawing/2014/main" id="{4F391E6D-ADF8-02EA-2231-3460D96D4132}"/>
              </a:ext>
            </a:extLst>
          </p:cNvPr>
          <p:cNvSpPr>
            <a:spLocks noGrp="1"/>
          </p:cNvSpPr>
          <p:nvPr>
            <p:ph type="body" sz="quarter" idx="31" hasCustomPrompt="1"/>
          </p:nvPr>
        </p:nvSpPr>
        <p:spPr>
          <a:xfrm>
            <a:off x="7741746" y="3441600"/>
            <a:ext cx="38758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31" name="Text Placeholder 11">
            <a:extLst>
              <a:ext uri="{FF2B5EF4-FFF2-40B4-BE49-F238E27FC236}">
                <a16:creationId xmlns:a16="http://schemas.microsoft.com/office/drawing/2014/main" id="{4CE812F8-5B4D-6587-645B-BA7B1816BEC4}"/>
              </a:ext>
            </a:extLst>
          </p:cNvPr>
          <p:cNvSpPr>
            <a:spLocks noGrp="1"/>
          </p:cNvSpPr>
          <p:nvPr>
            <p:ph type="body" sz="quarter" idx="32" hasCustomPrompt="1"/>
          </p:nvPr>
        </p:nvSpPr>
        <p:spPr>
          <a:xfrm>
            <a:off x="7741746" y="3630703"/>
            <a:ext cx="3875856" cy="977627"/>
          </a:xfrm>
        </p:spPr>
        <p:txBody>
          <a:bodyPr/>
          <a:lstStyle>
            <a:lvl1pPr marL="0" indent="0">
              <a:lnSpc>
                <a:spcPct val="110000"/>
              </a:lnSpc>
              <a:spcBef>
                <a:spcPts val="0"/>
              </a:spcBef>
              <a:buNone/>
              <a:defRPr sz="800" b="0" spc="0">
                <a:solidFill>
                  <a:schemeClr val="tx1"/>
                </a:solidFill>
              </a:defRPr>
            </a:lvl1pPr>
          </a:lstStyle>
          <a:p>
            <a:pPr lvl="0"/>
            <a:r>
              <a:rPr lang="en-GB"/>
              <a:t>Insert Bio</a:t>
            </a:r>
            <a:endParaRPr lang="en-US"/>
          </a:p>
        </p:txBody>
      </p:sp>
      <p:sp>
        <p:nvSpPr>
          <p:cNvPr id="32" name="Picture Placeholder 7">
            <a:extLst>
              <a:ext uri="{FF2B5EF4-FFF2-40B4-BE49-F238E27FC236}">
                <a16:creationId xmlns:a16="http://schemas.microsoft.com/office/drawing/2014/main" id="{55F96232-89C6-4974-8F33-23E79C0778C9}"/>
              </a:ext>
            </a:extLst>
          </p:cNvPr>
          <p:cNvSpPr>
            <a:spLocks noGrp="1"/>
          </p:cNvSpPr>
          <p:nvPr>
            <p:ph type="pic" sz="quarter" idx="33" hasCustomPrompt="1"/>
          </p:nvPr>
        </p:nvSpPr>
        <p:spPr>
          <a:xfrm>
            <a:off x="6210300" y="4834078"/>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33" name="Text Placeholder 11">
            <a:extLst>
              <a:ext uri="{FF2B5EF4-FFF2-40B4-BE49-F238E27FC236}">
                <a16:creationId xmlns:a16="http://schemas.microsoft.com/office/drawing/2014/main" id="{22A59AE7-7002-5CED-F2F4-93AD9E9A6D19}"/>
              </a:ext>
            </a:extLst>
          </p:cNvPr>
          <p:cNvSpPr>
            <a:spLocks noGrp="1"/>
          </p:cNvSpPr>
          <p:nvPr>
            <p:ph type="body" sz="quarter" idx="34" hasCustomPrompt="1"/>
          </p:nvPr>
        </p:nvSpPr>
        <p:spPr>
          <a:xfrm>
            <a:off x="7741746" y="4833418"/>
            <a:ext cx="38758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34" name="Text Placeholder 11">
            <a:extLst>
              <a:ext uri="{FF2B5EF4-FFF2-40B4-BE49-F238E27FC236}">
                <a16:creationId xmlns:a16="http://schemas.microsoft.com/office/drawing/2014/main" id="{E7E4E9CB-6A7C-1028-6DE3-924B081C728E}"/>
              </a:ext>
            </a:extLst>
          </p:cNvPr>
          <p:cNvSpPr>
            <a:spLocks noGrp="1"/>
          </p:cNvSpPr>
          <p:nvPr>
            <p:ph type="body" sz="quarter" idx="35" hasCustomPrompt="1"/>
          </p:nvPr>
        </p:nvSpPr>
        <p:spPr>
          <a:xfrm>
            <a:off x="7741746" y="5004000"/>
            <a:ext cx="38758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35" name="Text Placeholder 11">
            <a:extLst>
              <a:ext uri="{FF2B5EF4-FFF2-40B4-BE49-F238E27FC236}">
                <a16:creationId xmlns:a16="http://schemas.microsoft.com/office/drawing/2014/main" id="{89853576-7A35-3A31-5CE4-B57B0EE1B1EB}"/>
              </a:ext>
            </a:extLst>
          </p:cNvPr>
          <p:cNvSpPr>
            <a:spLocks noGrp="1"/>
          </p:cNvSpPr>
          <p:nvPr>
            <p:ph type="body" sz="quarter" idx="36" hasCustomPrompt="1"/>
          </p:nvPr>
        </p:nvSpPr>
        <p:spPr>
          <a:xfrm>
            <a:off x="7741746" y="5192466"/>
            <a:ext cx="3875856" cy="977627"/>
          </a:xfrm>
        </p:spPr>
        <p:txBody>
          <a:bodyPr/>
          <a:lstStyle>
            <a:lvl1pPr marL="0" indent="0">
              <a:lnSpc>
                <a:spcPct val="110000"/>
              </a:lnSpc>
              <a:spcBef>
                <a:spcPts val="0"/>
              </a:spcBef>
              <a:buNone/>
              <a:defRPr sz="800" b="0" spc="0">
                <a:solidFill>
                  <a:schemeClr val="tx1"/>
                </a:solidFill>
              </a:defRPr>
            </a:lvl1pPr>
          </a:lstStyle>
          <a:p>
            <a:pPr lvl="0"/>
            <a:r>
              <a:rPr lang="en-GB"/>
              <a:t>Insert Bio</a:t>
            </a:r>
            <a:endParaRPr lang="en-US"/>
          </a:p>
        </p:txBody>
      </p:sp>
    </p:spTree>
    <p:extLst>
      <p:ext uri="{BB962C8B-B14F-4D97-AF65-F5344CB8AC3E}">
        <p14:creationId xmlns:p14="http://schemas.microsoft.com/office/powerpoint/2010/main" val="870729485"/>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Bios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00A7-EE00-7DDB-8F43-2BFC40A92806}"/>
              </a:ext>
            </a:extLst>
          </p:cNvPr>
          <p:cNvSpPr>
            <a:spLocks noGrp="1"/>
          </p:cNvSpPr>
          <p:nvPr>
            <p:ph type="title"/>
          </p:nvPr>
        </p:nvSpPr>
        <p:spPr>
          <a:xfrm>
            <a:off x="460098" y="457200"/>
            <a:ext cx="10703810" cy="884238"/>
          </a:xfr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F31D39-6B66-2CDE-3D95-29E4FB03D666}"/>
              </a:ext>
            </a:extLst>
          </p:cNvPr>
          <p:cNvSpPr>
            <a:spLocks noGrp="1"/>
          </p:cNvSpPr>
          <p:nvPr>
            <p:ph type="dt" sz="half" idx="10"/>
          </p:nvPr>
        </p:nvSpPr>
        <p:spPr/>
        <p:txBody>
          <a:bodyPr/>
          <a:lstStyle/>
          <a:p>
            <a:fld id="{0B2525B2-CD28-814F-8A2F-39429BF7F5EE}" type="datetime1">
              <a:t>6/1/2026</a:t>
            </a:fld>
            <a:endParaRPr lang="en-US"/>
          </a:p>
        </p:txBody>
      </p:sp>
      <p:sp>
        <p:nvSpPr>
          <p:cNvPr id="4" name="Footer Placeholder 3">
            <a:extLst>
              <a:ext uri="{FF2B5EF4-FFF2-40B4-BE49-F238E27FC236}">
                <a16:creationId xmlns:a16="http://schemas.microsoft.com/office/drawing/2014/main" id="{8B20B357-DFF0-E6FA-2DB4-3BAC6265148A}"/>
              </a:ext>
            </a:extLst>
          </p:cNvPr>
          <p:cNvSpPr>
            <a:spLocks noGrp="1"/>
          </p:cNvSpPr>
          <p:nvPr>
            <p:ph type="ftr" sz="quarter" idx="11"/>
          </p:nvPr>
        </p:nvSpPr>
        <p:spPr/>
        <p:txBody>
          <a:bodyPr/>
          <a:lstStyle/>
          <a:p>
            <a:r>
              <a:rPr lang="en-US"/>
              <a:t>COPYRIGHT © 2026 – CORE POWER</a:t>
            </a:r>
          </a:p>
        </p:txBody>
      </p:sp>
      <p:sp>
        <p:nvSpPr>
          <p:cNvPr id="5" name="Slide Number Placeholder 4">
            <a:extLst>
              <a:ext uri="{FF2B5EF4-FFF2-40B4-BE49-F238E27FC236}">
                <a16:creationId xmlns:a16="http://schemas.microsoft.com/office/drawing/2014/main" id="{4E5788A6-3C35-263C-1882-D385C571E49A}"/>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8" name="Picture Placeholder 7">
            <a:extLst>
              <a:ext uri="{FF2B5EF4-FFF2-40B4-BE49-F238E27FC236}">
                <a16:creationId xmlns:a16="http://schemas.microsoft.com/office/drawing/2014/main" id="{EC784A8F-5B04-7F6C-7003-77FB1ABE4101}"/>
              </a:ext>
            </a:extLst>
          </p:cNvPr>
          <p:cNvSpPr>
            <a:spLocks noGrp="1"/>
          </p:cNvSpPr>
          <p:nvPr>
            <p:ph type="pic" sz="quarter" idx="13" hasCustomPrompt="1"/>
          </p:nvPr>
        </p:nvSpPr>
        <p:spPr>
          <a:xfrm>
            <a:off x="460098" y="1702460"/>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2" name="Text Placeholder 11">
            <a:extLst>
              <a:ext uri="{FF2B5EF4-FFF2-40B4-BE49-F238E27FC236}">
                <a16:creationId xmlns:a16="http://schemas.microsoft.com/office/drawing/2014/main" id="{19C36E82-C0A2-88B5-0813-C4BCEDE9AEAB}"/>
              </a:ext>
            </a:extLst>
          </p:cNvPr>
          <p:cNvSpPr>
            <a:spLocks noGrp="1"/>
          </p:cNvSpPr>
          <p:nvPr>
            <p:ph type="body" sz="quarter" idx="14" hasCustomPrompt="1"/>
          </p:nvPr>
        </p:nvSpPr>
        <p:spPr>
          <a:xfrm>
            <a:off x="1991544" y="1701800"/>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14" name="Text Placeholder 11">
            <a:extLst>
              <a:ext uri="{FF2B5EF4-FFF2-40B4-BE49-F238E27FC236}">
                <a16:creationId xmlns:a16="http://schemas.microsoft.com/office/drawing/2014/main" id="{B85B079F-D1B2-7EA6-42F6-259B652E2A1E}"/>
              </a:ext>
            </a:extLst>
          </p:cNvPr>
          <p:cNvSpPr>
            <a:spLocks noGrp="1"/>
          </p:cNvSpPr>
          <p:nvPr>
            <p:ph type="body" sz="quarter" idx="15" hasCustomPrompt="1"/>
          </p:nvPr>
        </p:nvSpPr>
        <p:spPr>
          <a:xfrm>
            <a:off x="1991544" y="18720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15" name="Text Placeholder 11">
            <a:extLst>
              <a:ext uri="{FF2B5EF4-FFF2-40B4-BE49-F238E27FC236}">
                <a16:creationId xmlns:a16="http://schemas.microsoft.com/office/drawing/2014/main" id="{8A25C218-A1A3-9ACF-3C6B-FCE4D6224BEC}"/>
              </a:ext>
            </a:extLst>
          </p:cNvPr>
          <p:cNvSpPr>
            <a:spLocks noGrp="1"/>
          </p:cNvSpPr>
          <p:nvPr>
            <p:ph type="body" sz="quarter" idx="16" hasCustomPrompt="1"/>
          </p:nvPr>
        </p:nvSpPr>
        <p:spPr>
          <a:xfrm>
            <a:off x="1991544" y="2060848"/>
            <a:ext cx="2072456" cy="977627"/>
          </a:xfrm>
        </p:spPr>
        <p:txBody>
          <a:bodyPr/>
          <a:lstStyle>
            <a:lvl1pPr marL="0" indent="0">
              <a:lnSpc>
                <a:spcPct val="110000"/>
              </a:lnSpc>
              <a:spcBef>
                <a:spcPts val="0"/>
              </a:spcBef>
              <a:buNone/>
              <a:defRPr sz="700" b="0" spc="0">
                <a:solidFill>
                  <a:schemeClr val="tx1"/>
                </a:solidFill>
              </a:defRPr>
            </a:lvl1pPr>
          </a:lstStyle>
          <a:p>
            <a:pPr lvl="0"/>
            <a:r>
              <a:rPr lang="en-GB"/>
              <a:t>Insert Bio</a:t>
            </a:r>
            <a:endParaRPr lang="en-US"/>
          </a:p>
        </p:txBody>
      </p:sp>
      <p:sp>
        <p:nvSpPr>
          <p:cNvPr id="16" name="Picture Placeholder 7">
            <a:extLst>
              <a:ext uri="{FF2B5EF4-FFF2-40B4-BE49-F238E27FC236}">
                <a16:creationId xmlns:a16="http://schemas.microsoft.com/office/drawing/2014/main" id="{C1B47E42-CFC7-65E6-91F7-72530BF26FB2}"/>
              </a:ext>
            </a:extLst>
          </p:cNvPr>
          <p:cNvSpPr>
            <a:spLocks noGrp="1"/>
          </p:cNvSpPr>
          <p:nvPr>
            <p:ph type="pic" sz="quarter" idx="17" hasCustomPrompt="1"/>
          </p:nvPr>
        </p:nvSpPr>
        <p:spPr>
          <a:xfrm>
            <a:off x="460098" y="3272315"/>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7" name="Text Placeholder 11">
            <a:extLst>
              <a:ext uri="{FF2B5EF4-FFF2-40B4-BE49-F238E27FC236}">
                <a16:creationId xmlns:a16="http://schemas.microsoft.com/office/drawing/2014/main" id="{D37F84E8-AC23-B7A2-5D33-19746E64DEE2}"/>
              </a:ext>
            </a:extLst>
          </p:cNvPr>
          <p:cNvSpPr>
            <a:spLocks noGrp="1"/>
          </p:cNvSpPr>
          <p:nvPr>
            <p:ph type="body" sz="quarter" idx="18" hasCustomPrompt="1"/>
          </p:nvPr>
        </p:nvSpPr>
        <p:spPr>
          <a:xfrm>
            <a:off x="1991544" y="3271655"/>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18" name="Text Placeholder 11">
            <a:extLst>
              <a:ext uri="{FF2B5EF4-FFF2-40B4-BE49-F238E27FC236}">
                <a16:creationId xmlns:a16="http://schemas.microsoft.com/office/drawing/2014/main" id="{006168A4-780C-E53F-98E4-2208A8C25411}"/>
              </a:ext>
            </a:extLst>
          </p:cNvPr>
          <p:cNvSpPr>
            <a:spLocks noGrp="1"/>
          </p:cNvSpPr>
          <p:nvPr>
            <p:ph type="body" sz="quarter" idx="19" hasCustomPrompt="1"/>
          </p:nvPr>
        </p:nvSpPr>
        <p:spPr>
          <a:xfrm>
            <a:off x="1991544" y="34416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19" name="Text Placeholder 11">
            <a:extLst>
              <a:ext uri="{FF2B5EF4-FFF2-40B4-BE49-F238E27FC236}">
                <a16:creationId xmlns:a16="http://schemas.microsoft.com/office/drawing/2014/main" id="{85E8F582-AA30-7EA3-FC14-EB8967E160CA}"/>
              </a:ext>
            </a:extLst>
          </p:cNvPr>
          <p:cNvSpPr>
            <a:spLocks noGrp="1"/>
          </p:cNvSpPr>
          <p:nvPr>
            <p:ph type="body" sz="quarter" idx="20" hasCustomPrompt="1"/>
          </p:nvPr>
        </p:nvSpPr>
        <p:spPr>
          <a:xfrm>
            <a:off x="1991544" y="3630703"/>
            <a:ext cx="2072456" cy="977627"/>
          </a:xfrm>
        </p:spPr>
        <p:txBody>
          <a:bodyPr/>
          <a:lstStyle>
            <a:lvl1pPr marL="0" indent="0">
              <a:lnSpc>
                <a:spcPct val="110000"/>
              </a:lnSpc>
              <a:spcBef>
                <a:spcPts val="0"/>
              </a:spcBef>
              <a:buNone/>
              <a:defRPr sz="700" b="0" spc="0">
                <a:solidFill>
                  <a:schemeClr val="tx1"/>
                </a:solidFill>
              </a:defRPr>
            </a:lvl1pPr>
          </a:lstStyle>
          <a:p>
            <a:pPr lvl="0"/>
            <a:r>
              <a:rPr lang="en-GB"/>
              <a:t>Insert Bio</a:t>
            </a:r>
            <a:endParaRPr lang="en-US"/>
          </a:p>
        </p:txBody>
      </p:sp>
      <p:sp>
        <p:nvSpPr>
          <p:cNvPr id="20" name="Picture Placeholder 7">
            <a:extLst>
              <a:ext uri="{FF2B5EF4-FFF2-40B4-BE49-F238E27FC236}">
                <a16:creationId xmlns:a16="http://schemas.microsoft.com/office/drawing/2014/main" id="{FE1E6CA6-7AB2-D7B2-E266-FA4B09C72C71}"/>
              </a:ext>
            </a:extLst>
          </p:cNvPr>
          <p:cNvSpPr>
            <a:spLocks noGrp="1"/>
          </p:cNvSpPr>
          <p:nvPr>
            <p:ph type="pic" sz="quarter" idx="21" hasCustomPrompt="1"/>
          </p:nvPr>
        </p:nvSpPr>
        <p:spPr>
          <a:xfrm>
            <a:off x="460098" y="4834078"/>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21" name="Text Placeholder 11">
            <a:extLst>
              <a:ext uri="{FF2B5EF4-FFF2-40B4-BE49-F238E27FC236}">
                <a16:creationId xmlns:a16="http://schemas.microsoft.com/office/drawing/2014/main" id="{38721B62-1D1D-48BA-B987-8D066D63DEC0}"/>
              </a:ext>
            </a:extLst>
          </p:cNvPr>
          <p:cNvSpPr>
            <a:spLocks noGrp="1"/>
          </p:cNvSpPr>
          <p:nvPr>
            <p:ph type="body" sz="quarter" idx="22" hasCustomPrompt="1"/>
          </p:nvPr>
        </p:nvSpPr>
        <p:spPr>
          <a:xfrm>
            <a:off x="1991544" y="4833418"/>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22" name="Text Placeholder 11">
            <a:extLst>
              <a:ext uri="{FF2B5EF4-FFF2-40B4-BE49-F238E27FC236}">
                <a16:creationId xmlns:a16="http://schemas.microsoft.com/office/drawing/2014/main" id="{A1F8A8A3-566B-4A7D-7AFB-869B83E26B3D}"/>
              </a:ext>
            </a:extLst>
          </p:cNvPr>
          <p:cNvSpPr>
            <a:spLocks noGrp="1"/>
          </p:cNvSpPr>
          <p:nvPr>
            <p:ph type="body" sz="quarter" idx="23" hasCustomPrompt="1"/>
          </p:nvPr>
        </p:nvSpPr>
        <p:spPr>
          <a:xfrm>
            <a:off x="1991544" y="50040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23" name="Text Placeholder 11">
            <a:extLst>
              <a:ext uri="{FF2B5EF4-FFF2-40B4-BE49-F238E27FC236}">
                <a16:creationId xmlns:a16="http://schemas.microsoft.com/office/drawing/2014/main" id="{E85B2C96-6CC9-BF87-35B8-7404C0296B2F}"/>
              </a:ext>
            </a:extLst>
          </p:cNvPr>
          <p:cNvSpPr>
            <a:spLocks noGrp="1"/>
          </p:cNvSpPr>
          <p:nvPr>
            <p:ph type="body" sz="quarter" idx="24" hasCustomPrompt="1"/>
          </p:nvPr>
        </p:nvSpPr>
        <p:spPr>
          <a:xfrm>
            <a:off x="1991544" y="5192467"/>
            <a:ext cx="2072456" cy="977626"/>
          </a:xfrm>
        </p:spPr>
        <p:txBody>
          <a:bodyPr/>
          <a:lstStyle>
            <a:lvl1pPr marL="0" indent="0">
              <a:lnSpc>
                <a:spcPct val="110000"/>
              </a:lnSpc>
              <a:spcBef>
                <a:spcPts val="0"/>
              </a:spcBef>
              <a:buNone/>
              <a:defRPr sz="700" b="0" spc="0">
                <a:solidFill>
                  <a:schemeClr val="tx1"/>
                </a:solidFill>
              </a:defRPr>
            </a:lvl1pPr>
          </a:lstStyle>
          <a:p>
            <a:pPr lvl="0"/>
            <a:r>
              <a:rPr lang="en-GB"/>
              <a:t>Insert Bio</a:t>
            </a:r>
            <a:endParaRPr lang="en-US"/>
          </a:p>
        </p:txBody>
      </p:sp>
      <p:sp>
        <p:nvSpPr>
          <p:cNvPr id="36" name="Picture Placeholder 7">
            <a:extLst>
              <a:ext uri="{FF2B5EF4-FFF2-40B4-BE49-F238E27FC236}">
                <a16:creationId xmlns:a16="http://schemas.microsoft.com/office/drawing/2014/main" id="{7AFE980C-E79E-1DCC-04D0-328ED4833448}"/>
              </a:ext>
            </a:extLst>
          </p:cNvPr>
          <p:cNvSpPr>
            <a:spLocks noGrp="1"/>
          </p:cNvSpPr>
          <p:nvPr>
            <p:ph type="pic" sz="quarter" idx="25" hasCustomPrompt="1"/>
          </p:nvPr>
        </p:nvSpPr>
        <p:spPr>
          <a:xfrm>
            <a:off x="4310204" y="1702460"/>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37" name="Text Placeholder 11">
            <a:extLst>
              <a:ext uri="{FF2B5EF4-FFF2-40B4-BE49-F238E27FC236}">
                <a16:creationId xmlns:a16="http://schemas.microsoft.com/office/drawing/2014/main" id="{4D6EAE2D-01D0-5033-45CA-C07E31E495C6}"/>
              </a:ext>
            </a:extLst>
          </p:cNvPr>
          <p:cNvSpPr>
            <a:spLocks noGrp="1"/>
          </p:cNvSpPr>
          <p:nvPr>
            <p:ph type="body" sz="quarter" idx="26" hasCustomPrompt="1"/>
          </p:nvPr>
        </p:nvSpPr>
        <p:spPr>
          <a:xfrm>
            <a:off x="5841650" y="1701800"/>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38" name="Text Placeholder 11">
            <a:extLst>
              <a:ext uri="{FF2B5EF4-FFF2-40B4-BE49-F238E27FC236}">
                <a16:creationId xmlns:a16="http://schemas.microsoft.com/office/drawing/2014/main" id="{D3C34318-C96E-1CA9-1BEE-7230AFC8B828}"/>
              </a:ext>
            </a:extLst>
          </p:cNvPr>
          <p:cNvSpPr>
            <a:spLocks noGrp="1"/>
          </p:cNvSpPr>
          <p:nvPr>
            <p:ph type="body" sz="quarter" idx="27" hasCustomPrompt="1"/>
          </p:nvPr>
        </p:nvSpPr>
        <p:spPr>
          <a:xfrm>
            <a:off x="5841650" y="18720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39" name="Text Placeholder 11">
            <a:extLst>
              <a:ext uri="{FF2B5EF4-FFF2-40B4-BE49-F238E27FC236}">
                <a16:creationId xmlns:a16="http://schemas.microsoft.com/office/drawing/2014/main" id="{74B6B1AC-B330-AC0D-9E67-E0C9F10602EA}"/>
              </a:ext>
            </a:extLst>
          </p:cNvPr>
          <p:cNvSpPr>
            <a:spLocks noGrp="1"/>
          </p:cNvSpPr>
          <p:nvPr>
            <p:ph type="body" sz="quarter" idx="28" hasCustomPrompt="1"/>
          </p:nvPr>
        </p:nvSpPr>
        <p:spPr>
          <a:xfrm>
            <a:off x="5841650" y="2060848"/>
            <a:ext cx="2072456" cy="977627"/>
          </a:xfrm>
        </p:spPr>
        <p:txBody>
          <a:bodyPr/>
          <a:lstStyle>
            <a:lvl1pPr marL="0" indent="0">
              <a:lnSpc>
                <a:spcPct val="110000"/>
              </a:lnSpc>
              <a:spcBef>
                <a:spcPts val="0"/>
              </a:spcBef>
              <a:buNone/>
              <a:defRPr sz="700" b="0" spc="0">
                <a:solidFill>
                  <a:schemeClr val="tx1"/>
                </a:solidFill>
              </a:defRPr>
            </a:lvl1pPr>
          </a:lstStyle>
          <a:p>
            <a:pPr lvl="0"/>
            <a:r>
              <a:rPr lang="en-GB"/>
              <a:t>Insert Bio</a:t>
            </a:r>
            <a:endParaRPr lang="en-US"/>
          </a:p>
        </p:txBody>
      </p:sp>
      <p:sp>
        <p:nvSpPr>
          <p:cNvPr id="40" name="Picture Placeholder 7">
            <a:extLst>
              <a:ext uri="{FF2B5EF4-FFF2-40B4-BE49-F238E27FC236}">
                <a16:creationId xmlns:a16="http://schemas.microsoft.com/office/drawing/2014/main" id="{CFB40BEF-5558-06E8-CA31-9D37EF738404}"/>
              </a:ext>
            </a:extLst>
          </p:cNvPr>
          <p:cNvSpPr>
            <a:spLocks noGrp="1"/>
          </p:cNvSpPr>
          <p:nvPr>
            <p:ph type="pic" sz="quarter" idx="29" hasCustomPrompt="1"/>
          </p:nvPr>
        </p:nvSpPr>
        <p:spPr>
          <a:xfrm>
            <a:off x="4310204" y="3272315"/>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41" name="Text Placeholder 11">
            <a:extLst>
              <a:ext uri="{FF2B5EF4-FFF2-40B4-BE49-F238E27FC236}">
                <a16:creationId xmlns:a16="http://schemas.microsoft.com/office/drawing/2014/main" id="{A1023E38-9BA1-9F2F-34A8-A1226E7929EF}"/>
              </a:ext>
            </a:extLst>
          </p:cNvPr>
          <p:cNvSpPr>
            <a:spLocks noGrp="1"/>
          </p:cNvSpPr>
          <p:nvPr>
            <p:ph type="body" sz="quarter" idx="30" hasCustomPrompt="1"/>
          </p:nvPr>
        </p:nvSpPr>
        <p:spPr>
          <a:xfrm>
            <a:off x="5841650" y="3271655"/>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42" name="Text Placeholder 11">
            <a:extLst>
              <a:ext uri="{FF2B5EF4-FFF2-40B4-BE49-F238E27FC236}">
                <a16:creationId xmlns:a16="http://schemas.microsoft.com/office/drawing/2014/main" id="{40212E78-B3AE-B276-5816-811753274858}"/>
              </a:ext>
            </a:extLst>
          </p:cNvPr>
          <p:cNvSpPr>
            <a:spLocks noGrp="1"/>
          </p:cNvSpPr>
          <p:nvPr>
            <p:ph type="body" sz="quarter" idx="31" hasCustomPrompt="1"/>
          </p:nvPr>
        </p:nvSpPr>
        <p:spPr>
          <a:xfrm>
            <a:off x="5841650" y="34416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43" name="Text Placeholder 11">
            <a:extLst>
              <a:ext uri="{FF2B5EF4-FFF2-40B4-BE49-F238E27FC236}">
                <a16:creationId xmlns:a16="http://schemas.microsoft.com/office/drawing/2014/main" id="{2F5631BF-2A32-36B2-5DF9-573410499B87}"/>
              </a:ext>
            </a:extLst>
          </p:cNvPr>
          <p:cNvSpPr>
            <a:spLocks noGrp="1"/>
          </p:cNvSpPr>
          <p:nvPr>
            <p:ph type="body" sz="quarter" idx="32" hasCustomPrompt="1"/>
          </p:nvPr>
        </p:nvSpPr>
        <p:spPr>
          <a:xfrm>
            <a:off x="5841650" y="3630703"/>
            <a:ext cx="2072456" cy="977627"/>
          </a:xfrm>
        </p:spPr>
        <p:txBody>
          <a:bodyPr/>
          <a:lstStyle>
            <a:lvl1pPr marL="0" indent="0">
              <a:lnSpc>
                <a:spcPct val="110000"/>
              </a:lnSpc>
              <a:spcBef>
                <a:spcPts val="0"/>
              </a:spcBef>
              <a:buNone/>
              <a:defRPr sz="700" b="0" spc="0">
                <a:solidFill>
                  <a:schemeClr val="tx1"/>
                </a:solidFill>
              </a:defRPr>
            </a:lvl1pPr>
          </a:lstStyle>
          <a:p>
            <a:pPr lvl="0"/>
            <a:r>
              <a:rPr lang="en-GB"/>
              <a:t>Insert Bio</a:t>
            </a:r>
            <a:endParaRPr lang="en-US"/>
          </a:p>
        </p:txBody>
      </p:sp>
      <p:sp>
        <p:nvSpPr>
          <p:cNvPr id="44" name="Picture Placeholder 7">
            <a:extLst>
              <a:ext uri="{FF2B5EF4-FFF2-40B4-BE49-F238E27FC236}">
                <a16:creationId xmlns:a16="http://schemas.microsoft.com/office/drawing/2014/main" id="{8B06773D-0442-C84B-54B7-3B06617847D7}"/>
              </a:ext>
            </a:extLst>
          </p:cNvPr>
          <p:cNvSpPr>
            <a:spLocks noGrp="1"/>
          </p:cNvSpPr>
          <p:nvPr>
            <p:ph type="pic" sz="quarter" idx="33" hasCustomPrompt="1"/>
          </p:nvPr>
        </p:nvSpPr>
        <p:spPr>
          <a:xfrm>
            <a:off x="4310204" y="4834078"/>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45" name="Text Placeholder 11">
            <a:extLst>
              <a:ext uri="{FF2B5EF4-FFF2-40B4-BE49-F238E27FC236}">
                <a16:creationId xmlns:a16="http://schemas.microsoft.com/office/drawing/2014/main" id="{CCC0BE78-F1AF-DA6F-1190-14D0219B6B10}"/>
              </a:ext>
            </a:extLst>
          </p:cNvPr>
          <p:cNvSpPr>
            <a:spLocks noGrp="1"/>
          </p:cNvSpPr>
          <p:nvPr>
            <p:ph type="body" sz="quarter" idx="34" hasCustomPrompt="1"/>
          </p:nvPr>
        </p:nvSpPr>
        <p:spPr>
          <a:xfrm>
            <a:off x="5841650" y="4833418"/>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46" name="Text Placeholder 11">
            <a:extLst>
              <a:ext uri="{FF2B5EF4-FFF2-40B4-BE49-F238E27FC236}">
                <a16:creationId xmlns:a16="http://schemas.microsoft.com/office/drawing/2014/main" id="{51C50DB0-8C37-CF51-2C66-7D8912C4C05D}"/>
              </a:ext>
            </a:extLst>
          </p:cNvPr>
          <p:cNvSpPr>
            <a:spLocks noGrp="1"/>
          </p:cNvSpPr>
          <p:nvPr>
            <p:ph type="body" sz="quarter" idx="35" hasCustomPrompt="1"/>
          </p:nvPr>
        </p:nvSpPr>
        <p:spPr>
          <a:xfrm>
            <a:off x="5841650" y="50040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47" name="Text Placeholder 11">
            <a:extLst>
              <a:ext uri="{FF2B5EF4-FFF2-40B4-BE49-F238E27FC236}">
                <a16:creationId xmlns:a16="http://schemas.microsoft.com/office/drawing/2014/main" id="{29540109-EE31-1E7A-F786-9EAEE60891A9}"/>
              </a:ext>
            </a:extLst>
          </p:cNvPr>
          <p:cNvSpPr>
            <a:spLocks noGrp="1"/>
          </p:cNvSpPr>
          <p:nvPr>
            <p:ph type="body" sz="quarter" idx="36" hasCustomPrompt="1"/>
          </p:nvPr>
        </p:nvSpPr>
        <p:spPr>
          <a:xfrm>
            <a:off x="5841650" y="5192466"/>
            <a:ext cx="2072456" cy="977627"/>
          </a:xfrm>
        </p:spPr>
        <p:txBody>
          <a:bodyPr/>
          <a:lstStyle>
            <a:lvl1pPr marL="0" indent="0">
              <a:lnSpc>
                <a:spcPct val="110000"/>
              </a:lnSpc>
              <a:spcBef>
                <a:spcPts val="0"/>
              </a:spcBef>
              <a:buNone/>
              <a:defRPr sz="700" b="0" spc="0">
                <a:solidFill>
                  <a:schemeClr val="tx1"/>
                </a:solidFill>
              </a:defRPr>
            </a:lvl1pPr>
          </a:lstStyle>
          <a:p>
            <a:pPr lvl="0"/>
            <a:r>
              <a:rPr lang="en-GB"/>
              <a:t>Insert Bio</a:t>
            </a:r>
            <a:endParaRPr lang="en-US"/>
          </a:p>
        </p:txBody>
      </p:sp>
      <p:sp>
        <p:nvSpPr>
          <p:cNvPr id="48" name="Picture Placeholder 7">
            <a:extLst>
              <a:ext uri="{FF2B5EF4-FFF2-40B4-BE49-F238E27FC236}">
                <a16:creationId xmlns:a16="http://schemas.microsoft.com/office/drawing/2014/main" id="{3083DCC0-78D9-567D-CF39-3267B7045A51}"/>
              </a:ext>
            </a:extLst>
          </p:cNvPr>
          <p:cNvSpPr>
            <a:spLocks noGrp="1"/>
          </p:cNvSpPr>
          <p:nvPr>
            <p:ph type="pic" sz="quarter" idx="37" hasCustomPrompt="1"/>
          </p:nvPr>
        </p:nvSpPr>
        <p:spPr>
          <a:xfrm>
            <a:off x="8132808" y="1702460"/>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49" name="Text Placeholder 11">
            <a:extLst>
              <a:ext uri="{FF2B5EF4-FFF2-40B4-BE49-F238E27FC236}">
                <a16:creationId xmlns:a16="http://schemas.microsoft.com/office/drawing/2014/main" id="{7FC3A084-884F-9032-8A25-09F464298F49}"/>
              </a:ext>
            </a:extLst>
          </p:cNvPr>
          <p:cNvSpPr>
            <a:spLocks noGrp="1"/>
          </p:cNvSpPr>
          <p:nvPr>
            <p:ph type="body" sz="quarter" idx="38" hasCustomPrompt="1"/>
          </p:nvPr>
        </p:nvSpPr>
        <p:spPr>
          <a:xfrm>
            <a:off x="9664254" y="1701800"/>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50" name="Text Placeholder 11">
            <a:extLst>
              <a:ext uri="{FF2B5EF4-FFF2-40B4-BE49-F238E27FC236}">
                <a16:creationId xmlns:a16="http://schemas.microsoft.com/office/drawing/2014/main" id="{B18D6041-CE16-FF45-0F5D-EE266A460F54}"/>
              </a:ext>
            </a:extLst>
          </p:cNvPr>
          <p:cNvSpPr>
            <a:spLocks noGrp="1"/>
          </p:cNvSpPr>
          <p:nvPr>
            <p:ph type="body" sz="quarter" idx="39" hasCustomPrompt="1"/>
          </p:nvPr>
        </p:nvSpPr>
        <p:spPr>
          <a:xfrm>
            <a:off x="9664254" y="18720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51" name="Text Placeholder 11">
            <a:extLst>
              <a:ext uri="{FF2B5EF4-FFF2-40B4-BE49-F238E27FC236}">
                <a16:creationId xmlns:a16="http://schemas.microsoft.com/office/drawing/2014/main" id="{19E9E95A-299B-713A-E6F3-0EB46349C076}"/>
              </a:ext>
            </a:extLst>
          </p:cNvPr>
          <p:cNvSpPr>
            <a:spLocks noGrp="1"/>
          </p:cNvSpPr>
          <p:nvPr>
            <p:ph type="body" sz="quarter" idx="40" hasCustomPrompt="1"/>
          </p:nvPr>
        </p:nvSpPr>
        <p:spPr>
          <a:xfrm>
            <a:off x="9664254" y="2060848"/>
            <a:ext cx="2072456" cy="977627"/>
          </a:xfrm>
        </p:spPr>
        <p:txBody>
          <a:bodyPr/>
          <a:lstStyle>
            <a:lvl1pPr marL="0" indent="0">
              <a:lnSpc>
                <a:spcPct val="110000"/>
              </a:lnSpc>
              <a:spcBef>
                <a:spcPts val="0"/>
              </a:spcBef>
              <a:buNone/>
              <a:defRPr sz="700" b="0" spc="0">
                <a:solidFill>
                  <a:schemeClr val="tx1"/>
                </a:solidFill>
              </a:defRPr>
            </a:lvl1pPr>
          </a:lstStyle>
          <a:p>
            <a:pPr lvl="0"/>
            <a:r>
              <a:rPr lang="en-GB"/>
              <a:t>Insert Bio</a:t>
            </a:r>
            <a:endParaRPr lang="en-US"/>
          </a:p>
        </p:txBody>
      </p:sp>
      <p:sp>
        <p:nvSpPr>
          <p:cNvPr id="52" name="Picture Placeholder 7">
            <a:extLst>
              <a:ext uri="{FF2B5EF4-FFF2-40B4-BE49-F238E27FC236}">
                <a16:creationId xmlns:a16="http://schemas.microsoft.com/office/drawing/2014/main" id="{DF7D1325-014F-7926-6A21-EC5BD9F77ECF}"/>
              </a:ext>
            </a:extLst>
          </p:cNvPr>
          <p:cNvSpPr>
            <a:spLocks noGrp="1"/>
          </p:cNvSpPr>
          <p:nvPr>
            <p:ph type="pic" sz="quarter" idx="41" hasCustomPrompt="1"/>
          </p:nvPr>
        </p:nvSpPr>
        <p:spPr>
          <a:xfrm>
            <a:off x="8132808" y="3272315"/>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53" name="Text Placeholder 11">
            <a:extLst>
              <a:ext uri="{FF2B5EF4-FFF2-40B4-BE49-F238E27FC236}">
                <a16:creationId xmlns:a16="http://schemas.microsoft.com/office/drawing/2014/main" id="{6FA74533-7A13-BD9C-8F4B-A316966AF33D}"/>
              </a:ext>
            </a:extLst>
          </p:cNvPr>
          <p:cNvSpPr>
            <a:spLocks noGrp="1"/>
          </p:cNvSpPr>
          <p:nvPr>
            <p:ph type="body" sz="quarter" idx="42" hasCustomPrompt="1"/>
          </p:nvPr>
        </p:nvSpPr>
        <p:spPr>
          <a:xfrm>
            <a:off x="9664254" y="3271655"/>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54" name="Text Placeholder 11">
            <a:extLst>
              <a:ext uri="{FF2B5EF4-FFF2-40B4-BE49-F238E27FC236}">
                <a16:creationId xmlns:a16="http://schemas.microsoft.com/office/drawing/2014/main" id="{AC00D60F-8641-8DAE-C56E-374FE2D8C49C}"/>
              </a:ext>
            </a:extLst>
          </p:cNvPr>
          <p:cNvSpPr>
            <a:spLocks noGrp="1"/>
          </p:cNvSpPr>
          <p:nvPr>
            <p:ph type="body" sz="quarter" idx="43" hasCustomPrompt="1"/>
          </p:nvPr>
        </p:nvSpPr>
        <p:spPr>
          <a:xfrm>
            <a:off x="9664254" y="34416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55" name="Text Placeholder 11">
            <a:extLst>
              <a:ext uri="{FF2B5EF4-FFF2-40B4-BE49-F238E27FC236}">
                <a16:creationId xmlns:a16="http://schemas.microsoft.com/office/drawing/2014/main" id="{190E4F85-A28C-0BA0-4340-F45380228601}"/>
              </a:ext>
            </a:extLst>
          </p:cNvPr>
          <p:cNvSpPr>
            <a:spLocks noGrp="1"/>
          </p:cNvSpPr>
          <p:nvPr>
            <p:ph type="body" sz="quarter" idx="44" hasCustomPrompt="1"/>
          </p:nvPr>
        </p:nvSpPr>
        <p:spPr>
          <a:xfrm>
            <a:off x="9664254" y="3630703"/>
            <a:ext cx="2072456" cy="977627"/>
          </a:xfrm>
        </p:spPr>
        <p:txBody>
          <a:bodyPr/>
          <a:lstStyle>
            <a:lvl1pPr marL="0" indent="0">
              <a:lnSpc>
                <a:spcPct val="110000"/>
              </a:lnSpc>
              <a:spcBef>
                <a:spcPts val="0"/>
              </a:spcBef>
              <a:buNone/>
              <a:defRPr sz="700" b="0" spc="0">
                <a:solidFill>
                  <a:schemeClr val="tx1"/>
                </a:solidFill>
              </a:defRPr>
            </a:lvl1pPr>
          </a:lstStyle>
          <a:p>
            <a:pPr lvl="0"/>
            <a:r>
              <a:rPr lang="en-GB"/>
              <a:t>Insert Bio</a:t>
            </a:r>
            <a:endParaRPr lang="en-US"/>
          </a:p>
        </p:txBody>
      </p:sp>
      <p:sp>
        <p:nvSpPr>
          <p:cNvPr id="56" name="Picture Placeholder 7">
            <a:extLst>
              <a:ext uri="{FF2B5EF4-FFF2-40B4-BE49-F238E27FC236}">
                <a16:creationId xmlns:a16="http://schemas.microsoft.com/office/drawing/2014/main" id="{AE071AE9-F30E-8AA2-89C0-26B4DC25B5FC}"/>
              </a:ext>
            </a:extLst>
          </p:cNvPr>
          <p:cNvSpPr>
            <a:spLocks noGrp="1"/>
          </p:cNvSpPr>
          <p:nvPr>
            <p:ph type="pic" sz="quarter" idx="45" hasCustomPrompt="1"/>
          </p:nvPr>
        </p:nvSpPr>
        <p:spPr>
          <a:xfrm>
            <a:off x="8132808" y="4834078"/>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57" name="Text Placeholder 11">
            <a:extLst>
              <a:ext uri="{FF2B5EF4-FFF2-40B4-BE49-F238E27FC236}">
                <a16:creationId xmlns:a16="http://schemas.microsoft.com/office/drawing/2014/main" id="{E7356EFA-70F7-1629-1134-BADECE68F119}"/>
              </a:ext>
            </a:extLst>
          </p:cNvPr>
          <p:cNvSpPr>
            <a:spLocks noGrp="1"/>
          </p:cNvSpPr>
          <p:nvPr>
            <p:ph type="body" sz="quarter" idx="46" hasCustomPrompt="1"/>
          </p:nvPr>
        </p:nvSpPr>
        <p:spPr>
          <a:xfrm>
            <a:off x="9664254" y="4833418"/>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58" name="Text Placeholder 11">
            <a:extLst>
              <a:ext uri="{FF2B5EF4-FFF2-40B4-BE49-F238E27FC236}">
                <a16:creationId xmlns:a16="http://schemas.microsoft.com/office/drawing/2014/main" id="{3FF5CAB2-54EA-A772-9F37-BA8ACC591AAC}"/>
              </a:ext>
            </a:extLst>
          </p:cNvPr>
          <p:cNvSpPr>
            <a:spLocks noGrp="1"/>
          </p:cNvSpPr>
          <p:nvPr>
            <p:ph type="body" sz="quarter" idx="47" hasCustomPrompt="1"/>
          </p:nvPr>
        </p:nvSpPr>
        <p:spPr>
          <a:xfrm>
            <a:off x="9664254" y="50040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59" name="Text Placeholder 11">
            <a:extLst>
              <a:ext uri="{FF2B5EF4-FFF2-40B4-BE49-F238E27FC236}">
                <a16:creationId xmlns:a16="http://schemas.microsoft.com/office/drawing/2014/main" id="{BBFD41A8-3E90-76C8-D1D0-EB51F545E325}"/>
              </a:ext>
            </a:extLst>
          </p:cNvPr>
          <p:cNvSpPr>
            <a:spLocks noGrp="1"/>
          </p:cNvSpPr>
          <p:nvPr>
            <p:ph type="body" sz="quarter" idx="48" hasCustomPrompt="1"/>
          </p:nvPr>
        </p:nvSpPr>
        <p:spPr>
          <a:xfrm>
            <a:off x="9664254" y="5192466"/>
            <a:ext cx="2072456" cy="977627"/>
          </a:xfrm>
        </p:spPr>
        <p:txBody>
          <a:bodyPr/>
          <a:lstStyle>
            <a:lvl1pPr marL="0" indent="0">
              <a:lnSpc>
                <a:spcPct val="100000"/>
              </a:lnSpc>
              <a:spcBef>
                <a:spcPts val="0"/>
              </a:spcBef>
              <a:buNone/>
              <a:defRPr sz="700" b="0" spc="0">
                <a:solidFill>
                  <a:schemeClr val="tx1"/>
                </a:solidFill>
              </a:defRPr>
            </a:lvl1pPr>
          </a:lstStyle>
          <a:p>
            <a:pPr lvl="0"/>
            <a:r>
              <a:rPr lang="en-GB"/>
              <a:t>Insert Bio</a:t>
            </a:r>
            <a:endParaRPr lang="en-US"/>
          </a:p>
        </p:txBody>
      </p:sp>
    </p:spTree>
    <p:extLst>
      <p:ext uri="{BB962C8B-B14F-4D97-AF65-F5344CB8AC3E}">
        <p14:creationId xmlns:p14="http://schemas.microsoft.com/office/powerpoint/2010/main" val="3824764541"/>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8" userDrawn="1">
          <p15:clr>
            <a:srgbClr val="FBAE40"/>
          </p15:clr>
        </p15:guide>
        <p15:guide id="4" pos="2560" userDrawn="1">
          <p15:clr>
            <a:srgbClr val="FBAE40"/>
          </p15:clr>
        </p15:guide>
        <p15:guide id="5" pos="2704" userDrawn="1">
          <p15:clr>
            <a:srgbClr val="FBAE40"/>
          </p15:clr>
        </p15:guide>
        <p15:guide id="6" pos="4976" userDrawn="1">
          <p15:clr>
            <a:srgbClr val="FBAE40"/>
          </p15:clr>
        </p15:guide>
        <p15:guide id="7" pos="5120" userDrawn="1">
          <p15:clr>
            <a:srgbClr val="FBAE40"/>
          </p15:clr>
        </p15:guide>
        <p15:guide id="8" pos="7392" userDrawn="1">
          <p15:clr>
            <a:srgbClr val="FBAE40"/>
          </p15:clr>
        </p15:guide>
        <p15:guide id="9" orient="horz" userDrawn="1">
          <p15:clr>
            <a:srgbClr val="FBAE40"/>
          </p15:clr>
        </p15:guide>
        <p15:guide id="10" orient="horz" pos="4320" userDrawn="1">
          <p15:clr>
            <a:srgbClr val="FBAE40"/>
          </p15:clr>
        </p15:guide>
        <p15:guide id="11" orient="horz" pos="1072" userDrawn="1">
          <p15:clr>
            <a:srgbClr val="FBAE40"/>
          </p15:clr>
        </p15:guide>
        <p15:guide id="12" orient="horz" pos="1914" userDrawn="1">
          <p15:clr>
            <a:srgbClr val="FBAE40"/>
          </p15:clr>
        </p15:guide>
        <p15:guide id="13" orient="horz" pos="2058" userDrawn="1">
          <p15:clr>
            <a:srgbClr val="FBAE40"/>
          </p15:clr>
        </p15:guide>
        <p15:guide id="14" orient="horz" pos="2901" userDrawn="1">
          <p15:clr>
            <a:srgbClr val="FBAE40"/>
          </p15:clr>
        </p15:guide>
        <p15:guide id="15" orient="horz" pos="3045" userDrawn="1">
          <p15:clr>
            <a:srgbClr val="FBAE40"/>
          </p15:clr>
        </p15:guide>
        <p15:guide id="16" orient="horz" pos="388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 CAPTION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551384" y="1905506"/>
            <a:ext cx="11089232" cy="3046988"/>
          </a:xfrm>
          <a:prstGeom prst="rect">
            <a:avLst/>
          </a:prstGeom>
          <a:noFill/>
        </p:spPr>
        <p:txBody>
          <a:bodyPr wrap="square" rtlCol="0">
            <a:spAutoFit/>
          </a:bodyPr>
          <a:lstStyle/>
          <a:p>
            <a:pPr algn="ctr"/>
            <a:r>
              <a:rPr lang="en-US" sz="9600" b="1">
                <a:solidFill>
                  <a:schemeClr val="tx2"/>
                </a:solidFill>
              </a:rPr>
              <a:t>IMAGE + CAPTION SLIDES</a:t>
            </a:r>
          </a:p>
        </p:txBody>
      </p:sp>
    </p:spTree>
    <p:extLst>
      <p:ext uri="{BB962C8B-B14F-4D97-AF65-F5344CB8AC3E}">
        <p14:creationId xmlns:p14="http://schemas.microsoft.com/office/powerpoint/2010/main" val="7839820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Images with Captions A">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1171FBFE-D13C-72CE-6DB7-B6755548C92D}"/>
              </a:ext>
            </a:extLst>
          </p:cNvPr>
          <p:cNvSpPr>
            <a:spLocks noGrp="1"/>
          </p:cNvSpPr>
          <p:nvPr>
            <p:ph type="pic" sz="quarter" idx="15" hasCustomPrompt="1"/>
          </p:nvPr>
        </p:nvSpPr>
        <p:spPr>
          <a:xfrm>
            <a:off x="8134641" y="2067719"/>
            <a:ext cx="3606800" cy="2873449"/>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9" name="Picture Placeholder 7">
            <a:extLst>
              <a:ext uri="{FF2B5EF4-FFF2-40B4-BE49-F238E27FC236}">
                <a16:creationId xmlns:a16="http://schemas.microsoft.com/office/drawing/2014/main" id="{DAD98389-83D6-C213-E474-424AF1B330FC}"/>
              </a:ext>
            </a:extLst>
          </p:cNvPr>
          <p:cNvSpPr>
            <a:spLocks noGrp="1"/>
          </p:cNvSpPr>
          <p:nvPr>
            <p:ph type="pic" sz="quarter" idx="14" hasCustomPrompt="1"/>
          </p:nvPr>
        </p:nvSpPr>
        <p:spPr>
          <a:xfrm>
            <a:off x="4292600" y="2067719"/>
            <a:ext cx="3606800" cy="2873449"/>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8" name="Picture Placeholder 7">
            <a:extLst>
              <a:ext uri="{FF2B5EF4-FFF2-40B4-BE49-F238E27FC236}">
                <a16:creationId xmlns:a16="http://schemas.microsoft.com/office/drawing/2014/main" id="{EC784A8F-5B04-7F6C-7003-77FB1ABE4101}"/>
              </a:ext>
            </a:extLst>
          </p:cNvPr>
          <p:cNvSpPr>
            <a:spLocks noGrp="1"/>
          </p:cNvSpPr>
          <p:nvPr>
            <p:ph type="pic" sz="quarter" idx="13" hasCustomPrompt="1"/>
          </p:nvPr>
        </p:nvSpPr>
        <p:spPr>
          <a:xfrm>
            <a:off x="463841" y="2067719"/>
            <a:ext cx="3606800" cy="2873449"/>
          </a:xfrm>
        </p:spPr>
        <p:txBody>
          <a:bodyPr bIns="900000" anchor="ctr" anchorCtr="0"/>
          <a:lstStyle>
            <a:lvl1pPr marL="0" indent="0" algn="ctr">
              <a:buNone/>
              <a:defRPr sz="2000"/>
            </a:lvl1pPr>
          </a:lstStyle>
          <a:p>
            <a:r>
              <a:rPr lang="en-US"/>
              <a:t>Click icon to insert picture</a:t>
            </a:r>
          </a:p>
        </p:txBody>
      </p:sp>
      <p:sp>
        <p:nvSpPr>
          <p:cNvPr id="13" name="Text Placeholder 6">
            <a:extLst>
              <a:ext uri="{FF2B5EF4-FFF2-40B4-BE49-F238E27FC236}">
                <a16:creationId xmlns:a16="http://schemas.microsoft.com/office/drawing/2014/main" id="{FED25F24-AFC3-EA21-59E6-BFD5D41E4E95}"/>
              </a:ext>
            </a:extLst>
          </p:cNvPr>
          <p:cNvSpPr>
            <a:spLocks noGrp="1"/>
          </p:cNvSpPr>
          <p:nvPr>
            <p:ph type="body" sz="quarter" idx="21"/>
          </p:nvPr>
        </p:nvSpPr>
        <p:spPr>
          <a:xfrm>
            <a:off x="8134641" y="4941168"/>
            <a:ext cx="3606800" cy="733351"/>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Click to edit Master text styles</a:t>
            </a:r>
          </a:p>
        </p:txBody>
      </p:sp>
      <p:sp>
        <p:nvSpPr>
          <p:cNvPr id="2" name="Title 1">
            <a:extLst>
              <a:ext uri="{FF2B5EF4-FFF2-40B4-BE49-F238E27FC236}">
                <a16:creationId xmlns:a16="http://schemas.microsoft.com/office/drawing/2014/main" id="{EC9900A7-EE00-7DDB-8F43-2BFC40A9280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F31D39-6B66-2CDE-3D95-29E4FB03D666}"/>
              </a:ext>
            </a:extLst>
          </p:cNvPr>
          <p:cNvSpPr>
            <a:spLocks noGrp="1"/>
          </p:cNvSpPr>
          <p:nvPr>
            <p:ph type="dt" sz="half" idx="10"/>
          </p:nvPr>
        </p:nvSpPr>
        <p:spPr/>
        <p:txBody>
          <a:bodyPr/>
          <a:lstStyle/>
          <a:p>
            <a:fld id="{01E80BC2-B985-6848-A7D1-0225B18CF1CC}" type="datetime1">
              <a:t>6/1/2026</a:t>
            </a:fld>
            <a:endParaRPr lang="en-US"/>
          </a:p>
        </p:txBody>
      </p:sp>
      <p:sp>
        <p:nvSpPr>
          <p:cNvPr id="4" name="Footer Placeholder 3">
            <a:extLst>
              <a:ext uri="{FF2B5EF4-FFF2-40B4-BE49-F238E27FC236}">
                <a16:creationId xmlns:a16="http://schemas.microsoft.com/office/drawing/2014/main" id="{8B20B357-DFF0-E6FA-2DB4-3BAC6265148A}"/>
              </a:ext>
            </a:extLst>
          </p:cNvPr>
          <p:cNvSpPr>
            <a:spLocks noGrp="1"/>
          </p:cNvSpPr>
          <p:nvPr>
            <p:ph type="ftr" sz="quarter" idx="11"/>
          </p:nvPr>
        </p:nvSpPr>
        <p:spPr/>
        <p:txBody>
          <a:bodyPr/>
          <a:lstStyle/>
          <a:p>
            <a:r>
              <a:rPr lang="en-US"/>
              <a:t>COPYRIGHT © 2026 – CORE POWER</a:t>
            </a:r>
          </a:p>
        </p:txBody>
      </p:sp>
      <p:sp>
        <p:nvSpPr>
          <p:cNvPr id="5" name="Slide Number Placeholder 4">
            <a:extLst>
              <a:ext uri="{FF2B5EF4-FFF2-40B4-BE49-F238E27FC236}">
                <a16:creationId xmlns:a16="http://schemas.microsoft.com/office/drawing/2014/main" id="{4E5788A6-3C35-263C-1882-D385C571E49A}"/>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7" name="Text Placeholder 6">
            <a:extLst>
              <a:ext uri="{FF2B5EF4-FFF2-40B4-BE49-F238E27FC236}">
                <a16:creationId xmlns:a16="http://schemas.microsoft.com/office/drawing/2014/main" id="{66C56709-0F11-E668-5E1F-3C2EEED789EC}"/>
              </a:ext>
            </a:extLst>
          </p:cNvPr>
          <p:cNvSpPr>
            <a:spLocks noGrp="1"/>
          </p:cNvSpPr>
          <p:nvPr>
            <p:ph type="body" sz="quarter" idx="19"/>
          </p:nvPr>
        </p:nvSpPr>
        <p:spPr>
          <a:xfrm>
            <a:off x="463841" y="4941168"/>
            <a:ext cx="3606800" cy="733351"/>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Click to edit Master text styles</a:t>
            </a:r>
          </a:p>
        </p:txBody>
      </p:sp>
      <p:sp>
        <p:nvSpPr>
          <p:cNvPr id="11" name="Text Placeholder 6">
            <a:extLst>
              <a:ext uri="{FF2B5EF4-FFF2-40B4-BE49-F238E27FC236}">
                <a16:creationId xmlns:a16="http://schemas.microsoft.com/office/drawing/2014/main" id="{250F5AE4-DC56-3CB6-7EAE-D76FEE7C6E52}"/>
              </a:ext>
            </a:extLst>
          </p:cNvPr>
          <p:cNvSpPr>
            <a:spLocks noGrp="1"/>
          </p:cNvSpPr>
          <p:nvPr>
            <p:ph type="body" sz="quarter" idx="20"/>
          </p:nvPr>
        </p:nvSpPr>
        <p:spPr>
          <a:xfrm>
            <a:off x="4292600" y="4941168"/>
            <a:ext cx="3606800" cy="733351"/>
          </a:xfrm>
          <a:solidFill>
            <a:srgbClr val="F3F4F4"/>
          </a:solidFill>
        </p:spPr>
        <p:txBody>
          <a:bodyPr lIns="180000" rIns="180000" bIns="36000" anchor="ctr" anchorCtr="0"/>
          <a:lstStyle>
            <a:lvl1pPr marL="0" indent="0" algn="ctr">
              <a:lnSpc>
                <a:spcPct val="100000"/>
              </a:lnSpc>
              <a:spcBef>
                <a:spcPts val="0"/>
              </a:spcBef>
              <a:spcAft>
                <a:spcPts val="0"/>
              </a:spcAft>
              <a:buNone/>
              <a:defRPr sz="1400">
                <a:solidFill>
                  <a:schemeClr val="tx1"/>
                </a:solidFill>
              </a:defRPr>
            </a:lvl1pPr>
          </a:lstStyle>
          <a:p>
            <a:pPr lvl="0"/>
            <a:r>
              <a:rPr lang="en-GB"/>
              <a:t>Click to edit Master text styles</a:t>
            </a:r>
          </a:p>
        </p:txBody>
      </p:sp>
    </p:spTree>
    <p:extLst>
      <p:ext uri="{BB962C8B-B14F-4D97-AF65-F5344CB8AC3E}">
        <p14:creationId xmlns:p14="http://schemas.microsoft.com/office/powerpoint/2010/main" val="2315854347"/>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Images with Captions B">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1171FBFE-D13C-72CE-6DB7-B6755548C92D}"/>
              </a:ext>
            </a:extLst>
          </p:cNvPr>
          <p:cNvSpPr>
            <a:spLocks noGrp="1"/>
          </p:cNvSpPr>
          <p:nvPr>
            <p:ph type="pic" sz="quarter" idx="15" hasCustomPrompt="1"/>
          </p:nvPr>
        </p:nvSpPr>
        <p:spPr>
          <a:xfrm>
            <a:off x="8128000" y="2565400"/>
            <a:ext cx="3606800" cy="2873448"/>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8" name="Picture Placeholder 7">
            <a:extLst>
              <a:ext uri="{FF2B5EF4-FFF2-40B4-BE49-F238E27FC236}">
                <a16:creationId xmlns:a16="http://schemas.microsoft.com/office/drawing/2014/main" id="{EC784A8F-5B04-7F6C-7003-77FB1ABE4101}"/>
              </a:ext>
            </a:extLst>
          </p:cNvPr>
          <p:cNvSpPr>
            <a:spLocks noGrp="1"/>
          </p:cNvSpPr>
          <p:nvPr>
            <p:ph type="pic" sz="quarter" idx="13" hasCustomPrompt="1"/>
          </p:nvPr>
        </p:nvSpPr>
        <p:spPr>
          <a:xfrm>
            <a:off x="457200" y="2565400"/>
            <a:ext cx="3606800" cy="2873448"/>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9" name="Picture Placeholder 7">
            <a:extLst>
              <a:ext uri="{FF2B5EF4-FFF2-40B4-BE49-F238E27FC236}">
                <a16:creationId xmlns:a16="http://schemas.microsoft.com/office/drawing/2014/main" id="{DAD98389-83D6-C213-E474-424AF1B330FC}"/>
              </a:ext>
            </a:extLst>
          </p:cNvPr>
          <p:cNvSpPr>
            <a:spLocks noGrp="1"/>
          </p:cNvSpPr>
          <p:nvPr>
            <p:ph type="pic" sz="quarter" idx="14" hasCustomPrompt="1"/>
          </p:nvPr>
        </p:nvSpPr>
        <p:spPr>
          <a:xfrm>
            <a:off x="4285959" y="2565400"/>
            <a:ext cx="3606800" cy="2873448"/>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3" name="Text Placeholder 6">
            <a:extLst>
              <a:ext uri="{FF2B5EF4-FFF2-40B4-BE49-F238E27FC236}">
                <a16:creationId xmlns:a16="http://schemas.microsoft.com/office/drawing/2014/main" id="{FED25F24-AFC3-EA21-59E6-BFD5D41E4E95}"/>
              </a:ext>
            </a:extLst>
          </p:cNvPr>
          <p:cNvSpPr>
            <a:spLocks noGrp="1"/>
          </p:cNvSpPr>
          <p:nvPr>
            <p:ph type="body" sz="quarter" idx="21"/>
          </p:nvPr>
        </p:nvSpPr>
        <p:spPr>
          <a:xfrm>
            <a:off x="8128000" y="5438849"/>
            <a:ext cx="3606800" cy="733351"/>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Click to edit Master text styles</a:t>
            </a:r>
          </a:p>
        </p:txBody>
      </p:sp>
      <p:sp>
        <p:nvSpPr>
          <p:cNvPr id="2" name="Title 1">
            <a:extLst>
              <a:ext uri="{FF2B5EF4-FFF2-40B4-BE49-F238E27FC236}">
                <a16:creationId xmlns:a16="http://schemas.microsoft.com/office/drawing/2014/main" id="{EC9900A7-EE00-7DDB-8F43-2BFC40A9280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F31D39-6B66-2CDE-3D95-29E4FB03D666}"/>
              </a:ext>
            </a:extLst>
          </p:cNvPr>
          <p:cNvSpPr>
            <a:spLocks noGrp="1"/>
          </p:cNvSpPr>
          <p:nvPr>
            <p:ph type="dt" sz="half" idx="10"/>
          </p:nvPr>
        </p:nvSpPr>
        <p:spPr/>
        <p:txBody>
          <a:bodyPr/>
          <a:lstStyle/>
          <a:p>
            <a:fld id="{C77CDC65-9C3F-AA44-913D-27E201978E1C}" type="datetime1">
              <a:t>6/1/2026</a:t>
            </a:fld>
            <a:endParaRPr lang="en-US"/>
          </a:p>
        </p:txBody>
      </p:sp>
      <p:sp>
        <p:nvSpPr>
          <p:cNvPr id="4" name="Footer Placeholder 3">
            <a:extLst>
              <a:ext uri="{FF2B5EF4-FFF2-40B4-BE49-F238E27FC236}">
                <a16:creationId xmlns:a16="http://schemas.microsoft.com/office/drawing/2014/main" id="{8B20B357-DFF0-E6FA-2DB4-3BAC6265148A}"/>
              </a:ext>
            </a:extLst>
          </p:cNvPr>
          <p:cNvSpPr>
            <a:spLocks noGrp="1"/>
          </p:cNvSpPr>
          <p:nvPr>
            <p:ph type="ftr" sz="quarter" idx="11"/>
          </p:nvPr>
        </p:nvSpPr>
        <p:spPr/>
        <p:txBody>
          <a:bodyPr/>
          <a:lstStyle/>
          <a:p>
            <a:r>
              <a:rPr lang="en-US"/>
              <a:t>COPYRIGHT © 2026 – CORE POWER</a:t>
            </a:r>
          </a:p>
        </p:txBody>
      </p:sp>
      <p:sp>
        <p:nvSpPr>
          <p:cNvPr id="5" name="Slide Number Placeholder 4">
            <a:extLst>
              <a:ext uri="{FF2B5EF4-FFF2-40B4-BE49-F238E27FC236}">
                <a16:creationId xmlns:a16="http://schemas.microsoft.com/office/drawing/2014/main" id="{4E5788A6-3C35-263C-1882-D385C571E49A}"/>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7" name="Text Placeholder 6">
            <a:extLst>
              <a:ext uri="{FF2B5EF4-FFF2-40B4-BE49-F238E27FC236}">
                <a16:creationId xmlns:a16="http://schemas.microsoft.com/office/drawing/2014/main" id="{66C56709-0F11-E668-5E1F-3C2EEED789EC}"/>
              </a:ext>
            </a:extLst>
          </p:cNvPr>
          <p:cNvSpPr>
            <a:spLocks noGrp="1"/>
          </p:cNvSpPr>
          <p:nvPr>
            <p:ph type="body" sz="quarter" idx="19"/>
          </p:nvPr>
        </p:nvSpPr>
        <p:spPr>
          <a:xfrm>
            <a:off x="457200" y="5438848"/>
            <a:ext cx="3606800" cy="734400"/>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Click to edit Master text styles</a:t>
            </a:r>
          </a:p>
        </p:txBody>
      </p:sp>
      <p:sp>
        <p:nvSpPr>
          <p:cNvPr id="11" name="Text Placeholder 6">
            <a:extLst>
              <a:ext uri="{FF2B5EF4-FFF2-40B4-BE49-F238E27FC236}">
                <a16:creationId xmlns:a16="http://schemas.microsoft.com/office/drawing/2014/main" id="{250F5AE4-DC56-3CB6-7EAE-D76FEE7C6E52}"/>
              </a:ext>
            </a:extLst>
          </p:cNvPr>
          <p:cNvSpPr>
            <a:spLocks noGrp="1"/>
          </p:cNvSpPr>
          <p:nvPr>
            <p:ph type="body" sz="quarter" idx="20"/>
          </p:nvPr>
        </p:nvSpPr>
        <p:spPr>
          <a:xfrm>
            <a:off x="4285959" y="5438849"/>
            <a:ext cx="3606800" cy="733351"/>
          </a:xfrm>
          <a:solidFill>
            <a:srgbClr val="F3F4F4"/>
          </a:solidFill>
        </p:spPr>
        <p:txBody>
          <a:bodyPr lIns="180000" rIns="180000" bIns="36000" anchor="ctr" anchorCtr="0"/>
          <a:lstStyle>
            <a:lvl1pPr marL="0" indent="0" algn="ctr">
              <a:lnSpc>
                <a:spcPct val="100000"/>
              </a:lnSpc>
              <a:spcBef>
                <a:spcPts val="0"/>
              </a:spcBef>
              <a:spcAft>
                <a:spcPts val="0"/>
              </a:spcAft>
              <a:buNone/>
              <a:defRPr sz="1400">
                <a:solidFill>
                  <a:schemeClr val="tx1"/>
                </a:solidFill>
              </a:defRPr>
            </a:lvl1pPr>
          </a:lstStyle>
          <a:p>
            <a:pPr lvl="0"/>
            <a:r>
              <a:rPr lang="en-GB"/>
              <a:t>Click to edit Master text styles</a:t>
            </a:r>
          </a:p>
        </p:txBody>
      </p:sp>
      <p:sp>
        <p:nvSpPr>
          <p:cNvPr id="12" name="Text Placeholder 11">
            <a:extLst>
              <a:ext uri="{FF2B5EF4-FFF2-40B4-BE49-F238E27FC236}">
                <a16:creationId xmlns:a16="http://schemas.microsoft.com/office/drawing/2014/main" id="{D2FA8239-6647-BEDF-F3E0-790F0A7E9B18}"/>
              </a:ext>
            </a:extLst>
          </p:cNvPr>
          <p:cNvSpPr>
            <a:spLocks noGrp="1"/>
          </p:cNvSpPr>
          <p:nvPr>
            <p:ph type="body" sz="quarter" idx="22" hasCustomPrompt="1"/>
          </p:nvPr>
        </p:nvSpPr>
        <p:spPr>
          <a:xfrm>
            <a:off x="457200" y="1570038"/>
            <a:ext cx="11277600" cy="503659"/>
          </a:xfrm>
        </p:spPr>
        <p:txBody>
          <a:bodyPr anchor="t" anchorCtr="0"/>
          <a:lstStyle>
            <a:lvl1pPr marL="0" indent="0">
              <a:lnSpc>
                <a:spcPct val="100000"/>
              </a:lnSpc>
              <a:spcBef>
                <a:spcPts val="0"/>
              </a:spcBef>
              <a:buNone/>
              <a:defRPr sz="1800"/>
            </a:lvl1pPr>
          </a:lstStyle>
          <a:p>
            <a:pPr lvl="0"/>
            <a:r>
              <a:rPr lang="en-GB"/>
              <a:t>Insert subtitle</a:t>
            </a:r>
          </a:p>
        </p:txBody>
      </p:sp>
    </p:spTree>
    <p:extLst>
      <p:ext uri="{BB962C8B-B14F-4D97-AF65-F5344CB8AC3E}">
        <p14:creationId xmlns:p14="http://schemas.microsoft.com/office/powerpoint/2010/main" val="9653005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531B31-367D-7ADE-A6ED-3E457EBA5EA2}"/>
              </a:ext>
            </a:extLst>
          </p:cNvPr>
          <p:cNvSpPr txBox="1"/>
          <p:nvPr userDrawn="1"/>
        </p:nvSpPr>
        <p:spPr>
          <a:xfrm>
            <a:off x="2279576" y="2644170"/>
            <a:ext cx="7632848" cy="1569660"/>
          </a:xfrm>
          <a:prstGeom prst="rect">
            <a:avLst/>
          </a:prstGeom>
          <a:noFill/>
        </p:spPr>
        <p:txBody>
          <a:bodyPr wrap="square" rtlCol="0">
            <a:spAutoFit/>
          </a:bodyPr>
          <a:lstStyle/>
          <a:p>
            <a:pPr algn="ctr"/>
            <a:r>
              <a:rPr lang="en-US" sz="9600" b="1">
                <a:solidFill>
                  <a:schemeClr val="tx2"/>
                </a:solidFill>
              </a:rPr>
              <a:t>TITLE SLIDES</a:t>
            </a:r>
          </a:p>
        </p:txBody>
      </p:sp>
    </p:spTree>
    <p:extLst>
      <p:ext uri="{BB962C8B-B14F-4D97-AF65-F5344CB8AC3E}">
        <p14:creationId xmlns:p14="http://schemas.microsoft.com/office/powerpoint/2010/main" val="860002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x Images with Captions">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DAD98389-83D6-C213-E474-424AF1B330FC}"/>
              </a:ext>
            </a:extLst>
          </p:cNvPr>
          <p:cNvSpPr>
            <a:spLocks noGrp="1"/>
          </p:cNvSpPr>
          <p:nvPr>
            <p:ph type="pic" sz="quarter" idx="14" hasCustomPrompt="1"/>
          </p:nvPr>
        </p:nvSpPr>
        <p:spPr>
          <a:xfrm>
            <a:off x="4292600" y="4051300"/>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0" name="Picture Placeholder 7">
            <a:extLst>
              <a:ext uri="{FF2B5EF4-FFF2-40B4-BE49-F238E27FC236}">
                <a16:creationId xmlns:a16="http://schemas.microsoft.com/office/drawing/2014/main" id="{1171FBFE-D13C-72CE-6DB7-B6755548C92D}"/>
              </a:ext>
            </a:extLst>
          </p:cNvPr>
          <p:cNvSpPr>
            <a:spLocks noGrp="1"/>
          </p:cNvSpPr>
          <p:nvPr>
            <p:ph type="pic" sz="quarter" idx="15" hasCustomPrompt="1"/>
          </p:nvPr>
        </p:nvSpPr>
        <p:spPr>
          <a:xfrm>
            <a:off x="8128000" y="4051300"/>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8" name="Picture Placeholder 7">
            <a:extLst>
              <a:ext uri="{FF2B5EF4-FFF2-40B4-BE49-F238E27FC236}">
                <a16:creationId xmlns:a16="http://schemas.microsoft.com/office/drawing/2014/main" id="{EC784A8F-5B04-7F6C-7003-77FB1ABE4101}"/>
              </a:ext>
            </a:extLst>
          </p:cNvPr>
          <p:cNvSpPr>
            <a:spLocks noGrp="1"/>
          </p:cNvSpPr>
          <p:nvPr>
            <p:ph type="pic" sz="quarter" idx="13" hasCustomPrompt="1"/>
          </p:nvPr>
        </p:nvSpPr>
        <p:spPr>
          <a:xfrm>
            <a:off x="457200" y="4051300"/>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9" name="Picture Placeholder 7">
            <a:extLst>
              <a:ext uri="{FF2B5EF4-FFF2-40B4-BE49-F238E27FC236}">
                <a16:creationId xmlns:a16="http://schemas.microsoft.com/office/drawing/2014/main" id="{DAAEEBE1-8EC8-43C7-12F1-7A0F64A7C09D}"/>
              </a:ext>
            </a:extLst>
          </p:cNvPr>
          <p:cNvSpPr>
            <a:spLocks noGrp="1"/>
          </p:cNvSpPr>
          <p:nvPr>
            <p:ph type="pic" sz="quarter" idx="22" hasCustomPrompt="1"/>
          </p:nvPr>
        </p:nvSpPr>
        <p:spPr>
          <a:xfrm>
            <a:off x="4292600" y="1711512"/>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21" name="Picture Placeholder 7">
            <a:extLst>
              <a:ext uri="{FF2B5EF4-FFF2-40B4-BE49-F238E27FC236}">
                <a16:creationId xmlns:a16="http://schemas.microsoft.com/office/drawing/2014/main" id="{19E72705-8A0A-034C-7FAA-6CE26AFC0C4A}"/>
              </a:ext>
            </a:extLst>
          </p:cNvPr>
          <p:cNvSpPr>
            <a:spLocks noGrp="1"/>
          </p:cNvSpPr>
          <p:nvPr>
            <p:ph type="pic" sz="quarter" idx="24" hasCustomPrompt="1"/>
          </p:nvPr>
        </p:nvSpPr>
        <p:spPr>
          <a:xfrm>
            <a:off x="8128000" y="1711512"/>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23" name="Picture Placeholder 7">
            <a:extLst>
              <a:ext uri="{FF2B5EF4-FFF2-40B4-BE49-F238E27FC236}">
                <a16:creationId xmlns:a16="http://schemas.microsoft.com/office/drawing/2014/main" id="{6046BC6A-B572-78CE-77C6-0CBE73734200}"/>
              </a:ext>
            </a:extLst>
          </p:cNvPr>
          <p:cNvSpPr>
            <a:spLocks noGrp="1"/>
          </p:cNvSpPr>
          <p:nvPr>
            <p:ph type="pic" sz="quarter" idx="26" hasCustomPrompt="1"/>
          </p:nvPr>
        </p:nvSpPr>
        <p:spPr>
          <a:xfrm>
            <a:off x="457200" y="1711512"/>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1" name="Text Placeholder 6">
            <a:extLst>
              <a:ext uri="{FF2B5EF4-FFF2-40B4-BE49-F238E27FC236}">
                <a16:creationId xmlns:a16="http://schemas.microsoft.com/office/drawing/2014/main" id="{250F5AE4-DC56-3CB6-7EAE-D76FEE7C6E52}"/>
              </a:ext>
            </a:extLst>
          </p:cNvPr>
          <p:cNvSpPr>
            <a:spLocks noGrp="1"/>
          </p:cNvSpPr>
          <p:nvPr>
            <p:ph type="body" sz="quarter" idx="20"/>
          </p:nvPr>
        </p:nvSpPr>
        <p:spPr>
          <a:xfrm>
            <a:off x="4292600" y="5655073"/>
            <a:ext cx="3606800" cy="509935"/>
          </a:xfrm>
          <a:solidFill>
            <a:srgbClr val="F3F4F4"/>
          </a:solidFill>
        </p:spPr>
        <p:txBody>
          <a:bodyPr lIns="180000" rIns="180000" bIns="36000" anchor="ctr" anchorCtr="0"/>
          <a:lstStyle>
            <a:lvl1pPr marL="0" indent="0" algn="ctr">
              <a:lnSpc>
                <a:spcPct val="100000"/>
              </a:lnSpc>
              <a:spcBef>
                <a:spcPts val="0"/>
              </a:spcBef>
              <a:spcAft>
                <a:spcPts val="0"/>
              </a:spcAft>
              <a:buNone/>
              <a:defRPr sz="1400">
                <a:solidFill>
                  <a:schemeClr val="tx1"/>
                </a:solidFill>
              </a:defRPr>
            </a:lvl1pPr>
          </a:lstStyle>
          <a:p>
            <a:pPr lvl="0"/>
            <a:r>
              <a:rPr lang="en-GB"/>
              <a:t>Click to edit Master text styles</a:t>
            </a:r>
          </a:p>
        </p:txBody>
      </p:sp>
      <p:sp>
        <p:nvSpPr>
          <p:cNvPr id="13" name="Text Placeholder 6">
            <a:extLst>
              <a:ext uri="{FF2B5EF4-FFF2-40B4-BE49-F238E27FC236}">
                <a16:creationId xmlns:a16="http://schemas.microsoft.com/office/drawing/2014/main" id="{FED25F24-AFC3-EA21-59E6-BFD5D41E4E95}"/>
              </a:ext>
            </a:extLst>
          </p:cNvPr>
          <p:cNvSpPr>
            <a:spLocks noGrp="1"/>
          </p:cNvSpPr>
          <p:nvPr>
            <p:ph type="body" sz="quarter" idx="21"/>
          </p:nvPr>
        </p:nvSpPr>
        <p:spPr>
          <a:xfrm>
            <a:off x="8128000" y="5655074"/>
            <a:ext cx="3606800" cy="509935"/>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Click to edit Master text styles</a:t>
            </a:r>
          </a:p>
        </p:txBody>
      </p:sp>
      <p:sp>
        <p:nvSpPr>
          <p:cNvPr id="2" name="Title 1">
            <a:extLst>
              <a:ext uri="{FF2B5EF4-FFF2-40B4-BE49-F238E27FC236}">
                <a16:creationId xmlns:a16="http://schemas.microsoft.com/office/drawing/2014/main" id="{EC9900A7-EE00-7DDB-8F43-2BFC40A9280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F31D39-6B66-2CDE-3D95-29E4FB03D666}"/>
              </a:ext>
            </a:extLst>
          </p:cNvPr>
          <p:cNvSpPr>
            <a:spLocks noGrp="1"/>
          </p:cNvSpPr>
          <p:nvPr>
            <p:ph type="dt" sz="half" idx="10"/>
          </p:nvPr>
        </p:nvSpPr>
        <p:spPr/>
        <p:txBody>
          <a:bodyPr/>
          <a:lstStyle/>
          <a:p>
            <a:fld id="{23F15EC6-1ECB-8646-A658-ACB0A32A5C0B}" type="datetime1">
              <a:t>6/1/2026</a:t>
            </a:fld>
            <a:endParaRPr lang="en-US"/>
          </a:p>
        </p:txBody>
      </p:sp>
      <p:sp>
        <p:nvSpPr>
          <p:cNvPr id="4" name="Footer Placeholder 3">
            <a:extLst>
              <a:ext uri="{FF2B5EF4-FFF2-40B4-BE49-F238E27FC236}">
                <a16:creationId xmlns:a16="http://schemas.microsoft.com/office/drawing/2014/main" id="{8B20B357-DFF0-E6FA-2DB4-3BAC6265148A}"/>
              </a:ext>
            </a:extLst>
          </p:cNvPr>
          <p:cNvSpPr>
            <a:spLocks noGrp="1"/>
          </p:cNvSpPr>
          <p:nvPr>
            <p:ph type="ftr" sz="quarter" idx="11"/>
          </p:nvPr>
        </p:nvSpPr>
        <p:spPr/>
        <p:txBody>
          <a:bodyPr/>
          <a:lstStyle/>
          <a:p>
            <a:r>
              <a:rPr lang="en-US"/>
              <a:t>COPYRIGHT © 2026 – CORE POWER</a:t>
            </a:r>
          </a:p>
        </p:txBody>
      </p:sp>
      <p:sp>
        <p:nvSpPr>
          <p:cNvPr id="5" name="Slide Number Placeholder 4">
            <a:extLst>
              <a:ext uri="{FF2B5EF4-FFF2-40B4-BE49-F238E27FC236}">
                <a16:creationId xmlns:a16="http://schemas.microsoft.com/office/drawing/2014/main" id="{4E5788A6-3C35-263C-1882-D385C571E49A}"/>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7" name="Text Placeholder 6">
            <a:extLst>
              <a:ext uri="{FF2B5EF4-FFF2-40B4-BE49-F238E27FC236}">
                <a16:creationId xmlns:a16="http://schemas.microsoft.com/office/drawing/2014/main" id="{66C56709-0F11-E668-5E1F-3C2EEED789EC}"/>
              </a:ext>
            </a:extLst>
          </p:cNvPr>
          <p:cNvSpPr>
            <a:spLocks noGrp="1"/>
          </p:cNvSpPr>
          <p:nvPr>
            <p:ph type="body" sz="quarter" idx="19"/>
          </p:nvPr>
        </p:nvSpPr>
        <p:spPr>
          <a:xfrm>
            <a:off x="457200" y="5655074"/>
            <a:ext cx="3606800" cy="509935"/>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Click to edit Master text styles</a:t>
            </a:r>
          </a:p>
        </p:txBody>
      </p:sp>
      <p:sp>
        <p:nvSpPr>
          <p:cNvPr id="20" name="Text Placeholder 6">
            <a:extLst>
              <a:ext uri="{FF2B5EF4-FFF2-40B4-BE49-F238E27FC236}">
                <a16:creationId xmlns:a16="http://schemas.microsoft.com/office/drawing/2014/main" id="{EED66CF1-43D0-141F-10ED-7B6702459CA8}"/>
              </a:ext>
            </a:extLst>
          </p:cNvPr>
          <p:cNvSpPr>
            <a:spLocks noGrp="1"/>
          </p:cNvSpPr>
          <p:nvPr>
            <p:ph type="body" sz="quarter" idx="23"/>
          </p:nvPr>
        </p:nvSpPr>
        <p:spPr>
          <a:xfrm>
            <a:off x="4292600" y="3315285"/>
            <a:ext cx="3606800" cy="509935"/>
          </a:xfrm>
          <a:solidFill>
            <a:srgbClr val="F3F4F4"/>
          </a:solidFill>
        </p:spPr>
        <p:txBody>
          <a:bodyPr lIns="180000" rIns="180000" bIns="36000" anchor="ctr" anchorCtr="0"/>
          <a:lstStyle>
            <a:lvl1pPr marL="0" indent="0" algn="ctr">
              <a:lnSpc>
                <a:spcPct val="100000"/>
              </a:lnSpc>
              <a:spcBef>
                <a:spcPts val="0"/>
              </a:spcBef>
              <a:spcAft>
                <a:spcPts val="0"/>
              </a:spcAft>
              <a:buNone/>
              <a:defRPr sz="1400">
                <a:solidFill>
                  <a:schemeClr val="tx1"/>
                </a:solidFill>
              </a:defRPr>
            </a:lvl1pPr>
          </a:lstStyle>
          <a:p>
            <a:pPr lvl="0"/>
            <a:r>
              <a:rPr lang="en-GB"/>
              <a:t>Click to edit Master text styles</a:t>
            </a:r>
          </a:p>
        </p:txBody>
      </p:sp>
      <p:sp>
        <p:nvSpPr>
          <p:cNvPr id="22" name="Text Placeholder 6">
            <a:extLst>
              <a:ext uri="{FF2B5EF4-FFF2-40B4-BE49-F238E27FC236}">
                <a16:creationId xmlns:a16="http://schemas.microsoft.com/office/drawing/2014/main" id="{49676B9F-F8B0-9612-59DD-B6696856ADD0}"/>
              </a:ext>
            </a:extLst>
          </p:cNvPr>
          <p:cNvSpPr>
            <a:spLocks noGrp="1"/>
          </p:cNvSpPr>
          <p:nvPr>
            <p:ph type="body" sz="quarter" idx="25"/>
          </p:nvPr>
        </p:nvSpPr>
        <p:spPr>
          <a:xfrm>
            <a:off x="8128000" y="3315286"/>
            <a:ext cx="3606800" cy="509935"/>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Click to edit Master text styles</a:t>
            </a:r>
          </a:p>
        </p:txBody>
      </p:sp>
      <p:sp>
        <p:nvSpPr>
          <p:cNvPr id="24" name="Text Placeholder 6">
            <a:extLst>
              <a:ext uri="{FF2B5EF4-FFF2-40B4-BE49-F238E27FC236}">
                <a16:creationId xmlns:a16="http://schemas.microsoft.com/office/drawing/2014/main" id="{A116D848-25F1-50F5-617C-B9A9126A688E}"/>
              </a:ext>
            </a:extLst>
          </p:cNvPr>
          <p:cNvSpPr>
            <a:spLocks noGrp="1"/>
          </p:cNvSpPr>
          <p:nvPr>
            <p:ph type="body" sz="quarter" idx="27"/>
          </p:nvPr>
        </p:nvSpPr>
        <p:spPr>
          <a:xfrm>
            <a:off x="457200" y="3315286"/>
            <a:ext cx="3606800" cy="509935"/>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Click to edit Master text styles</a:t>
            </a:r>
          </a:p>
        </p:txBody>
      </p:sp>
    </p:spTree>
    <p:extLst>
      <p:ext uri="{BB962C8B-B14F-4D97-AF65-F5344CB8AC3E}">
        <p14:creationId xmlns:p14="http://schemas.microsoft.com/office/powerpoint/2010/main" val="219708827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x Images with Captions and Text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00A7-EE00-7DDB-8F43-2BFC40A9280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F31D39-6B66-2CDE-3D95-29E4FB03D666}"/>
              </a:ext>
            </a:extLst>
          </p:cNvPr>
          <p:cNvSpPr>
            <a:spLocks noGrp="1"/>
          </p:cNvSpPr>
          <p:nvPr>
            <p:ph type="dt" sz="half" idx="10"/>
          </p:nvPr>
        </p:nvSpPr>
        <p:spPr/>
        <p:txBody>
          <a:bodyPr/>
          <a:lstStyle/>
          <a:p>
            <a:fld id="{0DFCD484-1518-B249-BAB0-BCF33C2E0E52}" type="datetime1">
              <a:t>6/1/2026</a:t>
            </a:fld>
            <a:endParaRPr lang="en-US"/>
          </a:p>
        </p:txBody>
      </p:sp>
      <p:sp>
        <p:nvSpPr>
          <p:cNvPr id="4" name="Footer Placeholder 3">
            <a:extLst>
              <a:ext uri="{FF2B5EF4-FFF2-40B4-BE49-F238E27FC236}">
                <a16:creationId xmlns:a16="http://schemas.microsoft.com/office/drawing/2014/main" id="{8B20B357-DFF0-E6FA-2DB4-3BAC6265148A}"/>
              </a:ext>
            </a:extLst>
          </p:cNvPr>
          <p:cNvSpPr>
            <a:spLocks noGrp="1"/>
          </p:cNvSpPr>
          <p:nvPr>
            <p:ph type="ftr" sz="quarter" idx="11"/>
          </p:nvPr>
        </p:nvSpPr>
        <p:spPr/>
        <p:txBody>
          <a:bodyPr/>
          <a:lstStyle/>
          <a:p>
            <a:r>
              <a:rPr lang="en-US"/>
              <a:t>COPYRIGHT © 2026 – CORE POWER</a:t>
            </a:r>
          </a:p>
        </p:txBody>
      </p:sp>
      <p:sp>
        <p:nvSpPr>
          <p:cNvPr id="5" name="Slide Number Placeholder 4">
            <a:extLst>
              <a:ext uri="{FF2B5EF4-FFF2-40B4-BE49-F238E27FC236}">
                <a16:creationId xmlns:a16="http://schemas.microsoft.com/office/drawing/2014/main" id="{4E5788A6-3C35-263C-1882-D385C571E49A}"/>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23" name="Picture Placeholder 7">
            <a:extLst>
              <a:ext uri="{FF2B5EF4-FFF2-40B4-BE49-F238E27FC236}">
                <a16:creationId xmlns:a16="http://schemas.microsoft.com/office/drawing/2014/main" id="{6046BC6A-B572-78CE-77C6-0CBE73734200}"/>
              </a:ext>
            </a:extLst>
          </p:cNvPr>
          <p:cNvSpPr>
            <a:spLocks noGrp="1"/>
          </p:cNvSpPr>
          <p:nvPr>
            <p:ph type="pic" sz="quarter" idx="26" hasCustomPrompt="1"/>
          </p:nvPr>
        </p:nvSpPr>
        <p:spPr>
          <a:xfrm>
            <a:off x="457200" y="3817189"/>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24" name="Text Placeholder 6">
            <a:extLst>
              <a:ext uri="{FF2B5EF4-FFF2-40B4-BE49-F238E27FC236}">
                <a16:creationId xmlns:a16="http://schemas.microsoft.com/office/drawing/2014/main" id="{A116D848-25F1-50F5-617C-B9A9126A688E}"/>
              </a:ext>
            </a:extLst>
          </p:cNvPr>
          <p:cNvSpPr>
            <a:spLocks noGrp="1"/>
          </p:cNvSpPr>
          <p:nvPr>
            <p:ph type="body" sz="quarter" idx="27"/>
          </p:nvPr>
        </p:nvSpPr>
        <p:spPr>
          <a:xfrm>
            <a:off x="457200" y="5589240"/>
            <a:ext cx="3606800" cy="509935"/>
          </a:xfrm>
          <a:noFill/>
        </p:spPr>
        <p:txBody>
          <a:bodyPr lIns="0" rIns="0" bIns="0" anchor="t" anchorCtr="0"/>
          <a:lstStyle>
            <a:lvl1pPr marL="0" indent="0" algn="l">
              <a:lnSpc>
                <a:spcPct val="100000"/>
              </a:lnSpc>
              <a:spcBef>
                <a:spcPts val="0"/>
              </a:spcBef>
              <a:buNone/>
              <a:defRPr sz="1200">
                <a:solidFill>
                  <a:schemeClr val="tx1"/>
                </a:solidFill>
              </a:defRPr>
            </a:lvl1pPr>
          </a:lstStyle>
          <a:p>
            <a:pPr lvl="0"/>
            <a:r>
              <a:rPr lang="en-GB"/>
              <a:t>Click to edit Master text styles</a:t>
            </a:r>
          </a:p>
        </p:txBody>
      </p:sp>
      <p:sp>
        <p:nvSpPr>
          <p:cNvPr id="14" name="Content Placeholder 2">
            <a:extLst>
              <a:ext uri="{FF2B5EF4-FFF2-40B4-BE49-F238E27FC236}">
                <a16:creationId xmlns:a16="http://schemas.microsoft.com/office/drawing/2014/main" id="{E468DDA4-21D5-A640-F045-B957E3777BC2}"/>
              </a:ext>
            </a:extLst>
          </p:cNvPr>
          <p:cNvSpPr>
            <a:spLocks noGrp="1"/>
          </p:cNvSpPr>
          <p:nvPr>
            <p:ph sz="half" idx="1"/>
          </p:nvPr>
        </p:nvSpPr>
        <p:spPr>
          <a:xfrm>
            <a:off x="457200" y="1701800"/>
            <a:ext cx="11277600" cy="1894167"/>
          </a:xfrm>
        </p:spPr>
        <p:txBody>
          <a:bodyPr/>
          <a:lstStyle>
            <a:lvl1pPr>
              <a:spcBef>
                <a:spcPts val="1350"/>
              </a:spcBef>
              <a:defRPr sz="1800"/>
            </a:lvl1pPr>
            <a:lvl2pPr>
              <a:spcBef>
                <a:spcPts val="1200"/>
              </a:spcBef>
              <a:defRPr sz="1600"/>
            </a:lvl2pPr>
            <a:lvl3pPr>
              <a:spcBef>
                <a:spcPts val="1100"/>
              </a:spcBef>
              <a:defRPr sz="1400"/>
            </a:lvl3pPr>
            <a:lvl4pPr>
              <a:spcBef>
                <a:spcPts val="1000"/>
              </a:spcBef>
              <a:defRPr sz="1200"/>
            </a:lvl4pPr>
            <a:lvl5pPr>
              <a:spcBef>
                <a:spcPts val="9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Picture Placeholder 7">
            <a:extLst>
              <a:ext uri="{FF2B5EF4-FFF2-40B4-BE49-F238E27FC236}">
                <a16:creationId xmlns:a16="http://schemas.microsoft.com/office/drawing/2014/main" id="{4FAFB243-9391-C556-E5BD-EBA98ECAF3D2}"/>
              </a:ext>
            </a:extLst>
          </p:cNvPr>
          <p:cNvSpPr>
            <a:spLocks noGrp="1"/>
          </p:cNvSpPr>
          <p:nvPr>
            <p:ph type="pic" sz="quarter" idx="28" hasCustomPrompt="1"/>
          </p:nvPr>
        </p:nvSpPr>
        <p:spPr>
          <a:xfrm>
            <a:off x="4213412" y="3817189"/>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7" name="Text Placeholder 6">
            <a:extLst>
              <a:ext uri="{FF2B5EF4-FFF2-40B4-BE49-F238E27FC236}">
                <a16:creationId xmlns:a16="http://schemas.microsoft.com/office/drawing/2014/main" id="{A5E432D8-AB1D-32B1-6F23-85B024D7CBF5}"/>
              </a:ext>
            </a:extLst>
          </p:cNvPr>
          <p:cNvSpPr>
            <a:spLocks noGrp="1"/>
          </p:cNvSpPr>
          <p:nvPr>
            <p:ph type="body" sz="quarter" idx="29"/>
          </p:nvPr>
        </p:nvSpPr>
        <p:spPr>
          <a:xfrm>
            <a:off x="4213412" y="5589240"/>
            <a:ext cx="3606800" cy="509935"/>
          </a:xfrm>
          <a:noFill/>
        </p:spPr>
        <p:txBody>
          <a:bodyPr lIns="0" rIns="0" bIns="0" anchor="t" anchorCtr="0"/>
          <a:lstStyle>
            <a:lvl1pPr marL="0" indent="0" algn="l">
              <a:lnSpc>
                <a:spcPct val="100000"/>
              </a:lnSpc>
              <a:spcBef>
                <a:spcPts val="0"/>
              </a:spcBef>
              <a:buNone/>
              <a:defRPr sz="1200">
                <a:solidFill>
                  <a:schemeClr val="tx1"/>
                </a:solidFill>
              </a:defRPr>
            </a:lvl1pPr>
          </a:lstStyle>
          <a:p>
            <a:pPr lvl="0"/>
            <a:r>
              <a:rPr lang="en-GB"/>
              <a:t>Click to edit Master text styles</a:t>
            </a:r>
          </a:p>
        </p:txBody>
      </p:sp>
      <p:sp>
        <p:nvSpPr>
          <p:cNvPr id="18" name="Picture Placeholder 7">
            <a:extLst>
              <a:ext uri="{FF2B5EF4-FFF2-40B4-BE49-F238E27FC236}">
                <a16:creationId xmlns:a16="http://schemas.microsoft.com/office/drawing/2014/main" id="{FB10E2B1-E2A8-40FE-7D74-7BB2F046F846}"/>
              </a:ext>
            </a:extLst>
          </p:cNvPr>
          <p:cNvSpPr>
            <a:spLocks noGrp="1"/>
          </p:cNvSpPr>
          <p:nvPr>
            <p:ph type="pic" sz="quarter" idx="30" hasCustomPrompt="1"/>
          </p:nvPr>
        </p:nvSpPr>
        <p:spPr>
          <a:xfrm>
            <a:off x="8128000" y="3817189"/>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25" name="Text Placeholder 6">
            <a:extLst>
              <a:ext uri="{FF2B5EF4-FFF2-40B4-BE49-F238E27FC236}">
                <a16:creationId xmlns:a16="http://schemas.microsoft.com/office/drawing/2014/main" id="{A3923A6D-BCA2-5DDF-6077-3F245A23CF7B}"/>
              </a:ext>
            </a:extLst>
          </p:cNvPr>
          <p:cNvSpPr>
            <a:spLocks noGrp="1"/>
          </p:cNvSpPr>
          <p:nvPr>
            <p:ph type="body" sz="quarter" idx="31"/>
          </p:nvPr>
        </p:nvSpPr>
        <p:spPr>
          <a:xfrm>
            <a:off x="8128000" y="5589240"/>
            <a:ext cx="3606800" cy="509935"/>
          </a:xfrm>
          <a:noFill/>
        </p:spPr>
        <p:txBody>
          <a:bodyPr lIns="0" rIns="0" bIns="0" anchor="t" anchorCtr="0"/>
          <a:lstStyle>
            <a:lvl1pPr marL="0" indent="0" algn="l">
              <a:lnSpc>
                <a:spcPct val="100000"/>
              </a:lnSpc>
              <a:spcBef>
                <a:spcPts val="0"/>
              </a:spcBef>
              <a:buNone/>
              <a:defRPr sz="1200">
                <a:solidFill>
                  <a:schemeClr val="tx1"/>
                </a:solidFill>
              </a:defRPr>
            </a:lvl1pPr>
          </a:lstStyle>
          <a:p>
            <a:pPr lvl="0"/>
            <a:r>
              <a:rPr lang="en-GB"/>
              <a:t>Click to edit Master text styles</a:t>
            </a:r>
          </a:p>
        </p:txBody>
      </p:sp>
    </p:spTree>
    <p:extLst>
      <p:ext uri="{BB962C8B-B14F-4D97-AF65-F5344CB8AC3E}">
        <p14:creationId xmlns:p14="http://schemas.microsoft.com/office/powerpoint/2010/main" val="257389175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x Images with Captions and Text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00A7-EE00-7DDB-8F43-2BFC40A9280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F31D39-6B66-2CDE-3D95-29E4FB03D666}"/>
              </a:ext>
            </a:extLst>
          </p:cNvPr>
          <p:cNvSpPr>
            <a:spLocks noGrp="1"/>
          </p:cNvSpPr>
          <p:nvPr>
            <p:ph type="dt" sz="half" idx="10"/>
          </p:nvPr>
        </p:nvSpPr>
        <p:spPr/>
        <p:txBody>
          <a:bodyPr/>
          <a:lstStyle/>
          <a:p>
            <a:fld id="{5AC341CF-B8EE-A04E-AC3F-22837C6360F7}" type="datetime1">
              <a:t>6/1/2026</a:t>
            </a:fld>
            <a:endParaRPr lang="en-US"/>
          </a:p>
        </p:txBody>
      </p:sp>
      <p:sp>
        <p:nvSpPr>
          <p:cNvPr id="4" name="Footer Placeholder 3">
            <a:extLst>
              <a:ext uri="{FF2B5EF4-FFF2-40B4-BE49-F238E27FC236}">
                <a16:creationId xmlns:a16="http://schemas.microsoft.com/office/drawing/2014/main" id="{8B20B357-DFF0-E6FA-2DB4-3BAC6265148A}"/>
              </a:ext>
            </a:extLst>
          </p:cNvPr>
          <p:cNvSpPr>
            <a:spLocks noGrp="1"/>
          </p:cNvSpPr>
          <p:nvPr>
            <p:ph type="ftr" sz="quarter" idx="11"/>
          </p:nvPr>
        </p:nvSpPr>
        <p:spPr/>
        <p:txBody>
          <a:bodyPr/>
          <a:lstStyle/>
          <a:p>
            <a:r>
              <a:rPr lang="en-US"/>
              <a:t>COPYRIGHT © 2026 – CORE POWER</a:t>
            </a:r>
          </a:p>
        </p:txBody>
      </p:sp>
      <p:sp>
        <p:nvSpPr>
          <p:cNvPr id="5" name="Slide Number Placeholder 4">
            <a:extLst>
              <a:ext uri="{FF2B5EF4-FFF2-40B4-BE49-F238E27FC236}">
                <a16:creationId xmlns:a16="http://schemas.microsoft.com/office/drawing/2014/main" id="{4E5788A6-3C35-263C-1882-D385C571E49A}"/>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23" name="Picture Placeholder 7">
            <a:extLst>
              <a:ext uri="{FF2B5EF4-FFF2-40B4-BE49-F238E27FC236}">
                <a16:creationId xmlns:a16="http://schemas.microsoft.com/office/drawing/2014/main" id="{6046BC6A-B572-78CE-77C6-0CBE73734200}"/>
              </a:ext>
            </a:extLst>
          </p:cNvPr>
          <p:cNvSpPr>
            <a:spLocks noGrp="1"/>
          </p:cNvSpPr>
          <p:nvPr>
            <p:ph type="pic" sz="quarter" idx="26" hasCustomPrompt="1"/>
          </p:nvPr>
        </p:nvSpPr>
        <p:spPr>
          <a:xfrm>
            <a:off x="457200" y="1710000"/>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24" name="Text Placeholder 6">
            <a:extLst>
              <a:ext uri="{FF2B5EF4-FFF2-40B4-BE49-F238E27FC236}">
                <a16:creationId xmlns:a16="http://schemas.microsoft.com/office/drawing/2014/main" id="{A116D848-25F1-50F5-617C-B9A9126A688E}"/>
              </a:ext>
            </a:extLst>
          </p:cNvPr>
          <p:cNvSpPr>
            <a:spLocks noGrp="1"/>
          </p:cNvSpPr>
          <p:nvPr>
            <p:ph type="body" sz="quarter" idx="27"/>
          </p:nvPr>
        </p:nvSpPr>
        <p:spPr>
          <a:xfrm>
            <a:off x="457200" y="3468622"/>
            <a:ext cx="3606800" cy="509935"/>
          </a:xfrm>
          <a:noFill/>
        </p:spPr>
        <p:txBody>
          <a:bodyPr lIns="0" rIns="0" bIns="0" anchor="t" anchorCtr="0"/>
          <a:lstStyle>
            <a:lvl1pPr marL="0" indent="0" algn="l">
              <a:lnSpc>
                <a:spcPct val="100000"/>
              </a:lnSpc>
              <a:spcBef>
                <a:spcPts val="0"/>
              </a:spcBef>
              <a:buNone/>
              <a:defRPr sz="1200">
                <a:solidFill>
                  <a:schemeClr val="tx1"/>
                </a:solidFill>
              </a:defRPr>
            </a:lvl1pPr>
          </a:lstStyle>
          <a:p>
            <a:pPr lvl="0"/>
            <a:r>
              <a:rPr lang="en-GB"/>
              <a:t>Click to edit Master text styles</a:t>
            </a:r>
          </a:p>
        </p:txBody>
      </p:sp>
      <p:sp>
        <p:nvSpPr>
          <p:cNvPr id="14" name="Content Placeholder 2">
            <a:extLst>
              <a:ext uri="{FF2B5EF4-FFF2-40B4-BE49-F238E27FC236}">
                <a16:creationId xmlns:a16="http://schemas.microsoft.com/office/drawing/2014/main" id="{E468DDA4-21D5-A640-F045-B957E3777BC2}"/>
              </a:ext>
            </a:extLst>
          </p:cNvPr>
          <p:cNvSpPr>
            <a:spLocks noGrp="1"/>
          </p:cNvSpPr>
          <p:nvPr>
            <p:ph sz="half" idx="1"/>
          </p:nvPr>
        </p:nvSpPr>
        <p:spPr>
          <a:xfrm>
            <a:off x="457200" y="4278033"/>
            <a:ext cx="11277600" cy="1894167"/>
          </a:xfrm>
        </p:spPr>
        <p:txBody>
          <a:bodyPr/>
          <a:lstStyle>
            <a:lvl1pPr>
              <a:spcBef>
                <a:spcPts val="1350"/>
              </a:spcBef>
              <a:defRPr sz="1800"/>
            </a:lvl1pPr>
            <a:lvl2pPr>
              <a:spcBef>
                <a:spcPts val="1200"/>
              </a:spcBef>
              <a:defRPr sz="1600"/>
            </a:lvl2pPr>
            <a:lvl3pPr>
              <a:spcBef>
                <a:spcPts val="1100"/>
              </a:spcBef>
              <a:defRPr sz="1400"/>
            </a:lvl3pPr>
            <a:lvl4pPr>
              <a:spcBef>
                <a:spcPts val="1000"/>
              </a:spcBef>
              <a:defRPr sz="1200"/>
            </a:lvl4pPr>
            <a:lvl5pPr>
              <a:spcBef>
                <a:spcPts val="9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Picture Placeholder 7">
            <a:extLst>
              <a:ext uri="{FF2B5EF4-FFF2-40B4-BE49-F238E27FC236}">
                <a16:creationId xmlns:a16="http://schemas.microsoft.com/office/drawing/2014/main" id="{4FAFB243-9391-C556-E5BD-EBA98ECAF3D2}"/>
              </a:ext>
            </a:extLst>
          </p:cNvPr>
          <p:cNvSpPr>
            <a:spLocks noGrp="1"/>
          </p:cNvSpPr>
          <p:nvPr>
            <p:ph type="pic" sz="quarter" idx="28" hasCustomPrompt="1"/>
          </p:nvPr>
        </p:nvSpPr>
        <p:spPr>
          <a:xfrm>
            <a:off x="4292600" y="1710000"/>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7" name="Text Placeholder 6">
            <a:extLst>
              <a:ext uri="{FF2B5EF4-FFF2-40B4-BE49-F238E27FC236}">
                <a16:creationId xmlns:a16="http://schemas.microsoft.com/office/drawing/2014/main" id="{A5E432D8-AB1D-32B1-6F23-85B024D7CBF5}"/>
              </a:ext>
            </a:extLst>
          </p:cNvPr>
          <p:cNvSpPr>
            <a:spLocks noGrp="1"/>
          </p:cNvSpPr>
          <p:nvPr>
            <p:ph type="body" sz="quarter" idx="29"/>
          </p:nvPr>
        </p:nvSpPr>
        <p:spPr>
          <a:xfrm>
            <a:off x="4292600" y="3468622"/>
            <a:ext cx="3606800" cy="509935"/>
          </a:xfrm>
          <a:noFill/>
        </p:spPr>
        <p:txBody>
          <a:bodyPr lIns="0" rIns="0" bIns="0" anchor="t" anchorCtr="0"/>
          <a:lstStyle>
            <a:lvl1pPr marL="0" indent="0" algn="l">
              <a:lnSpc>
                <a:spcPct val="100000"/>
              </a:lnSpc>
              <a:spcBef>
                <a:spcPts val="0"/>
              </a:spcBef>
              <a:buNone/>
              <a:defRPr sz="1200">
                <a:solidFill>
                  <a:schemeClr val="tx1"/>
                </a:solidFill>
              </a:defRPr>
            </a:lvl1pPr>
          </a:lstStyle>
          <a:p>
            <a:pPr lvl="0"/>
            <a:r>
              <a:rPr lang="en-GB"/>
              <a:t>Click to edit Master text styles</a:t>
            </a:r>
          </a:p>
        </p:txBody>
      </p:sp>
      <p:sp>
        <p:nvSpPr>
          <p:cNvPr id="18" name="Picture Placeholder 7">
            <a:extLst>
              <a:ext uri="{FF2B5EF4-FFF2-40B4-BE49-F238E27FC236}">
                <a16:creationId xmlns:a16="http://schemas.microsoft.com/office/drawing/2014/main" id="{FB10E2B1-E2A8-40FE-7D74-7BB2F046F846}"/>
              </a:ext>
            </a:extLst>
          </p:cNvPr>
          <p:cNvSpPr>
            <a:spLocks noGrp="1"/>
          </p:cNvSpPr>
          <p:nvPr>
            <p:ph type="pic" sz="quarter" idx="30" hasCustomPrompt="1"/>
          </p:nvPr>
        </p:nvSpPr>
        <p:spPr>
          <a:xfrm>
            <a:off x="8128000" y="1710000"/>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25" name="Text Placeholder 6">
            <a:extLst>
              <a:ext uri="{FF2B5EF4-FFF2-40B4-BE49-F238E27FC236}">
                <a16:creationId xmlns:a16="http://schemas.microsoft.com/office/drawing/2014/main" id="{A3923A6D-BCA2-5DDF-6077-3F245A23CF7B}"/>
              </a:ext>
            </a:extLst>
          </p:cNvPr>
          <p:cNvSpPr>
            <a:spLocks noGrp="1"/>
          </p:cNvSpPr>
          <p:nvPr>
            <p:ph type="body" sz="quarter" idx="31"/>
          </p:nvPr>
        </p:nvSpPr>
        <p:spPr>
          <a:xfrm>
            <a:off x="8128000" y="3468622"/>
            <a:ext cx="3606800" cy="509935"/>
          </a:xfrm>
          <a:noFill/>
        </p:spPr>
        <p:txBody>
          <a:bodyPr lIns="0" rIns="0" bIns="0" anchor="t" anchorCtr="0"/>
          <a:lstStyle>
            <a:lvl1pPr marL="0" indent="0" algn="l">
              <a:lnSpc>
                <a:spcPct val="100000"/>
              </a:lnSpc>
              <a:spcBef>
                <a:spcPts val="0"/>
              </a:spcBef>
              <a:buNone/>
              <a:defRPr sz="1200">
                <a:solidFill>
                  <a:schemeClr val="tx1"/>
                </a:solidFill>
              </a:defRPr>
            </a:lvl1pPr>
          </a:lstStyle>
          <a:p>
            <a:pPr lvl="0"/>
            <a:r>
              <a:rPr lang="en-GB"/>
              <a:t>Click to edit Master text styles</a:t>
            </a:r>
          </a:p>
        </p:txBody>
      </p:sp>
    </p:spTree>
    <p:extLst>
      <p:ext uri="{BB962C8B-B14F-4D97-AF65-F5344CB8AC3E}">
        <p14:creationId xmlns:p14="http://schemas.microsoft.com/office/powerpoint/2010/main" val="2791515898"/>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amp; FEATURES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551384" y="1905506"/>
            <a:ext cx="11089232" cy="3046988"/>
          </a:xfrm>
          <a:prstGeom prst="rect">
            <a:avLst/>
          </a:prstGeom>
          <a:noFill/>
        </p:spPr>
        <p:txBody>
          <a:bodyPr wrap="square" rtlCol="0">
            <a:spAutoFit/>
          </a:bodyPr>
          <a:lstStyle/>
          <a:p>
            <a:pPr algn="ctr"/>
            <a:r>
              <a:rPr lang="en-US" sz="9600" b="1">
                <a:solidFill>
                  <a:schemeClr val="tx2"/>
                </a:solidFill>
              </a:rPr>
              <a:t>IMAGE &amp; FEATURES SLIDES</a:t>
            </a:r>
          </a:p>
        </p:txBody>
      </p:sp>
    </p:spTree>
    <p:extLst>
      <p:ext uri="{BB962C8B-B14F-4D97-AF65-F5344CB8AC3E}">
        <p14:creationId xmlns:p14="http://schemas.microsoft.com/office/powerpoint/2010/main" val="40948007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with Four Fea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AD50-C5CB-6FA2-6B03-2B809CDCF67A}"/>
              </a:ext>
            </a:extLst>
          </p:cNvPr>
          <p:cNvSpPr>
            <a:spLocks noGrp="1"/>
          </p:cNvSpPr>
          <p:nvPr>
            <p:ph type="title"/>
          </p:nvPr>
        </p:nvSpPr>
        <p:spPr/>
        <p:txBody>
          <a:bodyPr/>
          <a:lstStyle/>
          <a:p>
            <a:r>
              <a:rPr lang="en-GB"/>
              <a:t>Click to edit Master title style</a:t>
            </a:r>
            <a:endParaRPr lang="en-US"/>
          </a:p>
        </p:txBody>
      </p:sp>
      <p:sp>
        <p:nvSpPr>
          <p:cNvPr id="9" name="Picture Placeholder 8">
            <a:extLst>
              <a:ext uri="{FF2B5EF4-FFF2-40B4-BE49-F238E27FC236}">
                <a16:creationId xmlns:a16="http://schemas.microsoft.com/office/drawing/2014/main" id="{D5B4B193-4E0E-FFA4-C7FC-B82893A50603}"/>
              </a:ext>
            </a:extLst>
          </p:cNvPr>
          <p:cNvSpPr>
            <a:spLocks noGrp="1"/>
          </p:cNvSpPr>
          <p:nvPr>
            <p:ph type="pic" sz="quarter" idx="13" hasCustomPrompt="1"/>
          </p:nvPr>
        </p:nvSpPr>
        <p:spPr>
          <a:xfrm>
            <a:off x="457200" y="1701801"/>
            <a:ext cx="11277600" cy="3517598"/>
          </a:xfrm>
        </p:spPr>
        <p:txBody>
          <a:bodyPr bIns="900000" anchor="ctr" anchorCtr="0"/>
          <a:lstStyle>
            <a:lvl1pPr marL="0" indent="0" algn="ctr">
              <a:buNone/>
              <a:defRPr/>
            </a:lvl1pPr>
          </a:lstStyle>
          <a:p>
            <a:r>
              <a:rPr lang="en-US"/>
              <a:t>Click icon to insert picture</a:t>
            </a:r>
          </a:p>
        </p:txBody>
      </p:sp>
      <p:sp>
        <p:nvSpPr>
          <p:cNvPr id="10" name="Text Placeholder 6">
            <a:extLst>
              <a:ext uri="{FF2B5EF4-FFF2-40B4-BE49-F238E27FC236}">
                <a16:creationId xmlns:a16="http://schemas.microsoft.com/office/drawing/2014/main" id="{ECB85337-9216-7C23-3CF3-4CFB9BFBCD2E}"/>
              </a:ext>
            </a:extLst>
          </p:cNvPr>
          <p:cNvSpPr>
            <a:spLocks noGrp="1"/>
          </p:cNvSpPr>
          <p:nvPr>
            <p:ph type="body" sz="quarter" idx="19" hasCustomPrompt="1"/>
          </p:nvPr>
        </p:nvSpPr>
        <p:spPr>
          <a:xfrm>
            <a:off x="457200" y="5442899"/>
            <a:ext cx="2647950" cy="734400"/>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Feature 1</a:t>
            </a:r>
            <a:endParaRPr lang="en-US"/>
          </a:p>
        </p:txBody>
      </p:sp>
      <p:sp>
        <p:nvSpPr>
          <p:cNvPr id="12" name="Text Placeholder 6">
            <a:extLst>
              <a:ext uri="{FF2B5EF4-FFF2-40B4-BE49-F238E27FC236}">
                <a16:creationId xmlns:a16="http://schemas.microsoft.com/office/drawing/2014/main" id="{726BED70-93F0-B361-4AF5-7E829E1DA7F3}"/>
              </a:ext>
            </a:extLst>
          </p:cNvPr>
          <p:cNvSpPr>
            <a:spLocks noGrp="1"/>
          </p:cNvSpPr>
          <p:nvPr>
            <p:ph type="body" sz="quarter" idx="20" hasCustomPrompt="1"/>
          </p:nvPr>
        </p:nvSpPr>
        <p:spPr>
          <a:xfrm>
            <a:off x="3331882" y="5442899"/>
            <a:ext cx="2647950" cy="734400"/>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Feature 2</a:t>
            </a:r>
            <a:endParaRPr lang="en-US"/>
          </a:p>
        </p:txBody>
      </p:sp>
      <p:sp>
        <p:nvSpPr>
          <p:cNvPr id="13" name="Text Placeholder 6">
            <a:extLst>
              <a:ext uri="{FF2B5EF4-FFF2-40B4-BE49-F238E27FC236}">
                <a16:creationId xmlns:a16="http://schemas.microsoft.com/office/drawing/2014/main" id="{4936B99A-28B0-D563-75C7-FE4254AA9BAE}"/>
              </a:ext>
            </a:extLst>
          </p:cNvPr>
          <p:cNvSpPr>
            <a:spLocks noGrp="1"/>
          </p:cNvSpPr>
          <p:nvPr>
            <p:ph type="body" sz="quarter" idx="21" hasCustomPrompt="1"/>
          </p:nvPr>
        </p:nvSpPr>
        <p:spPr>
          <a:xfrm>
            <a:off x="6206564" y="5442899"/>
            <a:ext cx="2647950" cy="734400"/>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Feature 3</a:t>
            </a:r>
            <a:endParaRPr lang="en-US"/>
          </a:p>
        </p:txBody>
      </p:sp>
      <p:sp>
        <p:nvSpPr>
          <p:cNvPr id="14" name="Text Placeholder 6">
            <a:extLst>
              <a:ext uri="{FF2B5EF4-FFF2-40B4-BE49-F238E27FC236}">
                <a16:creationId xmlns:a16="http://schemas.microsoft.com/office/drawing/2014/main" id="{F671D203-C3B2-0A22-B98D-30468B0CB420}"/>
              </a:ext>
            </a:extLst>
          </p:cNvPr>
          <p:cNvSpPr>
            <a:spLocks noGrp="1"/>
          </p:cNvSpPr>
          <p:nvPr>
            <p:ph type="body" sz="quarter" idx="22" hasCustomPrompt="1"/>
          </p:nvPr>
        </p:nvSpPr>
        <p:spPr>
          <a:xfrm>
            <a:off x="9081247" y="5442899"/>
            <a:ext cx="2647950" cy="734400"/>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Feature 4</a:t>
            </a:r>
            <a:endParaRPr lang="en-US"/>
          </a:p>
        </p:txBody>
      </p:sp>
      <p:sp>
        <p:nvSpPr>
          <p:cNvPr id="6" name="Date Placeholder 5">
            <a:extLst>
              <a:ext uri="{FF2B5EF4-FFF2-40B4-BE49-F238E27FC236}">
                <a16:creationId xmlns:a16="http://schemas.microsoft.com/office/drawing/2014/main" id="{31723F60-C12F-592A-4022-9257108F4748}"/>
              </a:ext>
            </a:extLst>
          </p:cNvPr>
          <p:cNvSpPr>
            <a:spLocks noGrp="1"/>
          </p:cNvSpPr>
          <p:nvPr>
            <p:ph type="dt" sz="half" idx="23"/>
          </p:nvPr>
        </p:nvSpPr>
        <p:spPr/>
        <p:txBody>
          <a:bodyPr/>
          <a:lstStyle/>
          <a:p>
            <a:fld id="{BD7C4AE5-C160-2347-8A2D-A880B2DA9DBB}" type="datetime1">
              <a:t>6/1/2026</a:t>
            </a:fld>
            <a:endParaRPr lang="en-US"/>
          </a:p>
        </p:txBody>
      </p:sp>
      <p:sp>
        <p:nvSpPr>
          <p:cNvPr id="7" name="Footer Placeholder 6">
            <a:extLst>
              <a:ext uri="{FF2B5EF4-FFF2-40B4-BE49-F238E27FC236}">
                <a16:creationId xmlns:a16="http://schemas.microsoft.com/office/drawing/2014/main" id="{25E53FA4-395B-62A7-77F0-F2701580DDF2}"/>
              </a:ext>
            </a:extLst>
          </p:cNvPr>
          <p:cNvSpPr>
            <a:spLocks noGrp="1"/>
          </p:cNvSpPr>
          <p:nvPr>
            <p:ph type="ftr" sz="quarter" idx="24"/>
          </p:nvPr>
        </p:nvSpPr>
        <p:spPr/>
        <p:txBody>
          <a:bodyPr/>
          <a:lstStyle/>
          <a:p>
            <a:r>
              <a:rPr lang="en-US"/>
              <a:t>COPYRIGHT © 2026 – CORE POWER</a:t>
            </a:r>
          </a:p>
        </p:txBody>
      </p:sp>
      <p:sp>
        <p:nvSpPr>
          <p:cNvPr id="8" name="Slide Number Placeholder 7">
            <a:extLst>
              <a:ext uri="{FF2B5EF4-FFF2-40B4-BE49-F238E27FC236}">
                <a16:creationId xmlns:a16="http://schemas.microsoft.com/office/drawing/2014/main" id="{5399995A-BC51-A2C4-A2F9-9C53BEF1322A}"/>
              </a:ext>
            </a:extLst>
          </p:cNvPr>
          <p:cNvSpPr>
            <a:spLocks noGrp="1"/>
          </p:cNvSpPr>
          <p:nvPr>
            <p:ph type="sldNum" sz="quarter" idx="25"/>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165010610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with Four Features and Icon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AD50-C5CB-6FA2-6B03-2B809CDCF67A}"/>
              </a:ext>
            </a:extLst>
          </p:cNvPr>
          <p:cNvSpPr>
            <a:spLocks noGrp="1"/>
          </p:cNvSpPr>
          <p:nvPr>
            <p:ph type="title"/>
          </p:nvPr>
        </p:nvSpPr>
        <p:spPr/>
        <p:txBody>
          <a:bodyPr/>
          <a:lstStyle/>
          <a:p>
            <a:r>
              <a:rPr lang="en-GB"/>
              <a:t>Click to edit Master title style</a:t>
            </a:r>
            <a:endParaRPr lang="en-US"/>
          </a:p>
        </p:txBody>
      </p:sp>
      <p:sp>
        <p:nvSpPr>
          <p:cNvPr id="9" name="Picture Placeholder 8">
            <a:extLst>
              <a:ext uri="{FF2B5EF4-FFF2-40B4-BE49-F238E27FC236}">
                <a16:creationId xmlns:a16="http://schemas.microsoft.com/office/drawing/2014/main" id="{D5B4B193-4E0E-FFA4-C7FC-B82893A50603}"/>
              </a:ext>
            </a:extLst>
          </p:cNvPr>
          <p:cNvSpPr>
            <a:spLocks noGrp="1"/>
          </p:cNvSpPr>
          <p:nvPr>
            <p:ph type="pic" sz="quarter" idx="13" hasCustomPrompt="1"/>
          </p:nvPr>
        </p:nvSpPr>
        <p:spPr>
          <a:xfrm>
            <a:off x="457200" y="1701801"/>
            <a:ext cx="11277600" cy="3416376"/>
          </a:xfrm>
        </p:spPr>
        <p:txBody>
          <a:bodyPr bIns="900000" anchor="ctr" anchorCtr="0"/>
          <a:lstStyle>
            <a:lvl1pPr marL="0" indent="0" algn="ctr">
              <a:buNone/>
              <a:defRPr/>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6" name="Text Placeholder 6">
            <a:extLst>
              <a:ext uri="{FF2B5EF4-FFF2-40B4-BE49-F238E27FC236}">
                <a16:creationId xmlns:a16="http://schemas.microsoft.com/office/drawing/2014/main" id="{87B2B3BF-0A44-9E41-65DD-7CA527EA9088}"/>
              </a:ext>
            </a:extLst>
          </p:cNvPr>
          <p:cNvSpPr>
            <a:spLocks noGrp="1"/>
          </p:cNvSpPr>
          <p:nvPr>
            <p:ph type="body" sz="quarter" idx="23" hasCustomPrompt="1"/>
          </p:nvPr>
        </p:nvSpPr>
        <p:spPr>
          <a:xfrm>
            <a:off x="1083097" y="5332844"/>
            <a:ext cx="2022053"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7" name="Picture Placeholder 6">
            <a:extLst>
              <a:ext uri="{FF2B5EF4-FFF2-40B4-BE49-F238E27FC236}">
                <a16:creationId xmlns:a16="http://schemas.microsoft.com/office/drawing/2014/main" id="{919A2E51-5DCE-B67B-7B04-14DC2EBEA312}"/>
              </a:ext>
            </a:extLst>
          </p:cNvPr>
          <p:cNvSpPr>
            <a:spLocks noGrp="1"/>
          </p:cNvSpPr>
          <p:nvPr>
            <p:ph type="pic" sz="quarter" idx="24" hasCustomPrompt="1"/>
          </p:nvPr>
        </p:nvSpPr>
        <p:spPr>
          <a:xfrm>
            <a:off x="457200" y="5332844"/>
            <a:ext cx="431800" cy="431800"/>
          </a:xfrm>
        </p:spPr>
        <p:txBody>
          <a:bodyPr anchor="ctr" anchorCtr="0"/>
          <a:lstStyle>
            <a:lvl1pPr marL="0" indent="0" algn="ctr">
              <a:buNone/>
              <a:defRPr sz="1050"/>
            </a:lvl1pPr>
          </a:lstStyle>
          <a:p>
            <a:r>
              <a:rPr lang="en-US"/>
              <a:t>Insert Icon</a:t>
            </a:r>
          </a:p>
        </p:txBody>
      </p:sp>
      <p:sp>
        <p:nvSpPr>
          <p:cNvPr id="8" name="Text Placeholder 6">
            <a:extLst>
              <a:ext uri="{FF2B5EF4-FFF2-40B4-BE49-F238E27FC236}">
                <a16:creationId xmlns:a16="http://schemas.microsoft.com/office/drawing/2014/main" id="{D6EF06F1-5A33-77C5-46AD-5E359C2A3155}"/>
              </a:ext>
            </a:extLst>
          </p:cNvPr>
          <p:cNvSpPr>
            <a:spLocks noGrp="1"/>
          </p:cNvSpPr>
          <p:nvPr>
            <p:ph type="body" sz="quarter" idx="27" hasCustomPrompt="1"/>
          </p:nvPr>
        </p:nvSpPr>
        <p:spPr>
          <a:xfrm>
            <a:off x="1083097" y="5615341"/>
            <a:ext cx="2022053"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11" name="Text Placeholder 6">
            <a:extLst>
              <a:ext uri="{FF2B5EF4-FFF2-40B4-BE49-F238E27FC236}">
                <a16:creationId xmlns:a16="http://schemas.microsoft.com/office/drawing/2014/main" id="{A82852C5-8E8F-15C2-3C0A-97DFCBC13F03}"/>
              </a:ext>
            </a:extLst>
          </p:cNvPr>
          <p:cNvSpPr>
            <a:spLocks noGrp="1"/>
          </p:cNvSpPr>
          <p:nvPr>
            <p:ph type="body" sz="quarter" idx="28" hasCustomPrompt="1"/>
          </p:nvPr>
        </p:nvSpPr>
        <p:spPr>
          <a:xfrm>
            <a:off x="3970676" y="5332844"/>
            <a:ext cx="2022053"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15" name="Picture Placeholder 6">
            <a:extLst>
              <a:ext uri="{FF2B5EF4-FFF2-40B4-BE49-F238E27FC236}">
                <a16:creationId xmlns:a16="http://schemas.microsoft.com/office/drawing/2014/main" id="{822FF5A6-B105-7211-D822-8B6A68CBB65C}"/>
              </a:ext>
            </a:extLst>
          </p:cNvPr>
          <p:cNvSpPr>
            <a:spLocks noGrp="1"/>
          </p:cNvSpPr>
          <p:nvPr>
            <p:ph type="pic" sz="quarter" idx="29" hasCustomPrompt="1"/>
          </p:nvPr>
        </p:nvSpPr>
        <p:spPr>
          <a:xfrm>
            <a:off x="3344779" y="5332844"/>
            <a:ext cx="431800" cy="431800"/>
          </a:xfrm>
        </p:spPr>
        <p:txBody>
          <a:bodyPr anchor="ctr" anchorCtr="0"/>
          <a:lstStyle>
            <a:lvl1pPr marL="0" indent="0" algn="ctr">
              <a:buNone/>
              <a:defRPr sz="1050"/>
            </a:lvl1pPr>
          </a:lstStyle>
          <a:p>
            <a:r>
              <a:rPr lang="en-US"/>
              <a:t>Insert Icon</a:t>
            </a:r>
          </a:p>
        </p:txBody>
      </p:sp>
      <p:sp>
        <p:nvSpPr>
          <p:cNvPr id="16" name="Text Placeholder 6">
            <a:extLst>
              <a:ext uri="{FF2B5EF4-FFF2-40B4-BE49-F238E27FC236}">
                <a16:creationId xmlns:a16="http://schemas.microsoft.com/office/drawing/2014/main" id="{1088EFE0-47F4-3C1B-57D8-D007F0CE8E87}"/>
              </a:ext>
            </a:extLst>
          </p:cNvPr>
          <p:cNvSpPr>
            <a:spLocks noGrp="1"/>
          </p:cNvSpPr>
          <p:nvPr>
            <p:ph type="body" sz="quarter" idx="30" hasCustomPrompt="1"/>
          </p:nvPr>
        </p:nvSpPr>
        <p:spPr>
          <a:xfrm>
            <a:off x="3970676" y="5615341"/>
            <a:ext cx="2022053"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17" name="Text Placeholder 6">
            <a:extLst>
              <a:ext uri="{FF2B5EF4-FFF2-40B4-BE49-F238E27FC236}">
                <a16:creationId xmlns:a16="http://schemas.microsoft.com/office/drawing/2014/main" id="{F46E950E-8C1B-D396-8C19-4F47DD52F412}"/>
              </a:ext>
            </a:extLst>
          </p:cNvPr>
          <p:cNvSpPr>
            <a:spLocks noGrp="1"/>
          </p:cNvSpPr>
          <p:nvPr>
            <p:ph type="body" sz="quarter" idx="31" hasCustomPrompt="1"/>
          </p:nvPr>
        </p:nvSpPr>
        <p:spPr>
          <a:xfrm>
            <a:off x="6844504" y="5332844"/>
            <a:ext cx="2022053"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18" name="Picture Placeholder 6">
            <a:extLst>
              <a:ext uri="{FF2B5EF4-FFF2-40B4-BE49-F238E27FC236}">
                <a16:creationId xmlns:a16="http://schemas.microsoft.com/office/drawing/2014/main" id="{FB1B6DD3-19FD-EC69-2AD0-41820BE162B8}"/>
              </a:ext>
            </a:extLst>
          </p:cNvPr>
          <p:cNvSpPr>
            <a:spLocks noGrp="1"/>
          </p:cNvSpPr>
          <p:nvPr>
            <p:ph type="pic" sz="quarter" idx="32" hasCustomPrompt="1"/>
          </p:nvPr>
        </p:nvSpPr>
        <p:spPr>
          <a:xfrm>
            <a:off x="6218607" y="5332844"/>
            <a:ext cx="431800" cy="431800"/>
          </a:xfrm>
        </p:spPr>
        <p:txBody>
          <a:bodyPr anchor="ctr" anchorCtr="0"/>
          <a:lstStyle>
            <a:lvl1pPr marL="0" indent="0" algn="ctr">
              <a:buNone/>
              <a:defRPr sz="1050"/>
            </a:lvl1pPr>
          </a:lstStyle>
          <a:p>
            <a:r>
              <a:rPr lang="en-US"/>
              <a:t>Insert Icon</a:t>
            </a:r>
          </a:p>
        </p:txBody>
      </p:sp>
      <p:sp>
        <p:nvSpPr>
          <p:cNvPr id="19" name="Text Placeholder 6">
            <a:extLst>
              <a:ext uri="{FF2B5EF4-FFF2-40B4-BE49-F238E27FC236}">
                <a16:creationId xmlns:a16="http://schemas.microsoft.com/office/drawing/2014/main" id="{D1C6E88C-AC93-05D8-D0CF-43A2DE623AF0}"/>
              </a:ext>
            </a:extLst>
          </p:cNvPr>
          <p:cNvSpPr>
            <a:spLocks noGrp="1"/>
          </p:cNvSpPr>
          <p:nvPr>
            <p:ph type="body" sz="quarter" idx="33" hasCustomPrompt="1"/>
          </p:nvPr>
        </p:nvSpPr>
        <p:spPr>
          <a:xfrm>
            <a:off x="6844504" y="5615341"/>
            <a:ext cx="2022053"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20" name="Text Placeholder 6">
            <a:extLst>
              <a:ext uri="{FF2B5EF4-FFF2-40B4-BE49-F238E27FC236}">
                <a16:creationId xmlns:a16="http://schemas.microsoft.com/office/drawing/2014/main" id="{D1E25A96-ADE5-4D30-2763-AF2FB66CE340}"/>
              </a:ext>
            </a:extLst>
          </p:cNvPr>
          <p:cNvSpPr>
            <a:spLocks noGrp="1"/>
          </p:cNvSpPr>
          <p:nvPr>
            <p:ph type="body" sz="quarter" idx="34" hasCustomPrompt="1"/>
          </p:nvPr>
        </p:nvSpPr>
        <p:spPr>
          <a:xfrm>
            <a:off x="9718332" y="5332844"/>
            <a:ext cx="2022053"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21" name="Picture Placeholder 6">
            <a:extLst>
              <a:ext uri="{FF2B5EF4-FFF2-40B4-BE49-F238E27FC236}">
                <a16:creationId xmlns:a16="http://schemas.microsoft.com/office/drawing/2014/main" id="{4E8E9B09-EA65-B6E4-1214-E6442266D75C}"/>
              </a:ext>
            </a:extLst>
          </p:cNvPr>
          <p:cNvSpPr>
            <a:spLocks noGrp="1"/>
          </p:cNvSpPr>
          <p:nvPr>
            <p:ph type="pic" sz="quarter" idx="35" hasCustomPrompt="1"/>
          </p:nvPr>
        </p:nvSpPr>
        <p:spPr>
          <a:xfrm>
            <a:off x="9092435" y="5332844"/>
            <a:ext cx="431800" cy="431800"/>
          </a:xfrm>
        </p:spPr>
        <p:txBody>
          <a:bodyPr anchor="ctr" anchorCtr="0"/>
          <a:lstStyle>
            <a:lvl1pPr marL="0" indent="0" algn="ctr">
              <a:buNone/>
              <a:defRPr sz="1050"/>
            </a:lvl1pPr>
          </a:lstStyle>
          <a:p>
            <a:r>
              <a:rPr lang="en-US"/>
              <a:t>Insert Icon</a:t>
            </a:r>
          </a:p>
        </p:txBody>
      </p:sp>
      <p:sp>
        <p:nvSpPr>
          <p:cNvPr id="22" name="Text Placeholder 6">
            <a:extLst>
              <a:ext uri="{FF2B5EF4-FFF2-40B4-BE49-F238E27FC236}">
                <a16:creationId xmlns:a16="http://schemas.microsoft.com/office/drawing/2014/main" id="{4138532A-B098-AA83-6797-788611049470}"/>
              </a:ext>
            </a:extLst>
          </p:cNvPr>
          <p:cNvSpPr>
            <a:spLocks noGrp="1"/>
          </p:cNvSpPr>
          <p:nvPr>
            <p:ph type="body" sz="quarter" idx="36" hasCustomPrompt="1"/>
          </p:nvPr>
        </p:nvSpPr>
        <p:spPr>
          <a:xfrm>
            <a:off x="9718332" y="5615341"/>
            <a:ext cx="2022053"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10" name="Date Placeholder 9">
            <a:extLst>
              <a:ext uri="{FF2B5EF4-FFF2-40B4-BE49-F238E27FC236}">
                <a16:creationId xmlns:a16="http://schemas.microsoft.com/office/drawing/2014/main" id="{FC778F62-5866-F71B-8781-CD217F9F9B10}"/>
              </a:ext>
            </a:extLst>
          </p:cNvPr>
          <p:cNvSpPr>
            <a:spLocks noGrp="1"/>
          </p:cNvSpPr>
          <p:nvPr>
            <p:ph type="dt" sz="half" idx="37"/>
          </p:nvPr>
        </p:nvSpPr>
        <p:spPr/>
        <p:txBody>
          <a:bodyPr/>
          <a:lstStyle/>
          <a:p>
            <a:fld id="{BC67DE6D-0B50-FC4A-BC25-35D25253DC1B}" type="datetime1">
              <a:t>6/1/2026</a:t>
            </a:fld>
            <a:endParaRPr lang="en-US"/>
          </a:p>
        </p:txBody>
      </p:sp>
      <p:sp>
        <p:nvSpPr>
          <p:cNvPr id="12" name="Footer Placeholder 11">
            <a:extLst>
              <a:ext uri="{FF2B5EF4-FFF2-40B4-BE49-F238E27FC236}">
                <a16:creationId xmlns:a16="http://schemas.microsoft.com/office/drawing/2014/main" id="{2AEEE697-4628-B1E0-5407-B08B22F7B760}"/>
              </a:ext>
            </a:extLst>
          </p:cNvPr>
          <p:cNvSpPr>
            <a:spLocks noGrp="1"/>
          </p:cNvSpPr>
          <p:nvPr>
            <p:ph type="ftr" sz="quarter" idx="38"/>
          </p:nvPr>
        </p:nvSpPr>
        <p:spPr/>
        <p:txBody>
          <a:bodyPr/>
          <a:lstStyle/>
          <a:p>
            <a:r>
              <a:rPr lang="en-US"/>
              <a:t>COPYRIGHT © 2026 – CORE POWER</a:t>
            </a:r>
          </a:p>
        </p:txBody>
      </p:sp>
      <p:sp>
        <p:nvSpPr>
          <p:cNvPr id="13" name="Slide Number Placeholder 12">
            <a:extLst>
              <a:ext uri="{FF2B5EF4-FFF2-40B4-BE49-F238E27FC236}">
                <a16:creationId xmlns:a16="http://schemas.microsoft.com/office/drawing/2014/main" id="{36A71C2B-A00C-A98A-9430-9BE4E40C450F}"/>
              </a:ext>
            </a:extLst>
          </p:cNvPr>
          <p:cNvSpPr>
            <a:spLocks noGrp="1"/>
          </p:cNvSpPr>
          <p:nvPr>
            <p:ph type="sldNum" sz="quarter" idx="39"/>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127716939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with Four Features and Icons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AD50-C5CB-6FA2-6B03-2B809CDCF67A}"/>
              </a:ext>
            </a:extLst>
          </p:cNvPr>
          <p:cNvSpPr>
            <a:spLocks noGrp="1"/>
          </p:cNvSpPr>
          <p:nvPr>
            <p:ph type="title"/>
          </p:nvPr>
        </p:nvSpPr>
        <p:spPr/>
        <p:txBody>
          <a:bodyPr/>
          <a:lstStyle/>
          <a:p>
            <a:r>
              <a:rPr lang="en-GB"/>
              <a:t>Click to edit Master title style</a:t>
            </a:r>
            <a:endParaRPr lang="en-US"/>
          </a:p>
        </p:txBody>
      </p:sp>
      <p:sp>
        <p:nvSpPr>
          <p:cNvPr id="9" name="Picture Placeholder 8">
            <a:extLst>
              <a:ext uri="{FF2B5EF4-FFF2-40B4-BE49-F238E27FC236}">
                <a16:creationId xmlns:a16="http://schemas.microsoft.com/office/drawing/2014/main" id="{D5B4B193-4E0E-FFA4-C7FC-B82893A50603}"/>
              </a:ext>
            </a:extLst>
          </p:cNvPr>
          <p:cNvSpPr>
            <a:spLocks noGrp="1"/>
          </p:cNvSpPr>
          <p:nvPr>
            <p:ph type="pic" sz="quarter" idx="13" hasCustomPrompt="1"/>
          </p:nvPr>
        </p:nvSpPr>
        <p:spPr>
          <a:xfrm>
            <a:off x="457200" y="1701800"/>
            <a:ext cx="7442200" cy="4470399"/>
          </a:xfrm>
        </p:spPr>
        <p:txBody>
          <a:bodyPr bIns="720000" anchor="ctr" anchorCtr="0"/>
          <a:lstStyle>
            <a:lvl1pPr marL="0" indent="0" algn="ctr">
              <a:buNone/>
              <a:defRPr/>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0" name="Text Placeholder 6">
            <a:extLst>
              <a:ext uri="{FF2B5EF4-FFF2-40B4-BE49-F238E27FC236}">
                <a16:creationId xmlns:a16="http://schemas.microsoft.com/office/drawing/2014/main" id="{ECB85337-9216-7C23-3CF3-4CFB9BFBCD2E}"/>
              </a:ext>
            </a:extLst>
          </p:cNvPr>
          <p:cNvSpPr>
            <a:spLocks noGrp="1"/>
          </p:cNvSpPr>
          <p:nvPr>
            <p:ph type="body" sz="quarter" idx="19" hasCustomPrompt="1"/>
          </p:nvPr>
        </p:nvSpPr>
        <p:spPr>
          <a:xfrm>
            <a:off x="8787952" y="1868499"/>
            <a:ext cx="2946848"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12" name="Text Placeholder 6">
            <a:extLst>
              <a:ext uri="{FF2B5EF4-FFF2-40B4-BE49-F238E27FC236}">
                <a16:creationId xmlns:a16="http://schemas.microsoft.com/office/drawing/2014/main" id="{726BED70-93F0-B361-4AF5-7E829E1DA7F3}"/>
              </a:ext>
            </a:extLst>
          </p:cNvPr>
          <p:cNvSpPr>
            <a:spLocks noGrp="1"/>
          </p:cNvSpPr>
          <p:nvPr>
            <p:ph type="body" sz="quarter" idx="20" hasCustomPrompt="1"/>
          </p:nvPr>
        </p:nvSpPr>
        <p:spPr>
          <a:xfrm>
            <a:off x="8787952" y="2826399"/>
            <a:ext cx="2946848"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2</a:t>
            </a:r>
            <a:endParaRPr lang="en-US"/>
          </a:p>
        </p:txBody>
      </p:sp>
      <p:sp>
        <p:nvSpPr>
          <p:cNvPr id="13" name="Text Placeholder 6">
            <a:extLst>
              <a:ext uri="{FF2B5EF4-FFF2-40B4-BE49-F238E27FC236}">
                <a16:creationId xmlns:a16="http://schemas.microsoft.com/office/drawing/2014/main" id="{4936B99A-28B0-D563-75C7-FE4254AA9BAE}"/>
              </a:ext>
            </a:extLst>
          </p:cNvPr>
          <p:cNvSpPr>
            <a:spLocks noGrp="1"/>
          </p:cNvSpPr>
          <p:nvPr>
            <p:ph type="body" sz="quarter" idx="21" hasCustomPrompt="1"/>
          </p:nvPr>
        </p:nvSpPr>
        <p:spPr>
          <a:xfrm>
            <a:off x="8787952" y="3784299"/>
            <a:ext cx="2946848"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3</a:t>
            </a:r>
            <a:endParaRPr lang="en-US"/>
          </a:p>
        </p:txBody>
      </p:sp>
      <p:sp>
        <p:nvSpPr>
          <p:cNvPr id="14" name="Text Placeholder 6">
            <a:extLst>
              <a:ext uri="{FF2B5EF4-FFF2-40B4-BE49-F238E27FC236}">
                <a16:creationId xmlns:a16="http://schemas.microsoft.com/office/drawing/2014/main" id="{F671D203-C3B2-0A22-B98D-30468B0CB420}"/>
              </a:ext>
            </a:extLst>
          </p:cNvPr>
          <p:cNvSpPr>
            <a:spLocks noGrp="1"/>
          </p:cNvSpPr>
          <p:nvPr>
            <p:ph type="body" sz="quarter" idx="22" hasCustomPrompt="1"/>
          </p:nvPr>
        </p:nvSpPr>
        <p:spPr>
          <a:xfrm>
            <a:off x="8786333" y="4735951"/>
            <a:ext cx="2946848"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4</a:t>
            </a:r>
            <a:endParaRPr lang="en-US"/>
          </a:p>
        </p:txBody>
      </p:sp>
      <p:sp>
        <p:nvSpPr>
          <p:cNvPr id="7" name="Picture Placeholder 6">
            <a:extLst>
              <a:ext uri="{FF2B5EF4-FFF2-40B4-BE49-F238E27FC236}">
                <a16:creationId xmlns:a16="http://schemas.microsoft.com/office/drawing/2014/main" id="{AF50B0D2-F652-D05E-07C6-49359968EB61}"/>
              </a:ext>
            </a:extLst>
          </p:cNvPr>
          <p:cNvSpPr>
            <a:spLocks noGrp="1"/>
          </p:cNvSpPr>
          <p:nvPr>
            <p:ph type="pic" sz="quarter" idx="23" hasCustomPrompt="1"/>
          </p:nvPr>
        </p:nvSpPr>
        <p:spPr>
          <a:xfrm>
            <a:off x="8162055" y="1868499"/>
            <a:ext cx="431800" cy="431800"/>
          </a:xfrm>
        </p:spPr>
        <p:txBody>
          <a:bodyPr anchor="ctr" anchorCtr="0"/>
          <a:lstStyle>
            <a:lvl1pPr marL="0" indent="0" algn="ctr">
              <a:buNone/>
              <a:defRPr sz="1050"/>
            </a:lvl1pPr>
          </a:lstStyle>
          <a:p>
            <a:r>
              <a:rPr lang="en-US"/>
              <a:t>Insert Icon</a:t>
            </a:r>
          </a:p>
        </p:txBody>
      </p:sp>
      <p:sp>
        <p:nvSpPr>
          <p:cNvPr id="8" name="Picture Placeholder 6">
            <a:extLst>
              <a:ext uri="{FF2B5EF4-FFF2-40B4-BE49-F238E27FC236}">
                <a16:creationId xmlns:a16="http://schemas.microsoft.com/office/drawing/2014/main" id="{E87AFEB6-D329-BAB0-D621-F8D27AAD4694}"/>
              </a:ext>
            </a:extLst>
          </p:cNvPr>
          <p:cNvSpPr>
            <a:spLocks noGrp="1"/>
          </p:cNvSpPr>
          <p:nvPr>
            <p:ph type="pic" sz="quarter" idx="24" hasCustomPrompt="1"/>
          </p:nvPr>
        </p:nvSpPr>
        <p:spPr>
          <a:xfrm>
            <a:off x="8162055" y="2820606"/>
            <a:ext cx="431800" cy="431800"/>
          </a:xfrm>
        </p:spPr>
        <p:txBody>
          <a:bodyPr anchor="ctr" anchorCtr="0"/>
          <a:lstStyle>
            <a:lvl1pPr marL="0" indent="0" algn="ctr">
              <a:buNone/>
              <a:defRPr sz="1050"/>
            </a:lvl1pPr>
          </a:lstStyle>
          <a:p>
            <a:r>
              <a:rPr lang="en-US"/>
              <a:t>Insert Icon</a:t>
            </a:r>
          </a:p>
        </p:txBody>
      </p:sp>
      <p:sp>
        <p:nvSpPr>
          <p:cNvPr id="11" name="Picture Placeholder 6">
            <a:extLst>
              <a:ext uri="{FF2B5EF4-FFF2-40B4-BE49-F238E27FC236}">
                <a16:creationId xmlns:a16="http://schemas.microsoft.com/office/drawing/2014/main" id="{A3D4BD9A-9B94-82F0-3520-6CF623DE82D3}"/>
              </a:ext>
            </a:extLst>
          </p:cNvPr>
          <p:cNvSpPr>
            <a:spLocks noGrp="1"/>
          </p:cNvSpPr>
          <p:nvPr>
            <p:ph type="pic" sz="quarter" idx="25" hasCustomPrompt="1"/>
          </p:nvPr>
        </p:nvSpPr>
        <p:spPr>
          <a:xfrm>
            <a:off x="8162055" y="3778440"/>
            <a:ext cx="431800" cy="431800"/>
          </a:xfrm>
        </p:spPr>
        <p:txBody>
          <a:bodyPr anchor="ctr" anchorCtr="0"/>
          <a:lstStyle>
            <a:lvl1pPr marL="0" indent="0" algn="ctr">
              <a:buNone/>
              <a:defRPr sz="1050"/>
            </a:lvl1pPr>
          </a:lstStyle>
          <a:p>
            <a:r>
              <a:rPr lang="en-US"/>
              <a:t>Insert Icon</a:t>
            </a:r>
          </a:p>
        </p:txBody>
      </p:sp>
      <p:sp>
        <p:nvSpPr>
          <p:cNvPr id="15" name="Picture Placeholder 6">
            <a:extLst>
              <a:ext uri="{FF2B5EF4-FFF2-40B4-BE49-F238E27FC236}">
                <a16:creationId xmlns:a16="http://schemas.microsoft.com/office/drawing/2014/main" id="{988A7357-2E3C-302A-599D-17EEB0706336}"/>
              </a:ext>
            </a:extLst>
          </p:cNvPr>
          <p:cNvSpPr>
            <a:spLocks noGrp="1"/>
          </p:cNvSpPr>
          <p:nvPr>
            <p:ph type="pic" sz="quarter" idx="26" hasCustomPrompt="1"/>
          </p:nvPr>
        </p:nvSpPr>
        <p:spPr>
          <a:xfrm>
            <a:off x="8162055" y="4730092"/>
            <a:ext cx="431800" cy="431800"/>
          </a:xfrm>
        </p:spPr>
        <p:txBody>
          <a:bodyPr anchor="ctr" anchorCtr="0"/>
          <a:lstStyle>
            <a:lvl1pPr marL="0" indent="0" algn="ctr">
              <a:buNone/>
              <a:defRPr sz="1050"/>
            </a:lvl1pPr>
          </a:lstStyle>
          <a:p>
            <a:r>
              <a:rPr lang="en-US"/>
              <a:t>Insert Icon</a:t>
            </a:r>
          </a:p>
        </p:txBody>
      </p:sp>
      <p:sp>
        <p:nvSpPr>
          <p:cNvPr id="6" name="Text Placeholder 6">
            <a:extLst>
              <a:ext uri="{FF2B5EF4-FFF2-40B4-BE49-F238E27FC236}">
                <a16:creationId xmlns:a16="http://schemas.microsoft.com/office/drawing/2014/main" id="{A9C353D1-481A-81D5-0952-841A383AFBE0}"/>
              </a:ext>
            </a:extLst>
          </p:cNvPr>
          <p:cNvSpPr>
            <a:spLocks noGrp="1"/>
          </p:cNvSpPr>
          <p:nvPr>
            <p:ph type="body" sz="quarter" idx="27" hasCustomPrompt="1"/>
          </p:nvPr>
        </p:nvSpPr>
        <p:spPr>
          <a:xfrm>
            <a:off x="8787952" y="2150996"/>
            <a:ext cx="2946848"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16" name="Text Placeholder 6">
            <a:extLst>
              <a:ext uri="{FF2B5EF4-FFF2-40B4-BE49-F238E27FC236}">
                <a16:creationId xmlns:a16="http://schemas.microsoft.com/office/drawing/2014/main" id="{6E5ABAB6-ED8A-7F5A-7093-29ECA4403CC7}"/>
              </a:ext>
            </a:extLst>
          </p:cNvPr>
          <p:cNvSpPr>
            <a:spLocks noGrp="1"/>
          </p:cNvSpPr>
          <p:nvPr>
            <p:ph type="body" sz="quarter" idx="28" hasCustomPrompt="1"/>
          </p:nvPr>
        </p:nvSpPr>
        <p:spPr>
          <a:xfrm>
            <a:off x="8787952" y="3108896"/>
            <a:ext cx="2946848"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2</a:t>
            </a:r>
            <a:endParaRPr lang="en-US"/>
          </a:p>
        </p:txBody>
      </p:sp>
      <p:sp>
        <p:nvSpPr>
          <p:cNvPr id="17" name="Text Placeholder 6">
            <a:extLst>
              <a:ext uri="{FF2B5EF4-FFF2-40B4-BE49-F238E27FC236}">
                <a16:creationId xmlns:a16="http://schemas.microsoft.com/office/drawing/2014/main" id="{69367DF8-0FF7-0A31-F8B4-9B9A0CADB0CA}"/>
              </a:ext>
            </a:extLst>
          </p:cNvPr>
          <p:cNvSpPr>
            <a:spLocks noGrp="1"/>
          </p:cNvSpPr>
          <p:nvPr>
            <p:ph type="body" sz="quarter" idx="29" hasCustomPrompt="1"/>
          </p:nvPr>
        </p:nvSpPr>
        <p:spPr>
          <a:xfrm>
            <a:off x="8787952" y="4066796"/>
            <a:ext cx="2946848"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3</a:t>
            </a:r>
            <a:endParaRPr lang="en-US"/>
          </a:p>
        </p:txBody>
      </p:sp>
      <p:sp>
        <p:nvSpPr>
          <p:cNvPr id="18" name="Text Placeholder 6">
            <a:extLst>
              <a:ext uri="{FF2B5EF4-FFF2-40B4-BE49-F238E27FC236}">
                <a16:creationId xmlns:a16="http://schemas.microsoft.com/office/drawing/2014/main" id="{DB9B3B43-0B13-E7E9-9BCF-0CC87527B3DE}"/>
              </a:ext>
            </a:extLst>
          </p:cNvPr>
          <p:cNvSpPr>
            <a:spLocks noGrp="1"/>
          </p:cNvSpPr>
          <p:nvPr>
            <p:ph type="body" sz="quarter" idx="30" hasCustomPrompt="1"/>
          </p:nvPr>
        </p:nvSpPr>
        <p:spPr>
          <a:xfrm>
            <a:off x="8786333" y="5018448"/>
            <a:ext cx="2946848"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4</a:t>
            </a:r>
            <a:endParaRPr lang="en-US"/>
          </a:p>
        </p:txBody>
      </p:sp>
      <p:sp>
        <p:nvSpPr>
          <p:cNvPr id="19" name="Date Placeholder 18">
            <a:extLst>
              <a:ext uri="{FF2B5EF4-FFF2-40B4-BE49-F238E27FC236}">
                <a16:creationId xmlns:a16="http://schemas.microsoft.com/office/drawing/2014/main" id="{8D5B7B9E-106C-A27E-E816-D9E2D1E33835}"/>
              </a:ext>
            </a:extLst>
          </p:cNvPr>
          <p:cNvSpPr>
            <a:spLocks noGrp="1"/>
          </p:cNvSpPr>
          <p:nvPr>
            <p:ph type="dt" sz="half" idx="31"/>
          </p:nvPr>
        </p:nvSpPr>
        <p:spPr/>
        <p:txBody>
          <a:bodyPr/>
          <a:lstStyle/>
          <a:p>
            <a:fld id="{F7E8A742-5F35-BA4F-9965-FCE0921CA9DF}" type="datetime1">
              <a:t>6/1/2026</a:t>
            </a:fld>
            <a:endParaRPr lang="en-US"/>
          </a:p>
        </p:txBody>
      </p:sp>
      <p:sp>
        <p:nvSpPr>
          <p:cNvPr id="20" name="Footer Placeholder 19">
            <a:extLst>
              <a:ext uri="{FF2B5EF4-FFF2-40B4-BE49-F238E27FC236}">
                <a16:creationId xmlns:a16="http://schemas.microsoft.com/office/drawing/2014/main" id="{26007512-3A8F-1DA1-7B03-78B19D635C2B}"/>
              </a:ext>
            </a:extLst>
          </p:cNvPr>
          <p:cNvSpPr>
            <a:spLocks noGrp="1"/>
          </p:cNvSpPr>
          <p:nvPr>
            <p:ph type="ftr" sz="quarter" idx="32"/>
          </p:nvPr>
        </p:nvSpPr>
        <p:spPr/>
        <p:txBody>
          <a:bodyPr/>
          <a:lstStyle/>
          <a:p>
            <a:r>
              <a:rPr lang="en-US"/>
              <a:t>COPYRIGHT © 2026 – CORE POWER</a:t>
            </a:r>
          </a:p>
        </p:txBody>
      </p:sp>
      <p:sp>
        <p:nvSpPr>
          <p:cNvPr id="21" name="Slide Number Placeholder 20">
            <a:extLst>
              <a:ext uri="{FF2B5EF4-FFF2-40B4-BE49-F238E27FC236}">
                <a16:creationId xmlns:a16="http://schemas.microsoft.com/office/drawing/2014/main" id="{FF21A011-28C9-5812-4928-6C0672BD225B}"/>
              </a:ext>
            </a:extLst>
          </p:cNvPr>
          <p:cNvSpPr>
            <a:spLocks noGrp="1"/>
          </p:cNvSpPr>
          <p:nvPr>
            <p:ph type="sldNum" sz="quarter" idx="33"/>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4186436647"/>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ine Feature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AD50-C5CB-6FA2-6B03-2B809CDCF67A}"/>
              </a:ext>
            </a:extLst>
          </p:cNvPr>
          <p:cNvSpPr>
            <a:spLocks noGrp="1"/>
          </p:cNvSpPr>
          <p:nvPr>
            <p:ph type="title"/>
          </p:nvPr>
        </p:nvSpPr>
        <p:spPr/>
        <p:txBody>
          <a:bodyPr/>
          <a:lstStyle/>
          <a:p>
            <a:r>
              <a:rPr lang="en-GB"/>
              <a:t>Click to edit Master title style</a:t>
            </a:r>
            <a:endParaRPr lang="en-US"/>
          </a:p>
        </p:txBody>
      </p:sp>
      <p:sp>
        <p:nvSpPr>
          <p:cNvPr id="10" name="Text Placeholder 6">
            <a:extLst>
              <a:ext uri="{FF2B5EF4-FFF2-40B4-BE49-F238E27FC236}">
                <a16:creationId xmlns:a16="http://schemas.microsoft.com/office/drawing/2014/main" id="{ECB85337-9216-7C23-3CF3-4CFB9BFBCD2E}"/>
              </a:ext>
            </a:extLst>
          </p:cNvPr>
          <p:cNvSpPr>
            <a:spLocks noGrp="1"/>
          </p:cNvSpPr>
          <p:nvPr>
            <p:ph type="body" sz="quarter" idx="19" hasCustomPrompt="1"/>
          </p:nvPr>
        </p:nvSpPr>
        <p:spPr>
          <a:xfrm>
            <a:off x="1080920" y="2266698"/>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7" name="Picture Placeholder 6">
            <a:extLst>
              <a:ext uri="{FF2B5EF4-FFF2-40B4-BE49-F238E27FC236}">
                <a16:creationId xmlns:a16="http://schemas.microsoft.com/office/drawing/2014/main" id="{AF50B0D2-F652-D05E-07C6-49359968EB61}"/>
              </a:ext>
            </a:extLst>
          </p:cNvPr>
          <p:cNvSpPr>
            <a:spLocks noGrp="1"/>
          </p:cNvSpPr>
          <p:nvPr>
            <p:ph type="pic" sz="quarter" idx="23" hasCustomPrompt="1"/>
          </p:nvPr>
        </p:nvSpPr>
        <p:spPr>
          <a:xfrm>
            <a:off x="455024" y="2266698"/>
            <a:ext cx="431800" cy="431800"/>
          </a:xfrm>
        </p:spPr>
        <p:txBody>
          <a:bodyPr anchor="ctr" anchorCtr="0"/>
          <a:lstStyle>
            <a:lvl1pPr marL="0" indent="0" algn="ctr">
              <a:buNone/>
              <a:defRPr sz="1050"/>
            </a:lvl1pPr>
          </a:lstStyle>
          <a:p>
            <a:r>
              <a:rPr lang="en-US"/>
              <a:t>Insert Icon</a:t>
            </a:r>
          </a:p>
        </p:txBody>
      </p:sp>
      <p:sp>
        <p:nvSpPr>
          <p:cNvPr id="6" name="Text Placeholder 6">
            <a:extLst>
              <a:ext uri="{FF2B5EF4-FFF2-40B4-BE49-F238E27FC236}">
                <a16:creationId xmlns:a16="http://schemas.microsoft.com/office/drawing/2014/main" id="{A9C353D1-481A-81D5-0952-841A383AFBE0}"/>
              </a:ext>
            </a:extLst>
          </p:cNvPr>
          <p:cNvSpPr>
            <a:spLocks noGrp="1"/>
          </p:cNvSpPr>
          <p:nvPr>
            <p:ph type="body" sz="quarter" idx="27" hasCustomPrompt="1"/>
          </p:nvPr>
        </p:nvSpPr>
        <p:spPr>
          <a:xfrm>
            <a:off x="1080920" y="2549195"/>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19" name="Text Placeholder 6">
            <a:extLst>
              <a:ext uri="{FF2B5EF4-FFF2-40B4-BE49-F238E27FC236}">
                <a16:creationId xmlns:a16="http://schemas.microsoft.com/office/drawing/2014/main" id="{2BE3B2FF-557F-CA90-5802-7AAAA759DFC3}"/>
              </a:ext>
            </a:extLst>
          </p:cNvPr>
          <p:cNvSpPr>
            <a:spLocks noGrp="1"/>
          </p:cNvSpPr>
          <p:nvPr>
            <p:ph type="body" sz="quarter" idx="31" hasCustomPrompt="1"/>
          </p:nvPr>
        </p:nvSpPr>
        <p:spPr>
          <a:xfrm>
            <a:off x="4924637" y="2266698"/>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20" name="Picture Placeholder 6">
            <a:extLst>
              <a:ext uri="{FF2B5EF4-FFF2-40B4-BE49-F238E27FC236}">
                <a16:creationId xmlns:a16="http://schemas.microsoft.com/office/drawing/2014/main" id="{F70B7094-AC48-C0E4-02DD-785183F9A286}"/>
              </a:ext>
            </a:extLst>
          </p:cNvPr>
          <p:cNvSpPr>
            <a:spLocks noGrp="1"/>
          </p:cNvSpPr>
          <p:nvPr>
            <p:ph type="pic" sz="quarter" idx="32" hasCustomPrompt="1"/>
          </p:nvPr>
        </p:nvSpPr>
        <p:spPr>
          <a:xfrm>
            <a:off x="4298741" y="2266698"/>
            <a:ext cx="431800" cy="431800"/>
          </a:xfrm>
        </p:spPr>
        <p:txBody>
          <a:bodyPr anchor="ctr" anchorCtr="0"/>
          <a:lstStyle>
            <a:lvl1pPr marL="0" indent="0" algn="ctr">
              <a:buNone/>
              <a:defRPr sz="1050"/>
            </a:lvl1pPr>
          </a:lstStyle>
          <a:p>
            <a:r>
              <a:rPr lang="en-US"/>
              <a:t>Insert Icon</a:t>
            </a:r>
          </a:p>
        </p:txBody>
      </p:sp>
      <p:sp>
        <p:nvSpPr>
          <p:cNvPr id="21" name="Text Placeholder 6">
            <a:extLst>
              <a:ext uri="{FF2B5EF4-FFF2-40B4-BE49-F238E27FC236}">
                <a16:creationId xmlns:a16="http://schemas.microsoft.com/office/drawing/2014/main" id="{C9057C4D-57BB-50D8-8C83-553B83FC03EB}"/>
              </a:ext>
            </a:extLst>
          </p:cNvPr>
          <p:cNvSpPr>
            <a:spLocks noGrp="1"/>
          </p:cNvSpPr>
          <p:nvPr>
            <p:ph type="body" sz="quarter" idx="33" hasCustomPrompt="1"/>
          </p:nvPr>
        </p:nvSpPr>
        <p:spPr>
          <a:xfrm>
            <a:off x="4924637" y="2549195"/>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22" name="Text Placeholder 6">
            <a:extLst>
              <a:ext uri="{FF2B5EF4-FFF2-40B4-BE49-F238E27FC236}">
                <a16:creationId xmlns:a16="http://schemas.microsoft.com/office/drawing/2014/main" id="{DE7519B2-C757-B819-AE95-2F7227934AE5}"/>
              </a:ext>
            </a:extLst>
          </p:cNvPr>
          <p:cNvSpPr>
            <a:spLocks noGrp="1"/>
          </p:cNvSpPr>
          <p:nvPr>
            <p:ph type="body" sz="quarter" idx="34" hasCustomPrompt="1"/>
          </p:nvPr>
        </p:nvSpPr>
        <p:spPr>
          <a:xfrm>
            <a:off x="8760262" y="2266698"/>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23" name="Picture Placeholder 6">
            <a:extLst>
              <a:ext uri="{FF2B5EF4-FFF2-40B4-BE49-F238E27FC236}">
                <a16:creationId xmlns:a16="http://schemas.microsoft.com/office/drawing/2014/main" id="{A8E1329C-0AE3-BA9B-713D-4F2D4BCAAB2F}"/>
              </a:ext>
            </a:extLst>
          </p:cNvPr>
          <p:cNvSpPr>
            <a:spLocks noGrp="1"/>
          </p:cNvSpPr>
          <p:nvPr>
            <p:ph type="pic" sz="quarter" idx="35" hasCustomPrompt="1"/>
          </p:nvPr>
        </p:nvSpPr>
        <p:spPr>
          <a:xfrm>
            <a:off x="8134366" y="2266698"/>
            <a:ext cx="431800" cy="431800"/>
          </a:xfrm>
        </p:spPr>
        <p:txBody>
          <a:bodyPr anchor="ctr" anchorCtr="0"/>
          <a:lstStyle>
            <a:lvl1pPr marL="0" indent="0" algn="ctr">
              <a:buNone/>
              <a:defRPr sz="1050"/>
            </a:lvl1pPr>
          </a:lstStyle>
          <a:p>
            <a:r>
              <a:rPr lang="en-US"/>
              <a:t>Insert Icon</a:t>
            </a:r>
          </a:p>
        </p:txBody>
      </p:sp>
      <p:sp>
        <p:nvSpPr>
          <p:cNvPr id="24" name="Text Placeholder 6">
            <a:extLst>
              <a:ext uri="{FF2B5EF4-FFF2-40B4-BE49-F238E27FC236}">
                <a16:creationId xmlns:a16="http://schemas.microsoft.com/office/drawing/2014/main" id="{12DE0A28-1DE5-A19E-C1F3-A452ED2F4583}"/>
              </a:ext>
            </a:extLst>
          </p:cNvPr>
          <p:cNvSpPr>
            <a:spLocks noGrp="1"/>
          </p:cNvSpPr>
          <p:nvPr>
            <p:ph type="body" sz="quarter" idx="36" hasCustomPrompt="1"/>
          </p:nvPr>
        </p:nvSpPr>
        <p:spPr>
          <a:xfrm>
            <a:off x="8760262" y="2549195"/>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25" name="Text Placeholder 6">
            <a:extLst>
              <a:ext uri="{FF2B5EF4-FFF2-40B4-BE49-F238E27FC236}">
                <a16:creationId xmlns:a16="http://schemas.microsoft.com/office/drawing/2014/main" id="{362AC9BD-7D14-7719-5809-76CA8C17DA0C}"/>
              </a:ext>
            </a:extLst>
          </p:cNvPr>
          <p:cNvSpPr>
            <a:spLocks noGrp="1"/>
          </p:cNvSpPr>
          <p:nvPr>
            <p:ph type="body" sz="quarter" idx="37" hasCustomPrompt="1"/>
          </p:nvPr>
        </p:nvSpPr>
        <p:spPr>
          <a:xfrm>
            <a:off x="1080920" y="3444380"/>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26" name="Picture Placeholder 6">
            <a:extLst>
              <a:ext uri="{FF2B5EF4-FFF2-40B4-BE49-F238E27FC236}">
                <a16:creationId xmlns:a16="http://schemas.microsoft.com/office/drawing/2014/main" id="{B2E579FD-2E0C-7621-667A-3B7C5C9443B5}"/>
              </a:ext>
            </a:extLst>
          </p:cNvPr>
          <p:cNvSpPr>
            <a:spLocks noGrp="1"/>
          </p:cNvSpPr>
          <p:nvPr>
            <p:ph type="pic" sz="quarter" idx="38" hasCustomPrompt="1"/>
          </p:nvPr>
        </p:nvSpPr>
        <p:spPr>
          <a:xfrm>
            <a:off x="455024" y="3444380"/>
            <a:ext cx="431800" cy="431800"/>
          </a:xfrm>
        </p:spPr>
        <p:txBody>
          <a:bodyPr anchor="ctr" anchorCtr="0"/>
          <a:lstStyle>
            <a:lvl1pPr marL="0" indent="0" algn="ctr">
              <a:buNone/>
              <a:defRPr sz="1050"/>
            </a:lvl1pPr>
          </a:lstStyle>
          <a:p>
            <a:r>
              <a:rPr lang="en-US"/>
              <a:t>Insert Icon</a:t>
            </a:r>
          </a:p>
        </p:txBody>
      </p:sp>
      <p:sp>
        <p:nvSpPr>
          <p:cNvPr id="27" name="Text Placeholder 6">
            <a:extLst>
              <a:ext uri="{FF2B5EF4-FFF2-40B4-BE49-F238E27FC236}">
                <a16:creationId xmlns:a16="http://schemas.microsoft.com/office/drawing/2014/main" id="{607D2F87-2B28-6629-532F-B676AED3E83C}"/>
              </a:ext>
            </a:extLst>
          </p:cNvPr>
          <p:cNvSpPr>
            <a:spLocks noGrp="1"/>
          </p:cNvSpPr>
          <p:nvPr>
            <p:ph type="body" sz="quarter" idx="39" hasCustomPrompt="1"/>
          </p:nvPr>
        </p:nvSpPr>
        <p:spPr>
          <a:xfrm>
            <a:off x="1080920" y="3726877"/>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28" name="Text Placeholder 6">
            <a:extLst>
              <a:ext uri="{FF2B5EF4-FFF2-40B4-BE49-F238E27FC236}">
                <a16:creationId xmlns:a16="http://schemas.microsoft.com/office/drawing/2014/main" id="{C4CCB7AF-775A-D883-C652-15E1CC860DA1}"/>
              </a:ext>
            </a:extLst>
          </p:cNvPr>
          <p:cNvSpPr>
            <a:spLocks noGrp="1"/>
          </p:cNvSpPr>
          <p:nvPr>
            <p:ph type="body" sz="quarter" idx="40" hasCustomPrompt="1"/>
          </p:nvPr>
        </p:nvSpPr>
        <p:spPr>
          <a:xfrm>
            <a:off x="4924637" y="3444380"/>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29" name="Picture Placeholder 6">
            <a:extLst>
              <a:ext uri="{FF2B5EF4-FFF2-40B4-BE49-F238E27FC236}">
                <a16:creationId xmlns:a16="http://schemas.microsoft.com/office/drawing/2014/main" id="{EBCB16D5-D12F-C75B-A131-13AB6FBC38CB}"/>
              </a:ext>
            </a:extLst>
          </p:cNvPr>
          <p:cNvSpPr>
            <a:spLocks noGrp="1"/>
          </p:cNvSpPr>
          <p:nvPr>
            <p:ph type="pic" sz="quarter" idx="41" hasCustomPrompt="1"/>
          </p:nvPr>
        </p:nvSpPr>
        <p:spPr>
          <a:xfrm>
            <a:off x="4298741" y="3444380"/>
            <a:ext cx="431800" cy="431800"/>
          </a:xfrm>
        </p:spPr>
        <p:txBody>
          <a:bodyPr anchor="ctr" anchorCtr="0"/>
          <a:lstStyle>
            <a:lvl1pPr marL="0" indent="0" algn="ctr">
              <a:buNone/>
              <a:defRPr sz="1050"/>
            </a:lvl1pPr>
          </a:lstStyle>
          <a:p>
            <a:r>
              <a:rPr lang="en-US"/>
              <a:t>Insert Icon</a:t>
            </a:r>
          </a:p>
        </p:txBody>
      </p:sp>
      <p:sp>
        <p:nvSpPr>
          <p:cNvPr id="30" name="Text Placeholder 6">
            <a:extLst>
              <a:ext uri="{FF2B5EF4-FFF2-40B4-BE49-F238E27FC236}">
                <a16:creationId xmlns:a16="http://schemas.microsoft.com/office/drawing/2014/main" id="{BCBD5C0B-EF32-8DC4-0960-960E8752D05F}"/>
              </a:ext>
            </a:extLst>
          </p:cNvPr>
          <p:cNvSpPr>
            <a:spLocks noGrp="1"/>
          </p:cNvSpPr>
          <p:nvPr>
            <p:ph type="body" sz="quarter" idx="42" hasCustomPrompt="1"/>
          </p:nvPr>
        </p:nvSpPr>
        <p:spPr>
          <a:xfrm>
            <a:off x="4924637" y="3726877"/>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31" name="Text Placeholder 6">
            <a:extLst>
              <a:ext uri="{FF2B5EF4-FFF2-40B4-BE49-F238E27FC236}">
                <a16:creationId xmlns:a16="http://schemas.microsoft.com/office/drawing/2014/main" id="{4B198993-5443-6924-F433-E1B958111D06}"/>
              </a:ext>
            </a:extLst>
          </p:cNvPr>
          <p:cNvSpPr>
            <a:spLocks noGrp="1"/>
          </p:cNvSpPr>
          <p:nvPr>
            <p:ph type="body" sz="quarter" idx="43" hasCustomPrompt="1"/>
          </p:nvPr>
        </p:nvSpPr>
        <p:spPr>
          <a:xfrm>
            <a:off x="8760262" y="3444380"/>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32" name="Picture Placeholder 6">
            <a:extLst>
              <a:ext uri="{FF2B5EF4-FFF2-40B4-BE49-F238E27FC236}">
                <a16:creationId xmlns:a16="http://schemas.microsoft.com/office/drawing/2014/main" id="{0AF3BB64-973F-1E6A-6D39-45F04B8EDE8F}"/>
              </a:ext>
            </a:extLst>
          </p:cNvPr>
          <p:cNvSpPr>
            <a:spLocks noGrp="1"/>
          </p:cNvSpPr>
          <p:nvPr>
            <p:ph type="pic" sz="quarter" idx="44" hasCustomPrompt="1"/>
          </p:nvPr>
        </p:nvSpPr>
        <p:spPr>
          <a:xfrm>
            <a:off x="8134366" y="3444380"/>
            <a:ext cx="431800" cy="431800"/>
          </a:xfrm>
        </p:spPr>
        <p:txBody>
          <a:bodyPr anchor="ctr" anchorCtr="0"/>
          <a:lstStyle>
            <a:lvl1pPr marL="0" indent="0" algn="ctr">
              <a:buNone/>
              <a:defRPr sz="1050"/>
            </a:lvl1pPr>
          </a:lstStyle>
          <a:p>
            <a:r>
              <a:rPr lang="en-US"/>
              <a:t>Insert Icon</a:t>
            </a:r>
          </a:p>
        </p:txBody>
      </p:sp>
      <p:sp>
        <p:nvSpPr>
          <p:cNvPr id="33" name="Text Placeholder 6">
            <a:extLst>
              <a:ext uri="{FF2B5EF4-FFF2-40B4-BE49-F238E27FC236}">
                <a16:creationId xmlns:a16="http://schemas.microsoft.com/office/drawing/2014/main" id="{121DD7CB-15E4-DB02-CB76-1134D1BE62D1}"/>
              </a:ext>
            </a:extLst>
          </p:cNvPr>
          <p:cNvSpPr>
            <a:spLocks noGrp="1"/>
          </p:cNvSpPr>
          <p:nvPr>
            <p:ph type="body" sz="quarter" idx="45" hasCustomPrompt="1"/>
          </p:nvPr>
        </p:nvSpPr>
        <p:spPr>
          <a:xfrm>
            <a:off x="8760262" y="3726877"/>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43" name="Text Placeholder 6">
            <a:extLst>
              <a:ext uri="{FF2B5EF4-FFF2-40B4-BE49-F238E27FC236}">
                <a16:creationId xmlns:a16="http://schemas.microsoft.com/office/drawing/2014/main" id="{06B848D8-E026-BB20-9098-4E6FF1D9D2B2}"/>
              </a:ext>
            </a:extLst>
          </p:cNvPr>
          <p:cNvSpPr>
            <a:spLocks noGrp="1"/>
          </p:cNvSpPr>
          <p:nvPr>
            <p:ph type="body" sz="quarter" idx="46" hasCustomPrompt="1"/>
          </p:nvPr>
        </p:nvSpPr>
        <p:spPr>
          <a:xfrm>
            <a:off x="1080920" y="4622251"/>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44" name="Picture Placeholder 6">
            <a:extLst>
              <a:ext uri="{FF2B5EF4-FFF2-40B4-BE49-F238E27FC236}">
                <a16:creationId xmlns:a16="http://schemas.microsoft.com/office/drawing/2014/main" id="{C8BB5786-7246-8B8E-6803-AEEE88787910}"/>
              </a:ext>
            </a:extLst>
          </p:cNvPr>
          <p:cNvSpPr>
            <a:spLocks noGrp="1"/>
          </p:cNvSpPr>
          <p:nvPr>
            <p:ph type="pic" sz="quarter" idx="47" hasCustomPrompt="1"/>
          </p:nvPr>
        </p:nvSpPr>
        <p:spPr>
          <a:xfrm>
            <a:off x="455024" y="4622251"/>
            <a:ext cx="431800" cy="431800"/>
          </a:xfrm>
        </p:spPr>
        <p:txBody>
          <a:bodyPr anchor="ctr" anchorCtr="0"/>
          <a:lstStyle>
            <a:lvl1pPr marL="0" indent="0" algn="ctr">
              <a:buNone/>
              <a:defRPr sz="1050"/>
            </a:lvl1pPr>
          </a:lstStyle>
          <a:p>
            <a:r>
              <a:rPr lang="en-US"/>
              <a:t>Insert Icon</a:t>
            </a:r>
          </a:p>
        </p:txBody>
      </p:sp>
      <p:sp>
        <p:nvSpPr>
          <p:cNvPr id="45" name="Text Placeholder 6">
            <a:extLst>
              <a:ext uri="{FF2B5EF4-FFF2-40B4-BE49-F238E27FC236}">
                <a16:creationId xmlns:a16="http://schemas.microsoft.com/office/drawing/2014/main" id="{5F5A8FF4-E159-4399-0DB2-06F9629120A0}"/>
              </a:ext>
            </a:extLst>
          </p:cNvPr>
          <p:cNvSpPr>
            <a:spLocks noGrp="1"/>
          </p:cNvSpPr>
          <p:nvPr>
            <p:ph type="body" sz="quarter" idx="48" hasCustomPrompt="1"/>
          </p:nvPr>
        </p:nvSpPr>
        <p:spPr>
          <a:xfrm>
            <a:off x="1080920" y="4904748"/>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46" name="Text Placeholder 6">
            <a:extLst>
              <a:ext uri="{FF2B5EF4-FFF2-40B4-BE49-F238E27FC236}">
                <a16:creationId xmlns:a16="http://schemas.microsoft.com/office/drawing/2014/main" id="{B475A102-6253-309D-46FA-D998595CFE9B}"/>
              </a:ext>
            </a:extLst>
          </p:cNvPr>
          <p:cNvSpPr>
            <a:spLocks noGrp="1"/>
          </p:cNvSpPr>
          <p:nvPr>
            <p:ph type="body" sz="quarter" idx="49" hasCustomPrompt="1"/>
          </p:nvPr>
        </p:nvSpPr>
        <p:spPr>
          <a:xfrm>
            <a:off x="4924637" y="4622251"/>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47" name="Picture Placeholder 6">
            <a:extLst>
              <a:ext uri="{FF2B5EF4-FFF2-40B4-BE49-F238E27FC236}">
                <a16:creationId xmlns:a16="http://schemas.microsoft.com/office/drawing/2014/main" id="{A8B31D07-D9AF-4C24-4D70-61CB7B75944B}"/>
              </a:ext>
            </a:extLst>
          </p:cNvPr>
          <p:cNvSpPr>
            <a:spLocks noGrp="1"/>
          </p:cNvSpPr>
          <p:nvPr>
            <p:ph type="pic" sz="quarter" idx="50" hasCustomPrompt="1"/>
          </p:nvPr>
        </p:nvSpPr>
        <p:spPr>
          <a:xfrm>
            <a:off x="4298741" y="4622251"/>
            <a:ext cx="431800" cy="431800"/>
          </a:xfrm>
        </p:spPr>
        <p:txBody>
          <a:bodyPr anchor="ctr" anchorCtr="0"/>
          <a:lstStyle>
            <a:lvl1pPr marL="0" indent="0" algn="ctr">
              <a:buNone/>
              <a:defRPr sz="1050"/>
            </a:lvl1pPr>
          </a:lstStyle>
          <a:p>
            <a:r>
              <a:rPr lang="en-US"/>
              <a:t>Insert Icon</a:t>
            </a:r>
          </a:p>
        </p:txBody>
      </p:sp>
      <p:sp>
        <p:nvSpPr>
          <p:cNvPr id="48" name="Text Placeholder 6">
            <a:extLst>
              <a:ext uri="{FF2B5EF4-FFF2-40B4-BE49-F238E27FC236}">
                <a16:creationId xmlns:a16="http://schemas.microsoft.com/office/drawing/2014/main" id="{AB381375-58D0-2DCD-BDE2-1EC229F8CEC0}"/>
              </a:ext>
            </a:extLst>
          </p:cNvPr>
          <p:cNvSpPr>
            <a:spLocks noGrp="1"/>
          </p:cNvSpPr>
          <p:nvPr>
            <p:ph type="body" sz="quarter" idx="51" hasCustomPrompt="1"/>
          </p:nvPr>
        </p:nvSpPr>
        <p:spPr>
          <a:xfrm>
            <a:off x="4924637" y="4904748"/>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49" name="Text Placeholder 6">
            <a:extLst>
              <a:ext uri="{FF2B5EF4-FFF2-40B4-BE49-F238E27FC236}">
                <a16:creationId xmlns:a16="http://schemas.microsoft.com/office/drawing/2014/main" id="{AC8DBBD1-EC7B-0E75-84C0-1EA2A43C5CDF}"/>
              </a:ext>
            </a:extLst>
          </p:cNvPr>
          <p:cNvSpPr>
            <a:spLocks noGrp="1"/>
          </p:cNvSpPr>
          <p:nvPr>
            <p:ph type="body" sz="quarter" idx="52" hasCustomPrompt="1"/>
          </p:nvPr>
        </p:nvSpPr>
        <p:spPr>
          <a:xfrm>
            <a:off x="8760262" y="4622251"/>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50" name="Picture Placeholder 6">
            <a:extLst>
              <a:ext uri="{FF2B5EF4-FFF2-40B4-BE49-F238E27FC236}">
                <a16:creationId xmlns:a16="http://schemas.microsoft.com/office/drawing/2014/main" id="{4176FB80-3869-4A95-D382-B71EC837A404}"/>
              </a:ext>
            </a:extLst>
          </p:cNvPr>
          <p:cNvSpPr>
            <a:spLocks noGrp="1"/>
          </p:cNvSpPr>
          <p:nvPr>
            <p:ph type="pic" sz="quarter" idx="53" hasCustomPrompt="1"/>
          </p:nvPr>
        </p:nvSpPr>
        <p:spPr>
          <a:xfrm>
            <a:off x="8134366" y="4622251"/>
            <a:ext cx="431800" cy="431800"/>
          </a:xfrm>
        </p:spPr>
        <p:txBody>
          <a:bodyPr anchor="ctr" anchorCtr="0"/>
          <a:lstStyle>
            <a:lvl1pPr marL="0" indent="0" algn="ctr">
              <a:buNone/>
              <a:defRPr sz="1050"/>
            </a:lvl1pPr>
          </a:lstStyle>
          <a:p>
            <a:r>
              <a:rPr lang="en-US"/>
              <a:t>Insert Icon</a:t>
            </a:r>
          </a:p>
        </p:txBody>
      </p:sp>
      <p:sp>
        <p:nvSpPr>
          <p:cNvPr id="51" name="Text Placeholder 6">
            <a:extLst>
              <a:ext uri="{FF2B5EF4-FFF2-40B4-BE49-F238E27FC236}">
                <a16:creationId xmlns:a16="http://schemas.microsoft.com/office/drawing/2014/main" id="{91B601ED-7E9E-2EAC-A012-12C2BEFB5708}"/>
              </a:ext>
            </a:extLst>
          </p:cNvPr>
          <p:cNvSpPr>
            <a:spLocks noGrp="1"/>
          </p:cNvSpPr>
          <p:nvPr>
            <p:ph type="body" sz="quarter" idx="54" hasCustomPrompt="1"/>
          </p:nvPr>
        </p:nvSpPr>
        <p:spPr>
          <a:xfrm>
            <a:off x="8760262" y="4904748"/>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8" name="Date Placeholder 7">
            <a:extLst>
              <a:ext uri="{FF2B5EF4-FFF2-40B4-BE49-F238E27FC236}">
                <a16:creationId xmlns:a16="http://schemas.microsoft.com/office/drawing/2014/main" id="{B34A1749-C630-1F74-911C-DA1799E009D2}"/>
              </a:ext>
            </a:extLst>
          </p:cNvPr>
          <p:cNvSpPr>
            <a:spLocks noGrp="1"/>
          </p:cNvSpPr>
          <p:nvPr>
            <p:ph type="dt" sz="half" idx="55"/>
          </p:nvPr>
        </p:nvSpPr>
        <p:spPr/>
        <p:txBody>
          <a:bodyPr/>
          <a:lstStyle/>
          <a:p>
            <a:fld id="{747C144F-635B-1E4D-890D-988FD53B9F23}" type="datetime1">
              <a:t>6/1/2026</a:t>
            </a:fld>
            <a:endParaRPr lang="en-US"/>
          </a:p>
        </p:txBody>
      </p:sp>
      <p:sp>
        <p:nvSpPr>
          <p:cNvPr id="9" name="Footer Placeholder 8">
            <a:extLst>
              <a:ext uri="{FF2B5EF4-FFF2-40B4-BE49-F238E27FC236}">
                <a16:creationId xmlns:a16="http://schemas.microsoft.com/office/drawing/2014/main" id="{220F81E3-F57D-FB22-FFAE-8ADE98F21463}"/>
              </a:ext>
            </a:extLst>
          </p:cNvPr>
          <p:cNvSpPr>
            <a:spLocks noGrp="1"/>
          </p:cNvSpPr>
          <p:nvPr>
            <p:ph type="ftr" sz="quarter" idx="56"/>
          </p:nvPr>
        </p:nvSpPr>
        <p:spPr/>
        <p:txBody>
          <a:bodyPr/>
          <a:lstStyle/>
          <a:p>
            <a:r>
              <a:rPr lang="en-US"/>
              <a:t>COPYRIGHT © 2026 – CORE POWER</a:t>
            </a:r>
          </a:p>
        </p:txBody>
      </p:sp>
      <p:sp>
        <p:nvSpPr>
          <p:cNvPr id="11" name="Slide Number Placeholder 10">
            <a:extLst>
              <a:ext uri="{FF2B5EF4-FFF2-40B4-BE49-F238E27FC236}">
                <a16:creationId xmlns:a16="http://schemas.microsoft.com/office/drawing/2014/main" id="{B6D3698E-9C13-357B-7A2F-47491071A652}"/>
              </a:ext>
            </a:extLst>
          </p:cNvPr>
          <p:cNvSpPr>
            <a:spLocks noGrp="1"/>
          </p:cNvSpPr>
          <p:nvPr>
            <p:ph type="sldNum" sz="quarter" idx="57"/>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323377037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with Text Fea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AD50-C5CB-6FA2-6B03-2B809CDCF67A}"/>
              </a:ext>
            </a:extLst>
          </p:cNvPr>
          <p:cNvSpPr>
            <a:spLocks noGrp="1"/>
          </p:cNvSpPr>
          <p:nvPr>
            <p:ph type="title"/>
          </p:nvPr>
        </p:nvSpPr>
        <p:spPr/>
        <p:txBody>
          <a:bodyPr/>
          <a:lstStyle/>
          <a:p>
            <a:r>
              <a:rPr lang="en-GB"/>
              <a:t>Click to edit Master title style</a:t>
            </a:r>
            <a:endParaRPr lang="en-US"/>
          </a:p>
        </p:txBody>
      </p:sp>
      <p:sp>
        <p:nvSpPr>
          <p:cNvPr id="9" name="Picture Placeholder 8">
            <a:extLst>
              <a:ext uri="{FF2B5EF4-FFF2-40B4-BE49-F238E27FC236}">
                <a16:creationId xmlns:a16="http://schemas.microsoft.com/office/drawing/2014/main" id="{D5B4B193-4E0E-FFA4-C7FC-B82893A50603}"/>
              </a:ext>
            </a:extLst>
          </p:cNvPr>
          <p:cNvSpPr>
            <a:spLocks noGrp="1"/>
          </p:cNvSpPr>
          <p:nvPr>
            <p:ph type="pic" sz="quarter" idx="13" hasCustomPrompt="1"/>
          </p:nvPr>
        </p:nvSpPr>
        <p:spPr>
          <a:xfrm>
            <a:off x="457200" y="1701801"/>
            <a:ext cx="11277600" cy="2566143"/>
          </a:xfrm>
        </p:spPr>
        <p:txBody>
          <a:bodyPr bIns="900000" anchor="ctr" anchorCtr="0"/>
          <a:lstStyle>
            <a:lvl1pPr marL="0" indent="0" algn="ctr">
              <a:buNone/>
              <a:defRPr/>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7" name="Text Placeholder 6">
            <a:extLst>
              <a:ext uri="{FF2B5EF4-FFF2-40B4-BE49-F238E27FC236}">
                <a16:creationId xmlns:a16="http://schemas.microsoft.com/office/drawing/2014/main" id="{C1FA007C-F922-EB1A-17B6-610C61FE9628}"/>
              </a:ext>
            </a:extLst>
          </p:cNvPr>
          <p:cNvSpPr>
            <a:spLocks noGrp="1"/>
          </p:cNvSpPr>
          <p:nvPr>
            <p:ph type="body" sz="quarter" idx="23"/>
          </p:nvPr>
        </p:nvSpPr>
        <p:spPr>
          <a:xfrm>
            <a:off x="457200" y="4496544"/>
            <a:ext cx="11277600" cy="1675656"/>
          </a:xfrm>
        </p:spPr>
        <p:txBody>
          <a:bodyPr anchor="t" anchorCtr="0"/>
          <a:lstStyle>
            <a:lvl1pPr marL="285750" indent="-285750">
              <a:lnSpc>
                <a:spcPct val="100000"/>
              </a:lnSpc>
              <a:spcBef>
                <a:spcPts val="900"/>
              </a:spcBef>
              <a:buFont typeface="Arial" panose="020B0604020202020204" pitchFamily="34" charset="0"/>
              <a:buChar char="•"/>
              <a:defRPr sz="1800"/>
            </a:lvl1pPr>
          </a:lstStyle>
          <a:p>
            <a:pPr lvl="0"/>
            <a:r>
              <a:rPr lang="en-GB"/>
              <a:t>Click to edit Master text styles</a:t>
            </a:r>
          </a:p>
        </p:txBody>
      </p:sp>
      <p:sp>
        <p:nvSpPr>
          <p:cNvPr id="6" name="Date Placeholder 5">
            <a:extLst>
              <a:ext uri="{FF2B5EF4-FFF2-40B4-BE49-F238E27FC236}">
                <a16:creationId xmlns:a16="http://schemas.microsoft.com/office/drawing/2014/main" id="{1C236492-3D09-867E-BD02-4778B0F8823A}"/>
              </a:ext>
            </a:extLst>
          </p:cNvPr>
          <p:cNvSpPr>
            <a:spLocks noGrp="1"/>
          </p:cNvSpPr>
          <p:nvPr>
            <p:ph type="dt" sz="half" idx="24"/>
          </p:nvPr>
        </p:nvSpPr>
        <p:spPr/>
        <p:txBody>
          <a:bodyPr/>
          <a:lstStyle/>
          <a:p>
            <a:fld id="{476DEC0B-1C02-BD46-8D70-58FC15F78B88}" type="datetime1">
              <a:t>6/1/2026</a:t>
            </a:fld>
            <a:endParaRPr lang="en-US"/>
          </a:p>
        </p:txBody>
      </p:sp>
      <p:sp>
        <p:nvSpPr>
          <p:cNvPr id="8" name="Footer Placeholder 7">
            <a:extLst>
              <a:ext uri="{FF2B5EF4-FFF2-40B4-BE49-F238E27FC236}">
                <a16:creationId xmlns:a16="http://schemas.microsoft.com/office/drawing/2014/main" id="{3461F796-5688-3128-29E1-A3C46A2406AB}"/>
              </a:ext>
            </a:extLst>
          </p:cNvPr>
          <p:cNvSpPr>
            <a:spLocks noGrp="1"/>
          </p:cNvSpPr>
          <p:nvPr>
            <p:ph type="ftr" sz="quarter" idx="25"/>
          </p:nvPr>
        </p:nvSpPr>
        <p:spPr/>
        <p:txBody>
          <a:bodyPr/>
          <a:lstStyle/>
          <a:p>
            <a:r>
              <a:rPr lang="en-US"/>
              <a:t>COPYRIGHT © 2026 – CORE POWER</a:t>
            </a:r>
          </a:p>
        </p:txBody>
      </p:sp>
      <p:sp>
        <p:nvSpPr>
          <p:cNvPr id="10" name="Slide Number Placeholder 9">
            <a:extLst>
              <a:ext uri="{FF2B5EF4-FFF2-40B4-BE49-F238E27FC236}">
                <a16:creationId xmlns:a16="http://schemas.microsoft.com/office/drawing/2014/main" id="{06FA5799-AB07-3B90-55F4-D025774180EB}"/>
              </a:ext>
            </a:extLst>
          </p:cNvPr>
          <p:cNvSpPr>
            <a:spLocks noGrp="1"/>
          </p:cNvSpPr>
          <p:nvPr>
            <p:ph type="sldNum" sz="quarter" idx="26"/>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140473705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ACTS + FIGURES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551384" y="1905506"/>
            <a:ext cx="11089232" cy="3046988"/>
          </a:xfrm>
          <a:prstGeom prst="rect">
            <a:avLst/>
          </a:prstGeom>
          <a:noFill/>
        </p:spPr>
        <p:txBody>
          <a:bodyPr wrap="square" rtlCol="0">
            <a:spAutoFit/>
          </a:bodyPr>
          <a:lstStyle/>
          <a:p>
            <a:pPr algn="ctr"/>
            <a:r>
              <a:rPr lang="en-US" sz="9600" b="1">
                <a:solidFill>
                  <a:schemeClr val="tx2"/>
                </a:solidFill>
              </a:rPr>
              <a:t>FACTS + FIGURES SLIDES</a:t>
            </a:r>
          </a:p>
        </p:txBody>
      </p:sp>
    </p:spTree>
    <p:extLst>
      <p:ext uri="{BB962C8B-B14F-4D97-AF65-F5344CB8AC3E}">
        <p14:creationId xmlns:p14="http://schemas.microsoft.com/office/powerpoint/2010/main" val="928650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1600" y="2826305"/>
            <a:ext cx="6717600" cy="1477328"/>
          </a:xfrm>
        </p:spPr>
        <p:txBody>
          <a:bodyPr anchor="b">
            <a:spAutoFit/>
          </a:bodyPr>
          <a:lstStyle>
            <a:lvl1pPr algn="l">
              <a:defRPr sz="4800"/>
            </a:lvl1pPr>
          </a:lstStyle>
          <a:p>
            <a:r>
              <a:rPr lang="en-GB" dirty="0"/>
              <a:t>Click to edit Master title style</a:t>
            </a:r>
            <a:endParaRPr lang="en-US" dirty="0"/>
          </a:p>
        </p:txBody>
      </p:sp>
      <p:sp>
        <p:nvSpPr>
          <p:cNvPr id="3" name="Subtitle 2"/>
          <p:cNvSpPr>
            <a:spLocks noGrp="1"/>
          </p:cNvSpPr>
          <p:nvPr>
            <p:ph type="subTitle" idx="1" hasCustomPrompt="1"/>
          </p:nvPr>
        </p:nvSpPr>
        <p:spPr>
          <a:xfrm>
            <a:off x="471599" y="4662000"/>
            <a:ext cx="6717600" cy="450000"/>
          </a:xfrm>
        </p:spPr>
        <p:txBody>
          <a:bodyPr/>
          <a:lstStyle>
            <a:lvl1pPr marL="0" indent="0" algn="l">
              <a:lnSpc>
                <a:spcPct val="90000"/>
              </a:lnSpc>
              <a:spcBef>
                <a:spcPts val="0"/>
              </a:spcBef>
              <a:spcAft>
                <a:spcPts val="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Name | Company</a:t>
            </a:r>
          </a:p>
        </p:txBody>
      </p:sp>
      <p:grpSp>
        <p:nvGrpSpPr>
          <p:cNvPr id="18" name="Group 17">
            <a:extLst>
              <a:ext uri="{FF2B5EF4-FFF2-40B4-BE49-F238E27FC236}">
                <a16:creationId xmlns:a16="http://schemas.microsoft.com/office/drawing/2014/main" id="{7C1E06F7-3412-2227-B1D5-9595CBC65150}"/>
              </a:ext>
            </a:extLst>
          </p:cNvPr>
          <p:cNvGrpSpPr/>
          <p:nvPr userDrawn="1"/>
        </p:nvGrpSpPr>
        <p:grpSpPr>
          <a:xfrm>
            <a:off x="5087888" y="-603448"/>
            <a:ext cx="9997885" cy="8544907"/>
            <a:chOff x="5894689" y="45076"/>
            <a:chExt cx="4957325" cy="4236884"/>
          </a:xfrm>
        </p:grpSpPr>
        <p:sp>
          <p:nvSpPr>
            <p:cNvPr id="16" name="Freeform 15">
              <a:extLst>
                <a:ext uri="{FF2B5EF4-FFF2-40B4-BE49-F238E27FC236}">
                  <a16:creationId xmlns:a16="http://schemas.microsoft.com/office/drawing/2014/main" id="{B536A2D0-A3CD-430E-E6ED-E4CC99C336E3}"/>
                </a:ext>
              </a:extLst>
            </p:cNvPr>
            <p:cNvSpPr/>
            <p:nvPr userDrawn="1"/>
          </p:nvSpPr>
          <p:spPr>
            <a:xfrm>
              <a:off x="8152019" y="45076"/>
              <a:ext cx="2699995" cy="3820354"/>
            </a:xfrm>
            <a:custGeom>
              <a:avLst/>
              <a:gdLst>
                <a:gd name="connsiteX0" fmla="*/ 1141 w 2699995"/>
                <a:gd name="connsiteY0" fmla="*/ 3818329 h 3820354"/>
                <a:gd name="connsiteX1" fmla="*/ 2567 w 2699995"/>
                <a:gd name="connsiteY1" fmla="*/ 1245885 h 3820354"/>
                <a:gd name="connsiteX2" fmla="*/ 5514 w 2699995"/>
                <a:gd name="connsiteY2" fmla="*/ 1238365 h 3820354"/>
                <a:gd name="connsiteX3" fmla="*/ 6845 w 2699995"/>
                <a:gd name="connsiteY3" fmla="*/ 1228275 h 3820354"/>
                <a:gd name="connsiteX4" fmla="*/ 9792 w 2699995"/>
                <a:gd name="connsiteY4" fmla="*/ 1199527 h 3820354"/>
                <a:gd name="connsiteX5" fmla="*/ 12074 w 2699995"/>
                <a:gd name="connsiteY5" fmla="*/ 1179917 h 3820354"/>
                <a:gd name="connsiteX6" fmla="*/ 14450 w 2699995"/>
                <a:gd name="connsiteY6" fmla="*/ 1161926 h 3820354"/>
                <a:gd name="connsiteX7" fmla="*/ 16352 w 2699995"/>
                <a:gd name="connsiteY7" fmla="*/ 1150503 h 3820354"/>
                <a:gd name="connsiteX8" fmla="*/ 18919 w 2699995"/>
                <a:gd name="connsiteY8" fmla="*/ 1133750 h 3820354"/>
                <a:gd name="connsiteX9" fmla="*/ 21485 w 2699995"/>
                <a:gd name="connsiteY9" fmla="*/ 1118710 h 3820354"/>
                <a:gd name="connsiteX10" fmla="*/ 23387 w 2699995"/>
                <a:gd name="connsiteY10" fmla="*/ 1109000 h 3820354"/>
                <a:gd name="connsiteX11" fmla="*/ 25764 w 2699995"/>
                <a:gd name="connsiteY11" fmla="*/ 1096720 h 3820354"/>
                <a:gd name="connsiteX12" fmla="*/ 28235 w 2699995"/>
                <a:gd name="connsiteY12" fmla="*/ 1083108 h 3820354"/>
                <a:gd name="connsiteX13" fmla="*/ 30707 w 2699995"/>
                <a:gd name="connsiteY13" fmla="*/ 1072161 h 3820354"/>
                <a:gd name="connsiteX14" fmla="*/ 32703 w 2699995"/>
                <a:gd name="connsiteY14" fmla="*/ 1061405 h 3820354"/>
                <a:gd name="connsiteX15" fmla="*/ 34795 w 2699995"/>
                <a:gd name="connsiteY15" fmla="*/ 1051219 h 3820354"/>
                <a:gd name="connsiteX16" fmla="*/ 36696 w 2699995"/>
                <a:gd name="connsiteY16" fmla="*/ 1044556 h 3820354"/>
                <a:gd name="connsiteX17" fmla="*/ 39834 w 2699995"/>
                <a:gd name="connsiteY17" fmla="*/ 1032752 h 3820354"/>
                <a:gd name="connsiteX18" fmla="*/ 41545 w 2699995"/>
                <a:gd name="connsiteY18" fmla="*/ 1026374 h 3820354"/>
                <a:gd name="connsiteX19" fmla="*/ 44397 w 2699995"/>
                <a:gd name="connsiteY19" fmla="*/ 1014570 h 3820354"/>
                <a:gd name="connsiteX20" fmla="*/ 46013 w 2699995"/>
                <a:gd name="connsiteY20" fmla="*/ 1008669 h 3820354"/>
                <a:gd name="connsiteX21" fmla="*/ 48770 w 2699995"/>
                <a:gd name="connsiteY21" fmla="*/ 996579 h 3820354"/>
                <a:gd name="connsiteX22" fmla="*/ 51052 w 2699995"/>
                <a:gd name="connsiteY22" fmla="*/ 988012 h 3820354"/>
                <a:gd name="connsiteX23" fmla="*/ 53333 w 2699995"/>
                <a:gd name="connsiteY23" fmla="*/ 979731 h 3820354"/>
                <a:gd name="connsiteX24" fmla="*/ 55710 w 2699995"/>
                <a:gd name="connsiteY24" fmla="*/ 971544 h 3820354"/>
                <a:gd name="connsiteX25" fmla="*/ 58277 w 2699995"/>
                <a:gd name="connsiteY25" fmla="*/ 963548 h 3820354"/>
                <a:gd name="connsiteX26" fmla="*/ 60368 w 2699995"/>
                <a:gd name="connsiteY26" fmla="*/ 956885 h 3820354"/>
                <a:gd name="connsiteX27" fmla="*/ 62365 w 2699995"/>
                <a:gd name="connsiteY27" fmla="*/ 949936 h 3820354"/>
                <a:gd name="connsiteX28" fmla="*/ 64932 w 2699995"/>
                <a:gd name="connsiteY28" fmla="*/ 941369 h 3820354"/>
                <a:gd name="connsiteX29" fmla="*/ 67213 w 2699995"/>
                <a:gd name="connsiteY29" fmla="*/ 933658 h 3820354"/>
                <a:gd name="connsiteX30" fmla="*/ 69590 w 2699995"/>
                <a:gd name="connsiteY30" fmla="*/ 926328 h 3820354"/>
                <a:gd name="connsiteX31" fmla="*/ 71777 w 2699995"/>
                <a:gd name="connsiteY31" fmla="*/ 920141 h 3820354"/>
                <a:gd name="connsiteX32" fmla="*/ 73963 w 2699995"/>
                <a:gd name="connsiteY32" fmla="*/ 914049 h 3820354"/>
                <a:gd name="connsiteX33" fmla="*/ 76625 w 2699995"/>
                <a:gd name="connsiteY33" fmla="*/ 906624 h 3820354"/>
                <a:gd name="connsiteX34" fmla="*/ 78146 w 2699995"/>
                <a:gd name="connsiteY34" fmla="*/ 902721 h 3820354"/>
                <a:gd name="connsiteX35" fmla="*/ 81093 w 2699995"/>
                <a:gd name="connsiteY35" fmla="*/ 893678 h 3820354"/>
                <a:gd name="connsiteX36" fmla="*/ 83090 w 2699995"/>
                <a:gd name="connsiteY36" fmla="*/ 888157 h 3820354"/>
                <a:gd name="connsiteX37" fmla="*/ 85467 w 2699995"/>
                <a:gd name="connsiteY37" fmla="*/ 882350 h 3820354"/>
                <a:gd name="connsiteX38" fmla="*/ 87843 w 2699995"/>
                <a:gd name="connsiteY38" fmla="*/ 876067 h 3820354"/>
                <a:gd name="connsiteX39" fmla="*/ 90600 w 2699995"/>
                <a:gd name="connsiteY39" fmla="*/ 868928 h 3820354"/>
                <a:gd name="connsiteX40" fmla="*/ 92502 w 2699995"/>
                <a:gd name="connsiteY40" fmla="*/ 863788 h 3820354"/>
                <a:gd name="connsiteX41" fmla="*/ 94878 w 2699995"/>
                <a:gd name="connsiteY41" fmla="*/ 857886 h 3820354"/>
                <a:gd name="connsiteX42" fmla="*/ 97065 w 2699995"/>
                <a:gd name="connsiteY42" fmla="*/ 852841 h 3820354"/>
                <a:gd name="connsiteX43" fmla="*/ 99917 w 2699995"/>
                <a:gd name="connsiteY43" fmla="*/ 845892 h 3820354"/>
                <a:gd name="connsiteX44" fmla="*/ 101438 w 2699995"/>
                <a:gd name="connsiteY44" fmla="*/ 841989 h 3820354"/>
                <a:gd name="connsiteX45" fmla="*/ 104195 w 2699995"/>
                <a:gd name="connsiteY45" fmla="*/ 834850 h 3820354"/>
                <a:gd name="connsiteX46" fmla="*/ 106382 w 2699995"/>
                <a:gd name="connsiteY46" fmla="*/ 829329 h 3820354"/>
                <a:gd name="connsiteX47" fmla="*/ 108758 w 2699995"/>
                <a:gd name="connsiteY47" fmla="*/ 823427 h 3820354"/>
                <a:gd name="connsiteX48" fmla="*/ 110850 w 2699995"/>
                <a:gd name="connsiteY48" fmla="*/ 818001 h 3820354"/>
                <a:gd name="connsiteX49" fmla="*/ 113797 w 2699995"/>
                <a:gd name="connsiteY49" fmla="*/ 811052 h 3820354"/>
                <a:gd name="connsiteX50" fmla="*/ 115508 w 2699995"/>
                <a:gd name="connsiteY50" fmla="*/ 807435 h 3820354"/>
                <a:gd name="connsiteX51" fmla="*/ 117600 w 2699995"/>
                <a:gd name="connsiteY51" fmla="*/ 803437 h 3820354"/>
                <a:gd name="connsiteX52" fmla="*/ 119596 w 2699995"/>
                <a:gd name="connsiteY52" fmla="*/ 799915 h 3820354"/>
                <a:gd name="connsiteX53" fmla="*/ 122353 w 2699995"/>
                <a:gd name="connsiteY53" fmla="*/ 793442 h 3820354"/>
                <a:gd name="connsiteX54" fmla="*/ 124730 w 2699995"/>
                <a:gd name="connsiteY54" fmla="*/ 787921 h 3820354"/>
                <a:gd name="connsiteX55" fmla="*/ 127202 w 2699995"/>
                <a:gd name="connsiteY55" fmla="*/ 782590 h 3820354"/>
                <a:gd name="connsiteX56" fmla="*/ 129198 w 2699995"/>
                <a:gd name="connsiteY56" fmla="*/ 778211 h 3820354"/>
                <a:gd name="connsiteX57" fmla="*/ 131860 w 2699995"/>
                <a:gd name="connsiteY57" fmla="*/ 772024 h 3820354"/>
                <a:gd name="connsiteX58" fmla="*/ 134332 w 2699995"/>
                <a:gd name="connsiteY58" fmla="*/ 766407 h 3820354"/>
                <a:gd name="connsiteX59" fmla="*/ 136423 w 2699995"/>
                <a:gd name="connsiteY59" fmla="*/ 761838 h 3820354"/>
                <a:gd name="connsiteX60" fmla="*/ 138515 w 2699995"/>
                <a:gd name="connsiteY60" fmla="*/ 757269 h 3820354"/>
                <a:gd name="connsiteX61" fmla="*/ 140797 w 2699995"/>
                <a:gd name="connsiteY61" fmla="*/ 752700 h 3820354"/>
                <a:gd name="connsiteX62" fmla="*/ 143078 w 2699995"/>
                <a:gd name="connsiteY62" fmla="*/ 748131 h 3820354"/>
                <a:gd name="connsiteX63" fmla="*/ 144884 w 2699995"/>
                <a:gd name="connsiteY63" fmla="*/ 744228 h 3820354"/>
                <a:gd name="connsiteX64" fmla="*/ 147832 w 2699995"/>
                <a:gd name="connsiteY64" fmla="*/ 738326 h 3820354"/>
                <a:gd name="connsiteX65" fmla="*/ 149923 w 2699995"/>
                <a:gd name="connsiteY65" fmla="*/ 734233 h 3820354"/>
                <a:gd name="connsiteX66" fmla="*/ 152015 w 2699995"/>
                <a:gd name="connsiteY66" fmla="*/ 730235 h 3820354"/>
                <a:gd name="connsiteX67" fmla="*/ 154391 w 2699995"/>
                <a:gd name="connsiteY67" fmla="*/ 726713 h 3820354"/>
                <a:gd name="connsiteX68" fmla="*/ 156958 w 2699995"/>
                <a:gd name="connsiteY68" fmla="*/ 722619 h 3820354"/>
                <a:gd name="connsiteX69" fmla="*/ 159240 w 2699995"/>
                <a:gd name="connsiteY69" fmla="*/ 718145 h 3820354"/>
                <a:gd name="connsiteX70" fmla="*/ 161521 w 2699995"/>
                <a:gd name="connsiteY70" fmla="*/ 713576 h 3820354"/>
                <a:gd name="connsiteX71" fmla="*/ 163708 w 2699995"/>
                <a:gd name="connsiteY71" fmla="*/ 709198 h 3820354"/>
                <a:gd name="connsiteX72" fmla="*/ 165990 w 2699995"/>
                <a:gd name="connsiteY72" fmla="*/ 704533 h 3820354"/>
                <a:gd name="connsiteX73" fmla="*/ 168461 w 2699995"/>
                <a:gd name="connsiteY73" fmla="*/ 699869 h 3820354"/>
                <a:gd name="connsiteX74" fmla="*/ 170743 w 2699995"/>
                <a:gd name="connsiteY74" fmla="*/ 695966 h 3820354"/>
                <a:gd name="connsiteX75" fmla="*/ 173120 w 2699995"/>
                <a:gd name="connsiteY75" fmla="*/ 691873 h 3820354"/>
                <a:gd name="connsiteX76" fmla="*/ 175306 w 2699995"/>
                <a:gd name="connsiteY76" fmla="*/ 687970 h 3820354"/>
                <a:gd name="connsiteX77" fmla="*/ 177398 w 2699995"/>
                <a:gd name="connsiteY77" fmla="*/ 684257 h 3820354"/>
                <a:gd name="connsiteX78" fmla="*/ 180440 w 2699995"/>
                <a:gd name="connsiteY78" fmla="*/ 678070 h 3820354"/>
                <a:gd name="connsiteX79" fmla="*/ 181866 w 2699995"/>
                <a:gd name="connsiteY79" fmla="*/ 676357 h 3820354"/>
                <a:gd name="connsiteX80" fmla="*/ 184243 w 2699995"/>
                <a:gd name="connsiteY80" fmla="*/ 672359 h 3820354"/>
                <a:gd name="connsiteX81" fmla="*/ 186715 w 2699995"/>
                <a:gd name="connsiteY81" fmla="*/ 667885 h 3820354"/>
                <a:gd name="connsiteX82" fmla="*/ 188996 w 2699995"/>
                <a:gd name="connsiteY82" fmla="*/ 663982 h 3820354"/>
                <a:gd name="connsiteX83" fmla="*/ 191183 w 2699995"/>
                <a:gd name="connsiteY83" fmla="*/ 659984 h 3820354"/>
                <a:gd name="connsiteX84" fmla="*/ 193654 w 2699995"/>
                <a:gd name="connsiteY84" fmla="*/ 655605 h 3820354"/>
                <a:gd name="connsiteX85" fmla="*/ 195841 w 2699995"/>
                <a:gd name="connsiteY85" fmla="*/ 651892 h 3820354"/>
                <a:gd name="connsiteX86" fmla="*/ 198123 w 2699995"/>
                <a:gd name="connsiteY86" fmla="*/ 648751 h 3820354"/>
                <a:gd name="connsiteX87" fmla="*/ 200690 w 2699995"/>
                <a:gd name="connsiteY87" fmla="*/ 645324 h 3820354"/>
                <a:gd name="connsiteX88" fmla="*/ 202686 w 2699995"/>
                <a:gd name="connsiteY88" fmla="*/ 642088 h 3820354"/>
                <a:gd name="connsiteX89" fmla="*/ 204588 w 2699995"/>
                <a:gd name="connsiteY89" fmla="*/ 639137 h 3820354"/>
                <a:gd name="connsiteX90" fmla="*/ 207250 w 2699995"/>
                <a:gd name="connsiteY90" fmla="*/ 634948 h 3820354"/>
                <a:gd name="connsiteX91" fmla="*/ 209721 w 2699995"/>
                <a:gd name="connsiteY91" fmla="*/ 630855 h 3820354"/>
                <a:gd name="connsiteX92" fmla="*/ 211813 w 2699995"/>
                <a:gd name="connsiteY92" fmla="*/ 627619 h 3820354"/>
                <a:gd name="connsiteX93" fmla="*/ 214094 w 2699995"/>
                <a:gd name="connsiteY93" fmla="*/ 623906 h 3820354"/>
                <a:gd name="connsiteX94" fmla="*/ 216281 w 2699995"/>
                <a:gd name="connsiteY94" fmla="*/ 620194 h 3820354"/>
                <a:gd name="connsiteX95" fmla="*/ 218372 w 2699995"/>
                <a:gd name="connsiteY95" fmla="*/ 616767 h 3820354"/>
                <a:gd name="connsiteX96" fmla="*/ 220844 w 2699995"/>
                <a:gd name="connsiteY96" fmla="*/ 613054 h 3820354"/>
                <a:gd name="connsiteX97" fmla="*/ 223411 w 2699995"/>
                <a:gd name="connsiteY97" fmla="*/ 608961 h 3820354"/>
                <a:gd name="connsiteX98" fmla="*/ 225598 w 2699995"/>
                <a:gd name="connsiteY98" fmla="*/ 605439 h 3820354"/>
                <a:gd name="connsiteX99" fmla="*/ 227689 w 2699995"/>
                <a:gd name="connsiteY99" fmla="*/ 602107 h 3820354"/>
                <a:gd name="connsiteX100" fmla="*/ 230161 w 2699995"/>
                <a:gd name="connsiteY100" fmla="*/ 598300 h 3820354"/>
                <a:gd name="connsiteX101" fmla="*/ 232728 w 2699995"/>
                <a:gd name="connsiteY101" fmla="*/ 594302 h 3820354"/>
                <a:gd name="connsiteX102" fmla="*/ 234819 w 2699995"/>
                <a:gd name="connsiteY102" fmla="*/ 591256 h 3820354"/>
                <a:gd name="connsiteX103" fmla="*/ 236721 w 2699995"/>
                <a:gd name="connsiteY103" fmla="*/ 588590 h 3820354"/>
                <a:gd name="connsiteX104" fmla="*/ 239288 w 2699995"/>
                <a:gd name="connsiteY104" fmla="*/ 584878 h 3820354"/>
                <a:gd name="connsiteX105" fmla="*/ 241949 w 2699995"/>
                <a:gd name="connsiteY105" fmla="*/ 580880 h 3820354"/>
                <a:gd name="connsiteX106" fmla="*/ 244041 w 2699995"/>
                <a:gd name="connsiteY106" fmla="*/ 577739 h 3820354"/>
                <a:gd name="connsiteX107" fmla="*/ 246323 w 2699995"/>
                <a:gd name="connsiteY107" fmla="*/ 574502 h 3820354"/>
                <a:gd name="connsiteX108" fmla="*/ 248604 w 2699995"/>
                <a:gd name="connsiteY108" fmla="*/ 571742 h 3820354"/>
                <a:gd name="connsiteX109" fmla="*/ 250696 w 2699995"/>
                <a:gd name="connsiteY109" fmla="*/ 569743 h 3820354"/>
                <a:gd name="connsiteX110" fmla="*/ 252787 w 2699995"/>
                <a:gd name="connsiteY110" fmla="*/ 567268 h 3820354"/>
                <a:gd name="connsiteX111" fmla="*/ 255069 w 2699995"/>
                <a:gd name="connsiteY111" fmla="*/ 563650 h 3820354"/>
                <a:gd name="connsiteX112" fmla="*/ 257826 w 2699995"/>
                <a:gd name="connsiteY112" fmla="*/ 559462 h 3820354"/>
                <a:gd name="connsiteX113" fmla="*/ 260108 w 2699995"/>
                <a:gd name="connsiteY113" fmla="*/ 556511 h 3820354"/>
                <a:gd name="connsiteX114" fmla="*/ 262009 w 2699995"/>
                <a:gd name="connsiteY114" fmla="*/ 553941 h 3820354"/>
                <a:gd name="connsiteX115" fmla="*/ 264100 w 2699995"/>
                <a:gd name="connsiteY115" fmla="*/ 550609 h 3820354"/>
                <a:gd name="connsiteX116" fmla="*/ 266667 w 2699995"/>
                <a:gd name="connsiteY116" fmla="*/ 546897 h 3820354"/>
                <a:gd name="connsiteX117" fmla="*/ 269614 w 2699995"/>
                <a:gd name="connsiteY117" fmla="*/ 542803 h 3820354"/>
                <a:gd name="connsiteX118" fmla="*/ 271421 w 2699995"/>
                <a:gd name="connsiteY118" fmla="*/ 540424 h 3820354"/>
                <a:gd name="connsiteX119" fmla="*/ 273512 w 2699995"/>
                <a:gd name="connsiteY119" fmla="*/ 537758 h 3820354"/>
                <a:gd name="connsiteX120" fmla="*/ 275604 w 2699995"/>
                <a:gd name="connsiteY120" fmla="*/ 535093 h 3820354"/>
                <a:gd name="connsiteX121" fmla="*/ 277695 w 2699995"/>
                <a:gd name="connsiteY121" fmla="*/ 532428 h 3820354"/>
                <a:gd name="connsiteX122" fmla="*/ 280737 w 2699995"/>
                <a:gd name="connsiteY122" fmla="*/ 528430 h 3820354"/>
                <a:gd name="connsiteX123" fmla="*/ 283494 w 2699995"/>
                <a:gd name="connsiteY123" fmla="*/ 524717 h 3820354"/>
                <a:gd name="connsiteX124" fmla="*/ 285301 w 2699995"/>
                <a:gd name="connsiteY124" fmla="*/ 522147 h 3820354"/>
                <a:gd name="connsiteX125" fmla="*/ 287012 w 2699995"/>
                <a:gd name="connsiteY125" fmla="*/ 519958 h 3820354"/>
                <a:gd name="connsiteX126" fmla="*/ 289674 w 2699995"/>
                <a:gd name="connsiteY126" fmla="*/ 516531 h 3820354"/>
                <a:gd name="connsiteX127" fmla="*/ 291575 w 2699995"/>
                <a:gd name="connsiteY127" fmla="*/ 513865 h 3820354"/>
                <a:gd name="connsiteX128" fmla="*/ 294522 w 2699995"/>
                <a:gd name="connsiteY128" fmla="*/ 510058 h 3820354"/>
                <a:gd name="connsiteX129" fmla="*/ 297184 w 2699995"/>
                <a:gd name="connsiteY129" fmla="*/ 506916 h 3820354"/>
                <a:gd name="connsiteX130" fmla="*/ 298705 w 2699995"/>
                <a:gd name="connsiteY130" fmla="*/ 504727 h 3820354"/>
                <a:gd name="connsiteX131" fmla="*/ 301082 w 2699995"/>
                <a:gd name="connsiteY131" fmla="*/ 501490 h 3820354"/>
                <a:gd name="connsiteX132" fmla="*/ 303174 w 2699995"/>
                <a:gd name="connsiteY132" fmla="*/ 498920 h 3820354"/>
                <a:gd name="connsiteX133" fmla="*/ 309828 w 2699995"/>
                <a:gd name="connsiteY133" fmla="*/ 491876 h 3820354"/>
                <a:gd name="connsiteX134" fmla="*/ 312490 w 2699995"/>
                <a:gd name="connsiteY134" fmla="*/ 489116 h 3820354"/>
                <a:gd name="connsiteX135" fmla="*/ 314772 w 2699995"/>
                <a:gd name="connsiteY135" fmla="*/ 486545 h 3820354"/>
                <a:gd name="connsiteX136" fmla="*/ 316103 w 2699995"/>
                <a:gd name="connsiteY136" fmla="*/ 485118 h 3820354"/>
                <a:gd name="connsiteX137" fmla="*/ 318765 w 2699995"/>
                <a:gd name="connsiteY137" fmla="*/ 481691 h 3820354"/>
                <a:gd name="connsiteX138" fmla="*/ 322283 w 2699995"/>
                <a:gd name="connsiteY138" fmla="*/ 477217 h 3820354"/>
                <a:gd name="connsiteX139" fmla="*/ 324469 w 2699995"/>
                <a:gd name="connsiteY139" fmla="*/ 474647 h 3820354"/>
                <a:gd name="connsiteX140" fmla="*/ 326370 w 2699995"/>
                <a:gd name="connsiteY140" fmla="*/ 472362 h 3820354"/>
                <a:gd name="connsiteX141" fmla="*/ 328747 w 2699995"/>
                <a:gd name="connsiteY141" fmla="*/ 469601 h 3820354"/>
                <a:gd name="connsiteX142" fmla="*/ 330934 w 2699995"/>
                <a:gd name="connsiteY142" fmla="*/ 467222 h 3820354"/>
                <a:gd name="connsiteX143" fmla="*/ 333501 w 2699995"/>
                <a:gd name="connsiteY143" fmla="*/ 463985 h 3820354"/>
                <a:gd name="connsiteX144" fmla="*/ 340250 w 2699995"/>
                <a:gd name="connsiteY144" fmla="*/ 456180 h 3820354"/>
                <a:gd name="connsiteX145" fmla="*/ 342247 w 2699995"/>
                <a:gd name="connsiteY145" fmla="*/ 453705 h 3820354"/>
                <a:gd name="connsiteX146" fmla="*/ 344719 w 2699995"/>
                <a:gd name="connsiteY146" fmla="*/ 450849 h 3820354"/>
                <a:gd name="connsiteX147" fmla="*/ 347951 w 2699995"/>
                <a:gd name="connsiteY147" fmla="*/ 447041 h 3820354"/>
                <a:gd name="connsiteX148" fmla="*/ 351754 w 2699995"/>
                <a:gd name="connsiteY148" fmla="*/ 442948 h 3820354"/>
                <a:gd name="connsiteX149" fmla="*/ 356222 w 2699995"/>
                <a:gd name="connsiteY149" fmla="*/ 438284 h 3820354"/>
                <a:gd name="connsiteX150" fmla="*/ 359264 w 2699995"/>
                <a:gd name="connsiteY150" fmla="*/ 434762 h 3820354"/>
                <a:gd name="connsiteX151" fmla="*/ 361451 w 2699995"/>
                <a:gd name="connsiteY151" fmla="*/ 432572 h 3820354"/>
                <a:gd name="connsiteX152" fmla="*/ 363352 w 2699995"/>
                <a:gd name="connsiteY152" fmla="*/ 430668 h 3820354"/>
                <a:gd name="connsiteX153" fmla="*/ 365349 w 2699995"/>
                <a:gd name="connsiteY153" fmla="*/ 428384 h 3820354"/>
                <a:gd name="connsiteX154" fmla="*/ 367630 w 2699995"/>
                <a:gd name="connsiteY154" fmla="*/ 425814 h 3820354"/>
                <a:gd name="connsiteX155" fmla="*/ 370007 w 2699995"/>
                <a:gd name="connsiteY155" fmla="*/ 423339 h 3820354"/>
                <a:gd name="connsiteX156" fmla="*/ 372384 w 2699995"/>
                <a:gd name="connsiteY156" fmla="*/ 420673 h 3820354"/>
                <a:gd name="connsiteX157" fmla="*/ 374475 w 2699995"/>
                <a:gd name="connsiteY157" fmla="*/ 418389 h 3820354"/>
                <a:gd name="connsiteX158" fmla="*/ 376567 w 2699995"/>
                <a:gd name="connsiteY158" fmla="*/ 416390 h 3820354"/>
                <a:gd name="connsiteX159" fmla="*/ 379038 w 2699995"/>
                <a:gd name="connsiteY159" fmla="*/ 414105 h 3820354"/>
                <a:gd name="connsiteX160" fmla="*/ 381795 w 2699995"/>
                <a:gd name="connsiteY160" fmla="*/ 411535 h 3820354"/>
                <a:gd name="connsiteX161" fmla="*/ 384077 w 2699995"/>
                <a:gd name="connsiteY161" fmla="*/ 409250 h 3820354"/>
                <a:gd name="connsiteX162" fmla="*/ 385313 w 2699995"/>
                <a:gd name="connsiteY162" fmla="*/ 408203 h 3820354"/>
                <a:gd name="connsiteX163" fmla="*/ 388165 w 2699995"/>
                <a:gd name="connsiteY163" fmla="*/ 404967 h 3820354"/>
                <a:gd name="connsiteX164" fmla="*/ 391683 w 2699995"/>
                <a:gd name="connsiteY164" fmla="*/ 401445 h 3820354"/>
                <a:gd name="connsiteX165" fmla="*/ 393774 w 2699995"/>
                <a:gd name="connsiteY165" fmla="*/ 399350 h 3820354"/>
                <a:gd name="connsiteX166" fmla="*/ 398813 w 2699995"/>
                <a:gd name="connsiteY166" fmla="*/ 394401 h 3820354"/>
                <a:gd name="connsiteX167" fmla="*/ 401379 w 2699995"/>
                <a:gd name="connsiteY167" fmla="*/ 391926 h 3820354"/>
                <a:gd name="connsiteX168" fmla="*/ 406894 w 2699995"/>
                <a:gd name="connsiteY168" fmla="*/ 386309 h 3820354"/>
                <a:gd name="connsiteX169" fmla="*/ 412122 w 2699995"/>
                <a:gd name="connsiteY169" fmla="*/ 380979 h 3820354"/>
                <a:gd name="connsiteX170" fmla="*/ 414689 w 2699995"/>
                <a:gd name="connsiteY170" fmla="*/ 378504 h 3820354"/>
                <a:gd name="connsiteX171" fmla="*/ 416971 w 2699995"/>
                <a:gd name="connsiteY171" fmla="*/ 376219 h 3820354"/>
                <a:gd name="connsiteX172" fmla="*/ 421819 w 2699995"/>
                <a:gd name="connsiteY172" fmla="*/ 371459 h 3820354"/>
                <a:gd name="connsiteX173" fmla="*/ 424386 w 2699995"/>
                <a:gd name="connsiteY173" fmla="*/ 368985 h 3820354"/>
                <a:gd name="connsiteX174" fmla="*/ 426382 w 2699995"/>
                <a:gd name="connsiteY174" fmla="*/ 367081 h 3820354"/>
                <a:gd name="connsiteX175" fmla="*/ 428664 w 2699995"/>
                <a:gd name="connsiteY175" fmla="*/ 364796 h 3820354"/>
                <a:gd name="connsiteX176" fmla="*/ 431516 w 2699995"/>
                <a:gd name="connsiteY176" fmla="*/ 361940 h 3820354"/>
                <a:gd name="connsiteX177" fmla="*/ 433323 w 2699995"/>
                <a:gd name="connsiteY177" fmla="*/ 360227 h 3820354"/>
                <a:gd name="connsiteX178" fmla="*/ 436935 w 2699995"/>
                <a:gd name="connsiteY178" fmla="*/ 356800 h 3820354"/>
                <a:gd name="connsiteX179" fmla="*/ 440072 w 2699995"/>
                <a:gd name="connsiteY179" fmla="*/ 354230 h 3820354"/>
                <a:gd name="connsiteX180" fmla="*/ 441594 w 2699995"/>
                <a:gd name="connsiteY180" fmla="*/ 352707 h 3820354"/>
                <a:gd name="connsiteX181" fmla="*/ 444255 w 2699995"/>
                <a:gd name="connsiteY181" fmla="*/ 350137 h 3820354"/>
                <a:gd name="connsiteX182" fmla="*/ 447583 w 2699995"/>
                <a:gd name="connsiteY182" fmla="*/ 347376 h 3820354"/>
                <a:gd name="connsiteX183" fmla="*/ 456899 w 2699995"/>
                <a:gd name="connsiteY183" fmla="*/ 339285 h 3820354"/>
                <a:gd name="connsiteX184" fmla="*/ 458801 w 2699995"/>
                <a:gd name="connsiteY184" fmla="*/ 337476 h 3820354"/>
                <a:gd name="connsiteX185" fmla="*/ 460988 w 2699995"/>
                <a:gd name="connsiteY185" fmla="*/ 335953 h 3820354"/>
                <a:gd name="connsiteX186" fmla="*/ 464980 w 2699995"/>
                <a:gd name="connsiteY186" fmla="*/ 333097 h 3820354"/>
                <a:gd name="connsiteX187" fmla="*/ 467833 w 2699995"/>
                <a:gd name="connsiteY187" fmla="*/ 330337 h 3820354"/>
                <a:gd name="connsiteX188" fmla="*/ 469924 w 2699995"/>
                <a:gd name="connsiteY188" fmla="*/ 328243 h 3820354"/>
                <a:gd name="connsiteX189" fmla="*/ 483234 w 2699995"/>
                <a:gd name="connsiteY189" fmla="*/ 316820 h 3820354"/>
                <a:gd name="connsiteX190" fmla="*/ 486561 w 2699995"/>
                <a:gd name="connsiteY190" fmla="*/ 313964 h 3820354"/>
                <a:gd name="connsiteX191" fmla="*/ 488843 w 2699995"/>
                <a:gd name="connsiteY191" fmla="*/ 312346 h 3820354"/>
                <a:gd name="connsiteX192" fmla="*/ 491695 w 2699995"/>
                <a:gd name="connsiteY192" fmla="*/ 309966 h 3820354"/>
                <a:gd name="connsiteX193" fmla="*/ 494262 w 2699995"/>
                <a:gd name="connsiteY193" fmla="*/ 307872 h 3820354"/>
                <a:gd name="connsiteX194" fmla="*/ 496448 w 2699995"/>
                <a:gd name="connsiteY194" fmla="*/ 305873 h 3820354"/>
                <a:gd name="connsiteX195" fmla="*/ 499015 w 2699995"/>
                <a:gd name="connsiteY195" fmla="*/ 303588 h 3820354"/>
                <a:gd name="connsiteX196" fmla="*/ 501582 w 2699995"/>
                <a:gd name="connsiteY196" fmla="*/ 301589 h 3820354"/>
                <a:gd name="connsiteX197" fmla="*/ 504434 w 2699995"/>
                <a:gd name="connsiteY197" fmla="*/ 299114 h 3820354"/>
                <a:gd name="connsiteX198" fmla="*/ 507286 w 2699995"/>
                <a:gd name="connsiteY198" fmla="*/ 296734 h 3820354"/>
                <a:gd name="connsiteX199" fmla="*/ 510613 w 2699995"/>
                <a:gd name="connsiteY199" fmla="*/ 294164 h 3820354"/>
                <a:gd name="connsiteX200" fmla="*/ 513941 w 2699995"/>
                <a:gd name="connsiteY200" fmla="*/ 291499 h 3820354"/>
                <a:gd name="connsiteX201" fmla="*/ 516698 w 2699995"/>
                <a:gd name="connsiteY201" fmla="*/ 289310 h 3820354"/>
                <a:gd name="connsiteX202" fmla="*/ 519074 w 2699995"/>
                <a:gd name="connsiteY202" fmla="*/ 287215 h 3820354"/>
                <a:gd name="connsiteX203" fmla="*/ 521451 w 2699995"/>
                <a:gd name="connsiteY203" fmla="*/ 285121 h 3820354"/>
                <a:gd name="connsiteX204" fmla="*/ 524303 w 2699995"/>
                <a:gd name="connsiteY204" fmla="*/ 282646 h 3820354"/>
                <a:gd name="connsiteX205" fmla="*/ 526870 w 2699995"/>
                <a:gd name="connsiteY205" fmla="*/ 280552 h 3820354"/>
                <a:gd name="connsiteX206" fmla="*/ 530292 w 2699995"/>
                <a:gd name="connsiteY206" fmla="*/ 278077 h 3820354"/>
                <a:gd name="connsiteX207" fmla="*/ 534095 w 2699995"/>
                <a:gd name="connsiteY207" fmla="*/ 275412 h 3820354"/>
                <a:gd name="connsiteX208" fmla="*/ 536757 w 2699995"/>
                <a:gd name="connsiteY208" fmla="*/ 273317 h 3820354"/>
                <a:gd name="connsiteX209" fmla="*/ 539704 w 2699995"/>
                <a:gd name="connsiteY209" fmla="*/ 271033 h 3820354"/>
                <a:gd name="connsiteX210" fmla="*/ 542461 w 2699995"/>
                <a:gd name="connsiteY210" fmla="*/ 268939 h 3820354"/>
                <a:gd name="connsiteX211" fmla="*/ 545123 w 2699995"/>
                <a:gd name="connsiteY211" fmla="*/ 266844 h 3820354"/>
                <a:gd name="connsiteX212" fmla="*/ 548831 w 2699995"/>
                <a:gd name="connsiteY212" fmla="*/ 264179 h 3820354"/>
                <a:gd name="connsiteX213" fmla="*/ 551968 w 2699995"/>
                <a:gd name="connsiteY213" fmla="*/ 261895 h 3820354"/>
                <a:gd name="connsiteX214" fmla="*/ 555105 w 2699995"/>
                <a:gd name="connsiteY214" fmla="*/ 259610 h 3820354"/>
                <a:gd name="connsiteX215" fmla="*/ 559098 w 2699995"/>
                <a:gd name="connsiteY215" fmla="*/ 257135 h 3820354"/>
                <a:gd name="connsiteX216" fmla="*/ 563091 w 2699995"/>
                <a:gd name="connsiteY216" fmla="*/ 254850 h 3820354"/>
                <a:gd name="connsiteX217" fmla="*/ 566704 w 2699995"/>
                <a:gd name="connsiteY217" fmla="*/ 252375 h 3820354"/>
                <a:gd name="connsiteX218" fmla="*/ 569556 w 2699995"/>
                <a:gd name="connsiteY218" fmla="*/ 250091 h 3820354"/>
                <a:gd name="connsiteX219" fmla="*/ 572123 w 2699995"/>
                <a:gd name="connsiteY219" fmla="*/ 247997 h 3820354"/>
                <a:gd name="connsiteX220" fmla="*/ 574690 w 2699995"/>
                <a:gd name="connsiteY220" fmla="*/ 245902 h 3820354"/>
                <a:gd name="connsiteX221" fmla="*/ 578017 w 2699995"/>
                <a:gd name="connsiteY221" fmla="*/ 243427 h 3820354"/>
                <a:gd name="connsiteX222" fmla="*/ 581820 w 2699995"/>
                <a:gd name="connsiteY222" fmla="*/ 240952 h 3820354"/>
                <a:gd name="connsiteX223" fmla="*/ 585432 w 2699995"/>
                <a:gd name="connsiteY223" fmla="*/ 238668 h 3820354"/>
                <a:gd name="connsiteX224" fmla="*/ 588379 w 2699995"/>
                <a:gd name="connsiteY224" fmla="*/ 236574 h 3820354"/>
                <a:gd name="connsiteX225" fmla="*/ 591612 w 2699995"/>
                <a:gd name="connsiteY225" fmla="*/ 234289 h 3820354"/>
                <a:gd name="connsiteX226" fmla="*/ 595700 w 2699995"/>
                <a:gd name="connsiteY226" fmla="*/ 231624 h 3820354"/>
                <a:gd name="connsiteX227" fmla="*/ 599122 w 2699995"/>
                <a:gd name="connsiteY227" fmla="*/ 229434 h 3820354"/>
                <a:gd name="connsiteX228" fmla="*/ 601974 w 2699995"/>
                <a:gd name="connsiteY228" fmla="*/ 227245 h 3820354"/>
                <a:gd name="connsiteX229" fmla="*/ 604731 w 2699995"/>
                <a:gd name="connsiteY229" fmla="*/ 225151 h 3820354"/>
                <a:gd name="connsiteX230" fmla="*/ 608534 w 2699995"/>
                <a:gd name="connsiteY230" fmla="*/ 222676 h 3820354"/>
                <a:gd name="connsiteX231" fmla="*/ 612622 w 2699995"/>
                <a:gd name="connsiteY231" fmla="*/ 220106 h 3820354"/>
                <a:gd name="connsiteX232" fmla="*/ 615569 w 2699995"/>
                <a:gd name="connsiteY232" fmla="*/ 218011 h 3820354"/>
                <a:gd name="connsiteX233" fmla="*/ 618611 w 2699995"/>
                <a:gd name="connsiteY233" fmla="*/ 215917 h 3820354"/>
                <a:gd name="connsiteX234" fmla="*/ 622509 w 2699995"/>
                <a:gd name="connsiteY234" fmla="*/ 213537 h 3820354"/>
                <a:gd name="connsiteX235" fmla="*/ 626026 w 2699995"/>
                <a:gd name="connsiteY235" fmla="*/ 211253 h 3820354"/>
                <a:gd name="connsiteX236" fmla="*/ 629639 w 2699995"/>
                <a:gd name="connsiteY236" fmla="*/ 208778 h 3820354"/>
                <a:gd name="connsiteX237" fmla="*/ 633157 w 2699995"/>
                <a:gd name="connsiteY237" fmla="*/ 206493 h 3820354"/>
                <a:gd name="connsiteX238" fmla="*/ 636864 w 2699995"/>
                <a:gd name="connsiteY238" fmla="*/ 204114 h 3820354"/>
                <a:gd name="connsiteX239" fmla="*/ 640477 w 2699995"/>
                <a:gd name="connsiteY239" fmla="*/ 202019 h 3820354"/>
                <a:gd name="connsiteX240" fmla="*/ 643709 w 2699995"/>
                <a:gd name="connsiteY240" fmla="*/ 200020 h 3820354"/>
                <a:gd name="connsiteX241" fmla="*/ 647892 w 2699995"/>
                <a:gd name="connsiteY241" fmla="*/ 197450 h 3820354"/>
                <a:gd name="connsiteX242" fmla="*/ 652170 w 2699995"/>
                <a:gd name="connsiteY242" fmla="*/ 194785 h 3820354"/>
                <a:gd name="connsiteX243" fmla="*/ 655403 w 2699995"/>
                <a:gd name="connsiteY243" fmla="*/ 192691 h 3820354"/>
                <a:gd name="connsiteX244" fmla="*/ 658920 w 2699995"/>
                <a:gd name="connsiteY244" fmla="*/ 190692 h 3820354"/>
                <a:gd name="connsiteX245" fmla="*/ 663293 w 2699995"/>
                <a:gd name="connsiteY245" fmla="*/ 188026 h 3820354"/>
                <a:gd name="connsiteX246" fmla="*/ 666431 w 2699995"/>
                <a:gd name="connsiteY246" fmla="*/ 185932 h 3820354"/>
                <a:gd name="connsiteX247" fmla="*/ 669758 w 2699995"/>
                <a:gd name="connsiteY247" fmla="*/ 183743 h 3820354"/>
                <a:gd name="connsiteX248" fmla="*/ 674131 w 2699995"/>
                <a:gd name="connsiteY248" fmla="*/ 181077 h 3820354"/>
                <a:gd name="connsiteX249" fmla="*/ 680691 w 2699995"/>
                <a:gd name="connsiteY249" fmla="*/ 178412 h 3820354"/>
                <a:gd name="connsiteX250" fmla="*/ 684114 w 2699995"/>
                <a:gd name="connsiteY250" fmla="*/ 176603 h 3820354"/>
                <a:gd name="connsiteX251" fmla="*/ 688106 w 2699995"/>
                <a:gd name="connsiteY251" fmla="*/ 174319 h 3820354"/>
                <a:gd name="connsiteX252" fmla="*/ 692004 w 2699995"/>
                <a:gd name="connsiteY252" fmla="*/ 172224 h 3820354"/>
                <a:gd name="connsiteX253" fmla="*/ 696472 w 2699995"/>
                <a:gd name="connsiteY253" fmla="*/ 169750 h 3820354"/>
                <a:gd name="connsiteX254" fmla="*/ 701131 w 2699995"/>
                <a:gd name="connsiteY254" fmla="*/ 167275 h 3820354"/>
                <a:gd name="connsiteX255" fmla="*/ 705314 w 2699995"/>
                <a:gd name="connsiteY255" fmla="*/ 164990 h 3820354"/>
                <a:gd name="connsiteX256" fmla="*/ 709497 w 2699995"/>
                <a:gd name="connsiteY256" fmla="*/ 162610 h 3820354"/>
                <a:gd name="connsiteX257" fmla="*/ 713395 w 2699995"/>
                <a:gd name="connsiteY257" fmla="*/ 160421 h 3820354"/>
                <a:gd name="connsiteX258" fmla="*/ 717388 w 2699995"/>
                <a:gd name="connsiteY258" fmla="*/ 158231 h 3820354"/>
                <a:gd name="connsiteX259" fmla="*/ 721571 w 2699995"/>
                <a:gd name="connsiteY259" fmla="*/ 155947 h 3820354"/>
                <a:gd name="connsiteX260" fmla="*/ 725563 w 2699995"/>
                <a:gd name="connsiteY260" fmla="*/ 153757 h 3820354"/>
                <a:gd name="connsiteX261" fmla="*/ 729651 w 2699995"/>
                <a:gd name="connsiteY261" fmla="*/ 151378 h 3820354"/>
                <a:gd name="connsiteX262" fmla="*/ 734025 w 2699995"/>
                <a:gd name="connsiteY262" fmla="*/ 148998 h 3820354"/>
                <a:gd name="connsiteX263" fmla="*/ 738873 w 2699995"/>
                <a:gd name="connsiteY263" fmla="*/ 146713 h 3820354"/>
                <a:gd name="connsiteX264" fmla="*/ 743817 w 2699995"/>
                <a:gd name="connsiteY264" fmla="*/ 144143 h 3820354"/>
                <a:gd name="connsiteX265" fmla="*/ 746288 w 2699995"/>
                <a:gd name="connsiteY265" fmla="*/ 142525 h 3820354"/>
                <a:gd name="connsiteX266" fmla="*/ 752848 w 2699995"/>
                <a:gd name="connsiteY266" fmla="*/ 139669 h 3820354"/>
                <a:gd name="connsiteX267" fmla="*/ 757126 w 2699995"/>
                <a:gd name="connsiteY267" fmla="*/ 137575 h 3820354"/>
                <a:gd name="connsiteX268" fmla="*/ 761880 w 2699995"/>
                <a:gd name="connsiteY268" fmla="*/ 135195 h 3820354"/>
                <a:gd name="connsiteX269" fmla="*/ 766443 w 2699995"/>
                <a:gd name="connsiteY269" fmla="*/ 132911 h 3820354"/>
                <a:gd name="connsiteX270" fmla="*/ 771006 w 2699995"/>
                <a:gd name="connsiteY270" fmla="*/ 130626 h 3820354"/>
                <a:gd name="connsiteX271" fmla="*/ 774904 w 2699995"/>
                <a:gd name="connsiteY271" fmla="*/ 128532 h 3820354"/>
                <a:gd name="connsiteX272" fmla="*/ 780893 w 2699995"/>
                <a:gd name="connsiteY272" fmla="*/ 125581 h 3820354"/>
                <a:gd name="connsiteX273" fmla="*/ 784791 w 2699995"/>
                <a:gd name="connsiteY273" fmla="*/ 123677 h 3820354"/>
                <a:gd name="connsiteX274" fmla="*/ 789545 w 2699995"/>
                <a:gd name="connsiteY274" fmla="*/ 121392 h 3820354"/>
                <a:gd name="connsiteX275" fmla="*/ 792777 w 2699995"/>
                <a:gd name="connsiteY275" fmla="*/ 119584 h 3820354"/>
                <a:gd name="connsiteX276" fmla="*/ 800097 w 2699995"/>
                <a:gd name="connsiteY276" fmla="*/ 116823 h 3820354"/>
                <a:gd name="connsiteX277" fmla="*/ 805136 w 2699995"/>
                <a:gd name="connsiteY277" fmla="*/ 114634 h 3820354"/>
                <a:gd name="connsiteX278" fmla="*/ 810745 w 2699995"/>
                <a:gd name="connsiteY278" fmla="*/ 112159 h 3820354"/>
                <a:gd name="connsiteX279" fmla="*/ 816259 w 2699995"/>
                <a:gd name="connsiteY279" fmla="*/ 109779 h 3820354"/>
                <a:gd name="connsiteX280" fmla="*/ 821393 w 2699995"/>
                <a:gd name="connsiteY280" fmla="*/ 107495 h 3820354"/>
                <a:gd name="connsiteX281" fmla="*/ 825575 w 2699995"/>
                <a:gd name="connsiteY281" fmla="*/ 105496 h 3820354"/>
                <a:gd name="connsiteX282" fmla="*/ 830044 w 2699995"/>
                <a:gd name="connsiteY282" fmla="*/ 103782 h 3820354"/>
                <a:gd name="connsiteX283" fmla="*/ 833656 w 2699995"/>
                <a:gd name="connsiteY283" fmla="*/ 101973 h 3820354"/>
                <a:gd name="connsiteX284" fmla="*/ 839646 w 2699995"/>
                <a:gd name="connsiteY284" fmla="*/ 100641 h 3820354"/>
                <a:gd name="connsiteX285" fmla="*/ 845065 w 2699995"/>
                <a:gd name="connsiteY285" fmla="*/ 99403 h 3820354"/>
                <a:gd name="connsiteX286" fmla="*/ 847346 w 2699995"/>
                <a:gd name="connsiteY286" fmla="*/ 97690 h 3820354"/>
                <a:gd name="connsiteX287" fmla="*/ 852004 w 2699995"/>
                <a:gd name="connsiteY287" fmla="*/ 96072 h 3820354"/>
                <a:gd name="connsiteX288" fmla="*/ 859135 w 2699995"/>
                <a:gd name="connsiteY288" fmla="*/ 93216 h 3820354"/>
                <a:gd name="connsiteX289" fmla="*/ 863793 w 2699995"/>
                <a:gd name="connsiteY289" fmla="*/ 91502 h 3820354"/>
                <a:gd name="connsiteX290" fmla="*/ 870638 w 2699995"/>
                <a:gd name="connsiteY290" fmla="*/ 88742 h 3820354"/>
                <a:gd name="connsiteX291" fmla="*/ 875486 w 2699995"/>
                <a:gd name="connsiteY291" fmla="*/ 87028 h 3820354"/>
                <a:gd name="connsiteX292" fmla="*/ 881951 w 2699995"/>
                <a:gd name="connsiteY292" fmla="*/ 84649 h 3820354"/>
                <a:gd name="connsiteX293" fmla="*/ 888226 w 2699995"/>
                <a:gd name="connsiteY293" fmla="*/ 82269 h 3820354"/>
                <a:gd name="connsiteX294" fmla="*/ 893454 w 2699995"/>
                <a:gd name="connsiteY294" fmla="*/ 80270 h 3820354"/>
                <a:gd name="connsiteX295" fmla="*/ 900109 w 2699995"/>
                <a:gd name="connsiteY295" fmla="*/ 77605 h 3820354"/>
                <a:gd name="connsiteX296" fmla="*/ 905813 w 2699995"/>
                <a:gd name="connsiteY296" fmla="*/ 75415 h 3820354"/>
                <a:gd name="connsiteX297" fmla="*/ 912373 w 2699995"/>
                <a:gd name="connsiteY297" fmla="*/ 73131 h 3820354"/>
                <a:gd name="connsiteX298" fmla="*/ 919408 w 2699995"/>
                <a:gd name="connsiteY298" fmla="*/ 70846 h 3820354"/>
                <a:gd name="connsiteX299" fmla="*/ 926158 w 2699995"/>
                <a:gd name="connsiteY299" fmla="*/ 68561 h 3820354"/>
                <a:gd name="connsiteX300" fmla="*/ 933193 w 2699995"/>
                <a:gd name="connsiteY300" fmla="*/ 66277 h 3820354"/>
                <a:gd name="connsiteX301" fmla="*/ 940133 w 2699995"/>
                <a:gd name="connsiteY301" fmla="*/ 63992 h 3820354"/>
                <a:gd name="connsiteX302" fmla="*/ 947548 w 2699995"/>
                <a:gd name="connsiteY302" fmla="*/ 61612 h 3820354"/>
                <a:gd name="connsiteX303" fmla="*/ 954679 w 2699995"/>
                <a:gd name="connsiteY303" fmla="*/ 59328 h 3820354"/>
                <a:gd name="connsiteX304" fmla="*/ 961524 w 2699995"/>
                <a:gd name="connsiteY304" fmla="*/ 57043 h 3820354"/>
                <a:gd name="connsiteX305" fmla="*/ 967608 w 2699995"/>
                <a:gd name="connsiteY305" fmla="*/ 54949 h 3820354"/>
                <a:gd name="connsiteX306" fmla="*/ 976639 w 2699995"/>
                <a:gd name="connsiteY306" fmla="*/ 52664 h 3820354"/>
                <a:gd name="connsiteX307" fmla="*/ 987002 w 2699995"/>
                <a:gd name="connsiteY307" fmla="*/ 49809 h 3820354"/>
                <a:gd name="connsiteX308" fmla="*/ 994132 w 2699995"/>
                <a:gd name="connsiteY308" fmla="*/ 47715 h 3820354"/>
                <a:gd name="connsiteX309" fmla="*/ 1005255 w 2699995"/>
                <a:gd name="connsiteY309" fmla="*/ 44954 h 3820354"/>
                <a:gd name="connsiteX310" fmla="*/ 1010484 w 2699995"/>
                <a:gd name="connsiteY310" fmla="*/ 43336 h 3820354"/>
                <a:gd name="connsiteX311" fmla="*/ 1020466 w 2699995"/>
                <a:gd name="connsiteY311" fmla="*/ 40670 h 3820354"/>
                <a:gd name="connsiteX312" fmla="*/ 1026550 w 2699995"/>
                <a:gd name="connsiteY312" fmla="*/ 39052 h 3820354"/>
                <a:gd name="connsiteX313" fmla="*/ 1038434 w 2699995"/>
                <a:gd name="connsiteY313" fmla="*/ 36101 h 3820354"/>
                <a:gd name="connsiteX314" fmla="*/ 1046230 w 2699995"/>
                <a:gd name="connsiteY314" fmla="*/ 34578 h 3820354"/>
                <a:gd name="connsiteX315" fmla="*/ 1058874 w 2699995"/>
                <a:gd name="connsiteY315" fmla="*/ 31437 h 3820354"/>
                <a:gd name="connsiteX316" fmla="*/ 1067050 w 2699995"/>
                <a:gd name="connsiteY316" fmla="*/ 29723 h 3820354"/>
                <a:gd name="connsiteX317" fmla="*/ 1077317 w 2699995"/>
                <a:gd name="connsiteY317" fmla="*/ 27058 h 3820354"/>
                <a:gd name="connsiteX318" fmla="*/ 1088535 w 2699995"/>
                <a:gd name="connsiteY318" fmla="*/ 24583 h 3820354"/>
                <a:gd name="connsiteX319" fmla="*/ 1105838 w 2699995"/>
                <a:gd name="connsiteY319" fmla="*/ 22299 h 3820354"/>
                <a:gd name="connsiteX320" fmla="*/ 1124756 w 2699995"/>
                <a:gd name="connsiteY320" fmla="*/ 19633 h 3820354"/>
                <a:gd name="connsiteX321" fmla="*/ 1133883 w 2699995"/>
                <a:gd name="connsiteY321" fmla="*/ 18015 h 3820354"/>
                <a:gd name="connsiteX322" fmla="*/ 1152231 w 2699995"/>
                <a:gd name="connsiteY322" fmla="*/ 14874 h 3820354"/>
                <a:gd name="connsiteX323" fmla="*/ 1167347 w 2699995"/>
                <a:gd name="connsiteY323" fmla="*/ 13065 h 3820354"/>
                <a:gd name="connsiteX324" fmla="*/ 1182463 w 2699995"/>
                <a:gd name="connsiteY324" fmla="*/ 11256 h 3820354"/>
                <a:gd name="connsiteX325" fmla="*/ 1185790 w 2699995"/>
                <a:gd name="connsiteY325" fmla="*/ 10590 h 3820354"/>
                <a:gd name="connsiteX326" fmla="*/ 1188833 w 2699995"/>
                <a:gd name="connsiteY326" fmla="*/ 10114 h 3820354"/>
                <a:gd name="connsiteX327" fmla="*/ 1203568 w 2699995"/>
                <a:gd name="connsiteY327" fmla="*/ 8496 h 3820354"/>
                <a:gd name="connsiteX328" fmla="*/ 1218969 w 2699995"/>
                <a:gd name="connsiteY328" fmla="*/ 6687 h 3820354"/>
                <a:gd name="connsiteX329" fmla="*/ 1224103 w 2699995"/>
                <a:gd name="connsiteY329" fmla="*/ 6306 h 3820354"/>
                <a:gd name="connsiteX330" fmla="*/ 1230377 w 2699995"/>
                <a:gd name="connsiteY330" fmla="*/ 5640 h 3820354"/>
                <a:gd name="connsiteX331" fmla="*/ 1240170 w 2699995"/>
                <a:gd name="connsiteY331" fmla="*/ 4498 h 3820354"/>
                <a:gd name="connsiteX332" fmla="*/ 1282665 w 2699995"/>
                <a:gd name="connsiteY332" fmla="*/ 2023 h 3820354"/>
                <a:gd name="connsiteX333" fmla="*/ 1299683 w 2699995"/>
                <a:gd name="connsiteY333" fmla="*/ 1452 h 3820354"/>
                <a:gd name="connsiteX334" fmla="*/ 1316985 w 2699995"/>
                <a:gd name="connsiteY334" fmla="*/ 785 h 3820354"/>
                <a:gd name="connsiteX335" fmla="*/ 1385434 w 2699995"/>
                <a:gd name="connsiteY335" fmla="*/ 785 h 3820354"/>
                <a:gd name="connsiteX336" fmla="*/ 1405018 w 2699995"/>
                <a:gd name="connsiteY336" fmla="*/ 1547 h 3820354"/>
                <a:gd name="connsiteX337" fmla="*/ 1422701 w 2699995"/>
                <a:gd name="connsiteY337" fmla="*/ 2213 h 3820354"/>
                <a:gd name="connsiteX338" fmla="*/ 1430687 w 2699995"/>
                <a:gd name="connsiteY338" fmla="*/ 3165 h 3820354"/>
                <a:gd name="connsiteX339" fmla="*/ 1459778 w 2699995"/>
                <a:gd name="connsiteY339" fmla="*/ 4688 h 3820354"/>
                <a:gd name="connsiteX340" fmla="*/ 1467954 w 2699995"/>
                <a:gd name="connsiteY340" fmla="*/ 5735 h 3820354"/>
                <a:gd name="connsiteX341" fmla="*/ 1473183 w 2699995"/>
                <a:gd name="connsiteY341" fmla="*/ 6211 h 3820354"/>
                <a:gd name="connsiteX342" fmla="*/ 1478697 w 2699995"/>
                <a:gd name="connsiteY342" fmla="*/ 6592 h 3820354"/>
                <a:gd name="connsiteX343" fmla="*/ 1486492 w 2699995"/>
                <a:gd name="connsiteY343" fmla="*/ 7639 h 3820354"/>
                <a:gd name="connsiteX344" fmla="*/ 1497425 w 2699995"/>
                <a:gd name="connsiteY344" fmla="*/ 8401 h 3820354"/>
                <a:gd name="connsiteX345" fmla="*/ 1511971 w 2699995"/>
                <a:gd name="connsiteY345" fmla="*/ 10114 h 3820354"/>
                <a:gd name="connsiteX346" fmla="*/ 1516819 w 2699995"/>
                <a:gd name="connsiteY346" fmla="*/ 11161 h 3820354"/>
                <a:gd name="connsiteX347" fmla="*/ 1522333 w 2699995"/>
                <a:gd name="connsiteY347" fmla="*/ 12113 h 3820354"/>
                <a:gd name="connsiteX348" fmla="*/ 1529748 w 2699995"/>
                <a:gd name="connsiteY348" fmla="*/ 12779 h 3820354"/>
                <a:gd name="connsiteX349" fmla="*/ 1548952 w 2699995"/>
                <a:gd name="connsiteY349" fmla="*/ 14874 h 3820354"/>
                <a:gd name="connsiteX350" fmla="*/ 1569297 w 2699995"/>
                <a:gd name="connsiteY350" fmla="*/ 18110 h 3820354"/>
                <a:gd name="connsiteX351" fmla="*/ 1578804 w 2699995"/>
                <a:gd name="connsiteY351" fmla="*/ 20014 h 3820354"/>
                <a:gd name="connsiteX352" fmla="*/ 1594680 w 2699995"/>
                <a:gd name="connsiteY352" fmla="*/ 22299 h 3820354"/>
                <a:gd name="connsiteX353" fmla="*/ 1609416 w 2699995"/>
                <a:gd name="connsiteY353" fmla="*/ 24012 h 3820354"/>
                <a:gd name="connsiteX354" fmla="*/ 1621870 w 2699995"/>
                <a:gd name="connsiteY354" fmla="*/ 26677 h 3820354"/>
                <a:gd name="connsiteX355" fmla="*/ 1635179 w 2699995"/>
                <a:gd name="connsiteY355" fmla="*/ 29723 h 3820354"/>
                <a:gd name="connsiteX356" fmla="*/ 1642595 w 2699995"/>
                <a:gd name="connsiteY356" fmla="*/ 31437 h 3820354"/>
                <a:gd name="connsiteX357" fmla="*/ 1653623 w 2699995"/>
                <a:gd name="connsiteY357" fmla="*/ 34102 h 3820354"/>
                <a:gd name="connsiteX358" fmla="*/ 1661704 w 2699995"/>
                <a:gd name="connsiteY358" fmla="*/ 36006 h 3820354"/>
                <a:gd name="connsiteX359" fmla="*/ 1669689 w 2699995"/>
                <a:gd name="connsiteY359" fmla="*/ 37719 h 3820354"/>
                <a:gd name="connsiteX360" fmla="*/ 1683094 w 2699995"/>
                <a:gd name="connsiteY360" fmla="*/ 40956 h 3820354"/>
                <a:gd name="connsiteX361" fmla="*/ 1691080 w 2699995"/>
                <a:gd name="connsiteY361" fmla="*/ 43050 h 3820354"/>
                <a:gd name="connsiteX362" fmla="*/ 1701442 w 2699995"/>
                <a:gd name="connsiteY362" fmla="*/ 45811 h 3820354"/>
                <a:gd name="connsiteX363" fmla="*/ 1706956 w 2699995"/>
                <a:gd name="connsiteY363" fmla="*/ 47715 h 3820354"/>
                <a:gd name="connsiteX364" fmla="*/ 1714466 w 2699995"/>
                <a:gd name="connsiteY364" fmla="*/ 49904 h 3820354"/>
                <a:gd name="connsiteX365" fmla="*/ 1722453 w 2699995"/>
                <a:gd name="connsiteY365" fmla="*/ 52189 h 3820354"/>
                <a:gd name="connsiteX366" fmla="*/ 1727871 w 2699995"/>
                <a:gd name="connsiteY366" fmla="*/ 54092 h 3820354"/>
                <a:gd name="connsiteX367" fmla="*/ 1733195 w 2699995"/>
                <a:gd name="connsiteY367" fmla="*/ 55139 h 3820354"/>
                <a:gd name="connsiteX368" fmla="*/ 1738044 w 2699995"/>
                <a:gd name="connsiteY368" fmla="*/ 56663 h 3820354"/>
                <a:gd name="connsiteX369" fmla="*/ 1747170 w 2699995"/>
                <a:gd name="connsiteY369" fmla="*/ 59328 h 3820354"/>
                <a:gd name="connsiteX370" fmla="*/ 1756107 w 2699995"/>
                <a:gd name="connsiteY370" fmla="*/ 62374 h 3820354"/>
                <a:gd name="connsiteX371" fmla="*/ 1760955 w 2699995"/>
                <a:gd name="connsiteY371" fmla="*/ 63802 h 3820354"/>
                <a:gd name="connsiteX372" fmla="*/ 1768941 w 2699995"/>
                <a:gd name="connsiteY372" fmla="*/ 66562 h 3820354"/>
                <a:gd name="connsiteX373" fmla="*/ 1774740 w 2699995"/>
                <a:gd name="connsiteY373" fmla="*/ 68561 h 3820354"/>
                <a:gd name="connsiteX374" fmla="*/ 1781300 w 2699995"/>
                <a:gd name="connsiteY374" fmla="*/ 70846 h 3820354"/>
                <a:gd name="connsiteX375" fmla="*/ 1787955 w 2699995"/>
                <a:gd name="connsiteY375" fmla="*/ 73131 h 3820354"/>
                <a:gd name="connsiteX376" fmla="*/ 1794039 w 2699995"/>
                <a:gd name="connsiteY376" fmla="*/ 75225 h 3820354"/>
                <a:gd name="connsiteX377" fmla="*/ 1803166 w 2699995"/>
                <a:gd name="connsiteY377" fmla="*/ 78080 h 3820354"/>
                <a:gd name="connsiteX378" fmla="*/ 1807063 w 2699995"/>
                <a:gd name="connsiteY378" fmla="*/ 79794 h 3820354"/>
                <a:gd name="connsiteX379" fmla="*/ 1813338 w 2699995"/>
                <a:gd name="connsiteY379" fmla="*/ 82079 h 3820354"/>
                <a:gd name="connsiteX380" fmla="*/ 1819707 w 2699995"/>
                <a:gd name="connsiteY380" fmla="*/ 84458 h 3820354"/>
                <a:gd name="connsiteX381" fmla="*/ 1826172 w 2699995"/>
                <a:gd name="connsiteY381" fmla="*/ 86933 h 3820354"/>
                <a:gd name="connsiteX382" fmla="*/ 1831306 w 2699995"/>
                <a:gd name="connsiteY382" fmla="*/ 89027 h 3820354"/>
                <a:gd name="connsiteX383" fmla="*/ 1836630 w 2699995"/>
                <a:gd name="connsiteY383" fmla="*/ 91312 h 3820354"/>
                <a:gd name="connsiteX384" fmla="*/ 1843570 w 2699995"/>
                <a:gd name="connsiteY384" fmla="*/ 94263 h 3820354"/>
                <a:gd name="connsiteX385" fmla="*/ 1848513 w 2699995"/>
                <a:gd name="connsiteY385" fmla="*/ 95976 h 3820354"/>
                <a:gd name="connsiteX386" fmla="*/ 1854217 w 2699995"/>
                <a:gd name="connsiteY386" fmla="*/ 98261 h 3820354"/>
                <a:gd name="connsiteX387" fmla="*/ 1862393 w 2699995"/>
                <a:gd name="connsiteY387" fmla="*/ 100736 h 3820354"/>
                <a:gd name="connsiteX388" fmla="*/ 1870759 w 2699995"/>
                <a:gd name="connsiteY388" fmla="*/ 103401 h 3820354"/>
                <a:gd name="connsiteX389" fmla="*/ 1875323 w 2699995"/>
                <a:gd name="connsiteY389" fmla="*/ 105115 h 3820354"/>
                <a:gd name="connsiteX390" fmla="*/ 1879791 w 2699995"/>
                <a:gd name="connsiteY390" fmla="*/ 106828 h 3820354"/>
                <a:gd name="connsiteX391" fmla="*/ 1881978 w 2699995"/>
                <a:gd name="connsiteY391" fmla="*/ 108446 h 3820354"/>
                <a:gd name="connsiteX392" fmla="*/ 1885685 w 2699995"/>
                <a:gd name="connsiteY392" fmla="*/ 109874 h 3820354"/>
                <a:gd name="connsiteX393" fmla="*/ 1889393 w 2699995"/>
                <a:gd name="connsiteY393" fmla="*/ 111302 h 3820354"/>
                <a:gd name="connsiteX394" fmla="*/ 1891770 w 2699995"/>
                <a:gd name="connsiteY394" fmla="*/ 113016 h 3820354"/>
                <a:gd name="connsiteX395" fmla="*/ 1895953 w 2699995"/>
                <a:gd name="connsiteY395" fmla="*/ 114634 h 3820354"/>
                <a:gd name="connsiteX396" fmla="*/ 1900706 w 2699995"/>
                <a:gd name="connsiteY396" fmla="*/ 116728 h 3820354"/>
                <a:gd name="connsiteX397" fmla="*/ 1904889 w 2699995"/>
                <a:gd name="connsiteY397" fmla="*/ 118822 h 3820354"/>
                <a:gd name="connsiteX398" fmla="*/ 1910973 w 2699995"/>
                <a:gd name="connsiteY398" fmla="*/ 121678 h 3820354"/>
                <a:gd name="connsiteX399" fmla="*/ 1915632 w 2699995"/>
                <a:gd name="connsiteY399" fmla="*/ 123677 h 3820354"/>
                <a:gd name="connsiteX400" fmla="*/ 1920575 w 2699995"/>
                <a:gd name="connsiteY400" fmla="*/ 125962 h 3820354"/>
                <a:gd name="connsiteX401" fmla="*/ 1925424 w 2699995"/>
                <a:gd name="connsiteY401" fmla="*/ 128246 h 3820354"/>
                <a:gd name="connsiteX402" fmla="*/ 1930653 w 2699995"/>
                <a:gd name="connsiteY402" fmla="*/ 130721 h 3820354"/>
                <a:gd name="connsiteX403" fmla="*/ 1935406 w 2699995"/>
                <a:gd name="connsiteY403" fmla="*/ 133006 h 3820354"/>
                <a:gd name="connsiteX404" fmla="*/ 1939874 w 2699995"/>
                <a:gd name="connsiteY404" fmla="*/ 135290 h 3820354"/>
                <a:gd name="connsiteX405" fmla="*/ 1944437 w 2699995"/>
                <a:gd name="connsiteY405" fmla="*/ 137575 h 3820354"/>
                <a:gd name="connsiteX406" fmla="*/ 1949096 w 2699995"/>
                <a:gd name="connsiteY406" fmla="*/ 140050 h 3820354"/>
                <a:gd name="connsiteX407" fmla="*/ 1953279 w 2699995"/>
                <a:gd name="connsiteY407" fmla="*/ 142334 h 3820354"/>
                <a:gd name="connsiteX408" fmla="*/ 1957557 w 2699995"/>
                <a:gd name="connsiteY408" fmla="*/ 144429 h 3820354"/>
                <a:gd name="connsiteX409" fmla="*/ 1962025 w 2699995"/>
                <a:gd name="connsiteY409" fmla="*/ 146808 h 3820354"/>
                <a:gd name="connsiteX410" fmla="*/ 1966589 w 2699995"/>
                <a:gd name="connsiteY410" fmla="*/ 149283 h 3820354"/>
                <a:gd name="connsiteX411" fmla="*/ 1970962 w 2699995"/>
                <a:gd name="connsiteY411" fmla="*/ 151568 h 3820354"/>
                <a:gd name="connsiteX412" fmla="*/ 1975430 w 2699995"/>
                <a:gd name="connsiteY412" fmla="*/ 153853 h 3820354"/>
                <a:gd name="connsiteX413" fmla="*/ 1979613 w 2699995"/>
                <a:gd name="connsiteY413" fmla="*/ 156042 h 3820354"/>
                <a:gd name="connsiteX414" fmla="*/ 1984081 w 2699995"/>
                <a:gd name="connsiteY414" fmla="*/ 158327 h 3820354"/>
                <a:gd name="connsiteX415" fmla="*/ 1988454 w 2699995"/>
                <a:gd name="connsiteY415" fmla="*/ 160611 h 3820354"/>
                <a:gd name="connsiteX416" fmla="*/ 1992637 w 2699995"/>
                <a:gd name="connsiteY416" fmla="*/ 162896 h 3820354"/>
                <a:gd name="connsiteX417" fmla="*/ 1997010 w 2699995"/>
                <a:gd name="connsiteY417" fmla="*/ 165276 h 3820354"/>
                <a:gd name="connsiteX418" fmla="*/ 2000813 w 2699995"/>
                <a:gd name="connsiteY418" fmla="*/ 167560 h 3820354"/>
                <a:gd name="connsiteX419" fmla="*/ 2004901 w 2699995"/>
                <a:gd name="connsiteY419" fmla="*/ 169845 h 3820354"/>
                <a:gd name="connsiteX420" fmla="*/ 2008894 w 2699995"/>
                <a:gd name="connsiteY420" fmla="*/ 172129 h 3820354"/>
                <a:gd name="connsiteX421" fmla="*/ 2012221 w 2699995"/>
                <a:gd name="connsiteY421" fmla="*/ 174128 h 3820354"/>
                <a:gd name="connsiteX422" fmla="*/ 2015834 w 2699995"/>
                <a:gd name="connsiteY422" fmla="*/ 176127 h 3820354"/>
                <a:gd name="connsiteX423" fmla="*/ 2022299 w 2699995"/>
                <a:gd name="connsiteY423" fmla="*/ 179078 h 3820354"/>
                <a:gd name="connsiteX424" fmla="*/ 2027147 w 2699995"/>
                <a:gd name="connsiteY424" fmla="*/ 181363 h 3820354"/>
                <a:gd name="connsiteX425" fmla="*/ 2031045 w 2699995"/>
                <a:gd name="connsiteY425" fmla="*/ 183647 h 3820354"/>
                <a:gd name="connsiteX426" fmla="*/ 2034943 w 2699995"/>
                <a:gd name="connsiteY426" fmla="*/ 185932 h 3820354"/>
                <a:gd name="connsiteX427" fmla="*/ 2038841 w 2699995"/>
                <a:gd name="connsiteY427" fmla="*/ 188217 h 3820354"/>
                <a:gd name="connsiteX428" fmla="*/ 2042929 w 2699995"/>
                <a:gd name="connsiteY428" fmla="*/ 190501 h 3820354"/>
                <a:gd name="connsiteX429" fmla="*/ 2046826 w 2699995"/>
                <a:gd name="connsiteY429" fmla="*/ 192786 h 3820354"/>
                <a:gd name="connsiteX430" fmla="*/ 2050249 w 2699995"/>
                <a:gd name="connsiteY430" fmla="*/ 194880 h 3820354"/>
                <a:gd name="connsiteX431" fmla="*/ 2053576 w 2699995"/>
                <a:gd name="connsiteY431" fmla="*/ 197165 h 3820354"/>
                <a:gd name="connsiteX432" fmla="*/ 2056904 w 2699995"/>
                <a:gd name="connsiteY432" fmla="*/ 199354 h 3820354"/>
                <a:gd name="connsiteX433" fmla="*/ 2061182 w 2699995"/>
                <a:gd name="connsiteY433" fmla="*/ 202019 h 3820354"/>
                <a:gd name="connsiteX434" fmla="*/ 2064509 w 2699995"/>
                <a:gd name="connsiteY434" fmla="*/ 204114 h 3820354"/>
                <a:gd name="connsiteX435" fmla="*/ 2068027 w 2699995"/>
                <a:gd name="connsiteY435" fmla="*/ 206398 h 3820354"/>
                <a:gd name="connsiteX436" fmla="*/ 2072495 w 2699995"/>
                <a:gd name="connsiteY436" fmla="*/ 209254 h 3820354"/>
                <a:gd name="connsiteX437" fmla="*/ 2075727 w 2699995"/>
                <a:gd name="connsiteY437" fmla="*/ 211348 h 3820354"/>
                <a:gd name="connsiteX438" fmla="*/ 2078389 w 2699995"/>
                <a:gd name="connsiteY438" fmla="*/ 213252 h 3820354"/>
                <a:gd name="connsiteX439" fmla="*/ 2081907 w 2699995"/>
                <a:gd name="connsiteY439" fmla="*/ 215727 h 3820354"/>
                <a:gd name="connsiteX440" fmla="*/ 2085805 w 2699995"/>
                <a:gd name="connsiteY440" fmla="*/ 218202 h 3820354"/>
                <a:gd name="connsiteX441" fmla="*/ 2089227 w 2699995"/>
                <a:gd name="connsiteY441" fmla="*/ 220391 h 3820354"/>
                <a:gd name="connsiteX442" fmla="*/ 2092079 w 2699995"/>
                <a:gd name="connsiteY442" fmla="*/ 222485 h 3820354"/>
                <a:gd name="connsiteX443" fmla="*/ 2095406 w 2699995"/>
                <a:gd name="connsiteY443" fmla="*/ 224770 h 3820354"/>
                <a:gd name="connsiteX444" fmla="*/ 2099685 w 2699995"/>
                <a:gd name="connsiteY444" fmla="*/ 227340 h 3820354"/>
                <a:gd name="connsiteX445" fmla="*/ 2103107 w 2699995"/>
                <a:gd name="connsiteY445" fmla="*/ 229720 h 3820354"/>
                <a:gd name="connsiteX446" fmla="*/ 2105959 w 2699995"/>
                <a:gd name="connsiteY446" fmla="*/ 231814 h 3820354"/>
                <a:gd name="connsiteX447" fmla="*/ 2109286 w 2699995"/>
                <a:gd name="connsiteY447" fmla="*/ 234004 h 3820354"/>
                <a:gd name="connsiteX448" fmla="*/ 2113089 w 2699995"/>
                <a:gd name="connsiteY448" fmla="*/ 236478 h 3820354"/>
                <a:gd name="connsiteX449" fmla="*/ 2116607 w 2699995"/>
                <a:gd name="connsiteY449" fmla="*/ 238953 h 3820354"/>
                <a:gd name="connsiteX450" fmla="*/ 2119174 w 2699995"/>
                <a:gd name="connsiteY450" fmla="*/ 241048 h 3820354"/>
                <a:gd name="connsiteX451" fmla="*/ 2121835 w 2699995"/>
                <a:gd name="connsiteY451" fmla="*/ 243237 h 3820354"/>
                <a:gd name="connsiteX452" fmla="*/ 2124973 w 2699995"/>
                <a:gd name="connsiteY452" fmla="*/ 245426 h 3820354"/>
                <a:gd name="connsiteX453" fmla="*/ 2128680 w 2699995"/>
                <a:gd name="connsiteY453" fmla="*/ 247901 h 3820354"/>
                <a:gd name="connsiteX454" fmla="*/ 2132293 w 2699995"/>
                <a:gd name="connsiteY454" fmla="*/ 250472 h 3820354"/>
                <a:gd name="connsiteX455" fmla="*/ 2135240 w 2699995"/>
                <a:gd name="connsiteY455" fmla="*/ 252756 h 3820354"/>
                <a:gd name="connsiteX456" fmla="*/ 2137902 w 2699995"/>
                <a:gd name="connsiteY456" fmla="*/ 254850 h 3820354"/>
                <a:gd name="connsiteX457" fmla="*/ 2142655 w 2699995"/>
                <a:gd name="connsiteY457" fmla="*/ 257325 h 3820354"/>
                <a:gd name="connsiteX458" fmla="*/ 2146553 w 2699995"/>
                <a:gd name="connsiteY458" fmla="*/ 259610 h 3820354"/>
                <a:gd name="connsiteX459" fmla="*/ 2149215 w 2699995"/>
                <a:gd name="connsiteY459" fmla="*/ 261609 h 3820354"/>
                <a:gd name="connsiteX460" fmla="*/ 2152162 w 2699995"/>
                <a:gd name="connsiteY460" fmla="*/ 263703 h 3820354"/>
                <a:gd name="connsiteX461" fmla="*/ 2156441 w 2699995"/>
                <a:gd name="connsiteY461" fmla="*/ 266749 h 3820354"/>
                <a:gd name="connsiteX462" fmla="*/ 2159673 w 2699995"/>
                <a:gd name="connsiteY462" fmla="*/ 269034 h 3820354"/>
                <a:gd name="connsiteX463" fmla="*/ 2162430 w 2699995"/>
                <a:gd name="connsiteY463" fmla="*/ 271128 h 3820354"/>
                <a:gd name="connsiteX464" fmla="*/ 2165092 w 2699995"/>
                <a:gd name="connsiteY464" fmla="*/ 273413 h 3820354"/>
                <a:gd name="connsiteX465" fmla="*/ 2167849 w 2699995"/>
                <a:gd name="connsiteY465" fmla="*/ 275697 h 3820354"/>
                <a:gd name="connsiteX466" fmla="*/ 2170130 w 2699995"/>
                <a:gd name="connsiteY466" fmla="*/ 277506 h 3820354"/>
                <a:gd name="connsiteX467" fmla="*/ 2173078 w 2699995"/>
                <a:gd name="connsiteY467" fmla="*/ 279981 h 3820354"/>
                <a:gd name="connsiteX468" fmla="*/ 2176120 w 2699995"/>
                <a:gd name="connsiteY468" fmla="*/ 282361 h 3820354"/>
                <a:gd name="connsiteX469" fmla="*/ 2179352 w 2699995"/>
                <a:gd name="connsiteY469" fmla="*/ 284836 h 3820354"/>
                <a:gd name="connsiteX470" fmla="*/ 2182870 w 2699995"/>
                <a:gd name="connsiteY470" fmla="*/ 287691 h 3820354"/>
                <a:gd name="connsiteX471" fmla="*/ 2185532 w 2699995"/>
                <a:gd name="connsiteY471" fmla="*/ 289786 h 3820354"/>
                <a:gd name="connsiteX472" fmla="*/ 2187813 w 2699995"/>
                <a:gd name="connsiteY472" fmla="*/ 291689 h 3820354"/>
                <a:gd name="connsiteX473" fmla="*/ 2190760 w 2699995"/>
                <a:gd name="connsiteY473" fmla="*/ 294164 h 3820354"/>
                <a:gd name="connsiteX474" fmla="*/ 2193232 w 2699995"/>
                <a:gd name="connsiteY474" fmla="*/ 296163 h 3820354"/>
                <a:gd name="connsiteX475" fmla="*/ 2195324 w 2699995"/>
                <a:gd name="connsiteY475" fmla="*/ 297972 h 3820354"/>
                <a:gd name="connsiteX476" fmla="*/ 2199031 w 2699995"/>
                <a:gd name="connsiteY476" fmla="*/ 300828 h 3820354"/>
                <a:gd name="connsiteX477" fmla="*/ 2202834 w 2699995"/>
                <a:gd name="connsiteY477" fmla="*/ 303683 h 3820354"/>
                <a:gd name="connsiteX478" fmla="*/ 2205686 w 2699995"/>
                <a:gd name="connsiteY478" fmla="*/ 306063 h 3820354"/>
                <a:gd name="connsiteX479" fmla="*/ 2208253 w 2699995"/>
                <a:gd name="connsiteY479" fmla="*/ 308062 h 3820354"/>
                <a:gd name="connsiteX480" fmla="*/ 2210725 w 2699995"/>
                <a:gd name="connsiteY480" fmla="*/ 310252 h 3820354"/>
                <a:gd name="connsiteX481" fmla="*/ 2213291 w 2699995"/>
                <a:gd name="connsiteY481" fmla="*/ 312536 h 3820354"/>
                <a:gd name="connsiteX482" fmla="*/ 2215668 w 2699995"/>
                <a:gd name="connsiteY482" fmla="*/ 314726 h 3820354"/>
                <a:gd name="connsiteX483" fmla="*/ 2217474 w 2699995"/>
                <a:gd name="connsiteY483" fmla="*/ 316629 h 3820354"/>
                <a:gd name="connsiteX484" fmla="*/ 2220517 w 2699995"/>
                <a:gd name="connsiteY484" fmla="*/ 319104 h 3820354"/>
                <a:gd name="connsiteX485" fmla="*/ 2225555 w 2699995"/>
                <a:gd name="connsiteY485" fmla="*/ 323674 h 3820354"/>
                <a:gd name="connsiteX486" fmla="*/ 2230594 w 2699995"/>
                <a:gd name="connsiteY486" fmla="*/ 328148 h 3820354"/>
                <a:gd name="connsiteX487" fmla="*/ 2234207 w 2699995"/>
                <a:gd name="connsiteY487" fmla="*/ 331194 h 3820354"/>
                <a:gd name="connsiteX488" fmla="*/ 2237439 w 2699995"/>
                <a:gd name="connsiteY488" fmla="*/ 333954 h 3820354"/>
                <a:gd name="connsiteX489" fmla="*/ 2240291 w 2699995"/>
                <a:gd name="connsiteY489" fmla="*/ 335668 h 3820354"/>
                <a:gd name="connsiteX490" fmla="*/ 2242477 w 2699995"/>
                <a:gd name="connsiteY490" fmla="*/ 337000 h 3820354"/>
                <a:gd name="connsiteX491" fmla="*/ 2244379 w 2699995"/>
                <a:gd name="connsiteY491" fmla="*/ 338904 h 3820354"/>
                <a:gd name="connsiteX492" fmla="*/ 2247326 w 2699995"/>
                <a:gd name="connsiteY492" fmla="*/ 341665 h 3820354"/>
                <a:gd name="connsiteX493" fmla="*/ 2250748 w 2699995"/>
                <a:gd name="connsiteY493" fmla="*/ 344520 h 3820354"/>
                <a:gd name="connsiteX494" fmla="*/ 2261491 w 2699995"/>
                <a:gd name="connsiteY494" fmla="*/ 354135 h 3820354"/>
                <a:gd name="connsiteX495" fmla="*/ 2269667 w 2699995"/>
                <a:gd name="connsiteY495" fmla="*/ 361750 h 3820354"/>
                <a:gd name="connsiteX496" fmla="*/ 2273660 w 2699995"/>
                <a:gd name="connsiteY496" fmla="*/ 365558 h 3820354"/>
                <a:gd name="connsiteX497" fmla="*/ 2280315 w 2699995"/>
                <a:gd name="connsiteY497" fmla="*/ 372221 h 3820354"/>
                <a:gd name="connsiteX498" fmla="*/ 2292198 w 2699995"/>
                <a:gd name="connsiteY498" fmla="*/ 383834 h 3820354"/>
                <a:gd name="connsiteX499" fmla="*/ 2299233 w 2699995"/>
                <a:gd name="connsiteY499" fmla="*/ 390688 h 3820354"/>
                <a:gd name="connsiteX500" fmla="*/ 2301230 w 2699995"/>
                <a:gd name="connsiteY500" fmla="*/ 392687 h 3820354"/>
                <a:gd name="connsiteX501" fmla="*/ 2303797 w 2699995"/>
                <a:gd name="connsiteY501" fmla="*/ 395257 h 3820354"/>
                <a:gd name="connsiteX502" fmla="*/ 2309025 w 2699995"/>
                <a:gd name="connsiteY502" fmla="*/ 400588 h 3820354"/>
                <a:gd name="connsiteX503" fmla="*/ 2316536 w 2699995"/>
                <a:gd name="connsiteY503" fmla="*/ 408394 h 3820354"/>
                <a:gd name="connsiteX504" fmla="*/ 2323001 w 2699995"/>
                <a:gd name="connsiteY504" fmla="*/ 414295 h 3820354"/>
                <a:gd name="connsiteX505" fmla="*/ 2325567 w 2699995"/>
                <a:gd name="connsiteY505" fmla="*/ 416770 h 3820354"/>
                <a:gd name="connsiteX506" fmla="*/ 2328039 w 2699995"/>
                <a:gd name="connsiteY506" fmla="*/ 419436 h 3820354"/>
                <a:gd name="connsiteX507" fmla="*/ 2329465 w 2699995"/>
                <a:gd name="connsiteY507" fmla="*/ 420864 h 3820354"/>
                <a:gd name="connsiteX508" fmla="*/ 2331842 w 2699995"/>
                <a:gd name="connsiteY508" fmla="*/ 423624 h 3820354"/>
                <a:gd name="connsiteX509" fmla="*/ 2350570 w 2699995"/>
                <a:gd name="connsiteY509" fmla="*/ 443995 h 3820354"/>
                <a:gd name="connsiteX510" fmla="*/ 2353993 w 2699995"/>
                <a:gd name="connsiteY510" fmla="*/ 448279 h 3820354"/>
                <a:gd name="connsiteX511" fmla="*/ 2356179 w 2699995"/>
                <a:gd name="connsiteY511" fmla="*/ 450658 h 3820354"/>
                <a:gd name="connsiteX512" fmla="*/ 2357986 w 2699995"/>
                <a:gd name="connsiteY512" fmla="*/ 452657 h 3820354"/>
                <a:gd name="connsiteX513" fmla="*/ 2360553 w 2699995"/>
                <a:gd name="connsiteY513" fmla="*/ 455894 h 3820354"/>
                <a:gd name="connsiteX514" fmla="*/ 2367017 w 2699995"/>
                <a:gd name="connsiteY514" fmla="*/ 462938 h 3820354"/>
                <a:gd name="connsiteX515" fmla="*/ 2369204 w 2699995"/>
                <a:gd name="connsiteY515" fmla="*/ 465699 h 3820354"/>
                <a:gd name="connsiteX516" fmla="*/ 2377095 w 2699995"/>
                <a:gd name="connsiteY516" fmla="*/ 475313 h 3820354"/>
                <a:gd name="connsiteX517" fmla="*/ 2379186 w 2699995"/>
                <a:gd name="connsiteY517" fmla="*/ 477693 h 3820354"/>
                <a:gd name="connsiteX518" fmla="*/ 2381088 w 2699995"/>
                <a:gd name="connsiteY518" fmla="*/ 479882 h 3820354"/>
                <a:gd name="connsiteX519" fmla="*/ 2383654 w 2699995"/>
                <a:gd name="connsiteY519" fmla="*/ 482833 h 3820354"/>
                <a:gd name="connsiteX520" fmla="*/ 2385936 w 2699995"/>
                <a:gd name="connsiteY520" fmla="*/ 485498 h 3820354"/>
                <a:gd name="connsiteX521" fmla="*/ 2388027 w 2699995"/>
                <a:gd name="connsiteY521" fmla="*/ 487973 h 3820354"/>
                <a:gd name="connsiteX522" fmla="*/ 2390024 w 2699995"/>
                <a:gd name="connsiteY522" fmla="*/ 490163 h 3820354"/>
                <a:gd name="connsiteX523" fmla="*/ 2392401 w 2699995"/>
                <a:gd name="connsiteY523" fmla="*/ 492257 h 3820354"/>
                <a:gd name="connsiteX524" fmla="*/ 2394778 w 2699995"/>
                <a:gd name="connsiteY524" fmla="*/ 494637 h 3820354"/>
                <a:gd name="connsiteX525" fmla="*/ 2396869 w 2699995"/>
                <a:gd name="connsiteY525" fmla="*/ 497112 h 3820354"/>
                <a:gd name="connsiteX526" fmla="*/ 2398960 w 2699995"/>
                <a:gd name="connsiteY526" fmla="*/ 499587 h 3820354"/>
                <a:gd name="connsiteX527" fmla="*/ 2401527 w 2699995"/>
                <a:gd name="connsiteY527" fmla="*/ 503109 h 3820354"/>
                <a:gd name="connsiteX528" fmla="*/ 2404189 w 2699995"/>
                <a:gd name="connsiteY528" fmla="*/ 507012 h 3820354"/>
                <a:gd name="connsiteX529" fmla="*/ 2406566 w 2699995"/>
                <a:gd name="connsiteY529" fmla="*/ 510153 h 3820354"/>
                <a:gd name="connsiteX530" fmla="*/ 2408752 w 2699995"/>
                <a:gd name="connsiteY530" fmla="*/ 512913 h 3820354"/>
                <a:gd name="connsiteX531" fmla="*/ 2410844 w 2699995"/>
                <a:gd name="connsiteY531" fmla="*/ 515388 h 3820354"/>
                <a:gd name="connsiteX532" fmla="*/ 2413126 w 2699995"/>
                <a:gd name="connsiteY532" fmla="*/ 518244 h 3820354"/>
                <a:gd name="connsiteX533" fmla="*/ 2415122 w 2699995"/>
                <a:gd name="connsiteY533" fmla="*/ 520814 h 3820354"/>
                <a:gd name="connsiteX534" fmla="*/ 2417499 w 2699995"/>
                <a:gd name="connsiteY534" fmla="*/ 524051 h 3820354"/>
                <a:gd name="connsiteX535" fmla="*/ 2420256 w 2699995"/>
                <a:gd name="connsiteY535" fmla="*/ 527954 h 3820354"/>
                <a:gd name="connsiteX536" fmla="*/ 2422442 w 2699995"/>
                <a:gd name="connsiteY536" fmla="*/ 530905 h 3820354"/>
                <a:gd name="connsiteX537" fmla="*/ 2424534 w 2699995"/>
                <a:gd name="connsiteY537" fmla="*/ 533570 h 3820354"/>
                <a:gd name="connsiteX538" fmla="*/ 2426625 w 2699995"/>
                <a:gd name="connsiteY538" fmla="*/ 536330 h 3820354"/>
                <a:gd name="connsiteX539" fmla="*/ 2428812 w 2699995"/>
                <a:gd name="connsiteY539" fmla="*/ 538996 h 3820354"/>
                <a:gd name="connsiteX540" fmla="*/ 2431379 w 2699995"/>
                <a:gd name="connsiteY540" fmla="*/ 542327 h 3820354"/>
                <a:gd name="connsiteX541" fmla="*/ 2434041 w 2699995"/>
                <a:gd name="connsiteY541" fmla="*/ 546230 h 3820354"/>
                <a:gd name="connsiteX542" fmla="*/ 2436512 w 2699995"/>
                <a:gd name="connsiteY542" fmla="*/ 549848 h 3820354"/>
                <a:gd name="connsiteX543" fmla="*/ 2438414 w 2699995"/>
                <a:gd name="connsiteY543" fmla="*/ 552418 h 3820354"/>
                <a:gd name="connsiteX544" fmla="*/ 2440600 w 2699995"/>
                <a:gd name="connsiteY544" fmla="*/ 555464 h 3820354"/>
                <a:gd name="connsiteX545" fmla="*/ 2443357 w 2699995"/>
                <a:gd name="connsiteY545" fmla="*/ 559557 h 3820354"/>
                <a:gd name="connsiteX546" fmla="*/ 2445639 w 2699995"/>
                <a:gd name="connsiteY546" fmla="*/ 563079 h 3820354"/>
                <a:gd name="connsiteX547" fmla="*/ 2447540 w 2699995"/>
                <a:gd name="connsiteY547" fmla="*/ 565649 h 3820354"/>
                <a:gd name="connsiteX548" fmla="*/ 2449442 w 2699995"/>
                <a:gd name="connsiteY548" fmla="*/ 567934 h 3820354"/>
                <a:gd name="connsiteX549" fmla="*/ 2452009 w 2699995"/>
                <a:gd name="connsiteY549" fmla="*/ 570885 h 3820354"/>
                <a:gd name="connsiteX550" fmla="*/ 2454481 w 2699995"/>
                <a:gd name="connsiteY550" fmla="*/ 573931 h 3820354"/>
                <a:gd name="connsiteX551" fmla="*/ 2456667 w 2699995"/>
                <a:gd name="connsiteY551" fmla="*/ 577263 h 3820354"/>
                <a:gd name="connsiteX552" fmla="*/ 2459139 w 2699995"/>
                <a:gd name="connsiteY552" fmla="*/ 580880 h 3820354"/>
                <a:gd name="connsiteX553" fmla="*/ 2461516 w 2699995"/>
                <a:gd name="connsiteY553" fmla="*/ 584212 h 3820354"/>
                <a:gd name="connsiteX554" fmla="*/ 2463797 w 2699995"/>
                <a:gd name="connsiteY554" fmla="*/ 587543 h 3820354"/>
                <a:gd name="connsiteX555" fmla="*/ 2465603 w 2699995"/>
                <a:gd name="connsiteY555" fmla="*/ 590113 h 3820354"/>
                <a:gd name="connsiteX556" fmla="*/ 2467790 w 2699995"/>
                <a:gd name="connsiteY556" fmla="*/ 593160 h 3820354"/>
                <a:gd name="connsiteX557" fmla="*/ 2470737 w 2699995"/>
                <a:gd name="connsiteY557" fmla="*/ 597538 h 3820354"/>
                <a:gd name="connsiteX558" fmla="*/ 2472734 w 2699995"/>
                <a:gd name="connsiteY558" fmla="*/ 600870 h 3820354"/>
                <a:gd name="connsiteX559" fmla="*/ 2474730 w 2699995"/>
                <a:gd name="connsiteY559" fmla="*/ 604202 h 3820354"/>
                <a:gd name="connsiteX560" fmla="*/ 2477392 w 2699995"/>
                <a:gd name="connsiteY560" fmla="*/ 608485 h 3820354"/>
                <a:gd name="connsiteX561" fmla="*/ 2479769 w 2699995"/>
                <a:gd name="connsiteY561" fmla="*/ 612103 h 3820354"/>
                <a:gd name="connsiteX562" fmla="*/ 2481955 w 2699995"/>
                <a:gd name="connsiteY562" fmla="*/ 615434 h 3820354"/>
                <a:gd name="connsiteX563" fmla="*/ 2484237 w 2699995"/>
                <a:gd name="connsiteY563" fmla="*/ 618956 h 3820354"/>
                <a:gd name="connsiteX564" fmla="*/ 2486519 w 2699995"/>
                <a:gd name="connsiteY564" fmla="*/ 622669 h 3820354"/>
                <a:gd name="connsiteX565" fmla="*/ 2488895 w 2699995"/>
                <a:gd name="connsiteY565" fmla="*/ 626381 h 3820354"/>
                <a:gd name="connsiteX566" fmla="*/ 2491177 w 2699995"/>
                <a:gd name="connsiteY566" fmla="*/ 630094 h 3820354"/>
                <a:gd name="connsiteX567" fmla="*/ 2493458 w 2699995"/>
                <a:gd name="connsiteY567" fmla="*/ 633806 h 3820354"/>
                <a:gd name="connsiteX568" fmla="*/ 2495740 w 2699995"/>
                <a:gd name="connsiteY568" fmla="*/ 637328 h 3820354"/>
                <a:gd name="connsiteX569" fmla="*/ 2498022 w 2699995"/>
                <a:gd name="connsiteY569" fmla="*/ 640755 h 3820354"/>
                <a:gd name="connsiteX570" fmla="*/ 2500209 w 2699995"/>
                <a:gd name="connsiteY570" fmla="*/ 644372 h 3820354"/>
                <a:gd name="connsiteX571" fmla="*/ 2502585 w 2699995"/>
                <a:gd name="connsiteY571" fmla="*/ 647894 h 3820354"/>
                <a:gd name="connsiteX572" fmla="*/ 2505247 w 2699995"/>
                <a:gd name="connsiteY572" fmla="*/ 651321 h 3820354"/>
                <a:gd name="connsiteX573" fmla="*/ 2507529 w 2699995"/>
                <a:gd name="connsiteY573" fmla="*/ 654653 h 3820354"/>
                <a:gd name="connsiteX574" fmla="*/ 2509525 w 2699995"/>
                <a:gd name="connsiteY574" fmla="*/ 658365 h 3820354"/>
                <a:gd name="connsiteX575" fmla="*/ 2511902 w 2699995"/>
                <a:gd name="connsiteY575" fmla="*/ 662649 h 3820354"/>
                <a:gd name="connsiteX576" fmla="*/ 2514184 w 2699995"/>
                <a:gd name="connsiteY576" fmla="*/ 666647 h 3820354"/>
                <a:gd name="connsiteX577" fmla="*/ 2516465 w 2699995"/>
                <a:gd name="connsiteY577" fmla="*/ 670835 h 3820354"/>
                <a:gd name="connsiteX578" fmla="*/ 2518747 w 2699995"/>
                <a:gd name="connsiteY578" fmla="*/ 674834 h 3820354"/>
                <a:gd name="connsiteX579" fmla="*/ 2521029 w 2699995"/>
                <a:gd name="connsiteY579" fmla="*/ 678832 h 3820354"/>
                <a:gd name="connsiteX580" fmla="*/ 2523215 w 2699995"/>
                <a:gd name="connsiteY580" fmla="*/ 682734 h 3820354"/>
                <a:gd name="connsiteX581" fmla="*/ 2525497 w 2699995"/>
                <a:gd name="connsiteY581" fmla="*/ 686828 h 3820354"/>
                <a:gd name="connsiteX582" fmla="*/ 2527874 w 2699995"/>
                <a:gd name="connsiteY582" fmla="*/ 691016 h 3820354"/>
                <a:gd name="connsiteX583" fmla="*/ 2530155 w 2699995"/>
                <a:gd name="connsiteY583" fmla="*/ 695109 h 3820354"/>
                <a:gd name="connsiteX584" fmla="*/ 2532627 w 2699995"/>
                <a:gd name="connsiteY584" fmla="*/ 699583 h 3820354"/>
                <a:gd name="connsiteX585" fmla="*/ 2534718 w 2699995"/>
                <a:gd name="connsiteY585" fmla="*/ 703391 h 3820354"/>
                <a:gd name="connsiteX586" fmla="*/ 2537095 w 2699995"/>
                <a:gd name="connsiteY586" fmla="*/ 707389 h 3820354"/>
                <a:gd name="connsiteX587" fmla="*/ 2539186 w 2699995"/>
                <a:gd name="connsiteY587" fmla="*/ 711387 h 3820354"/>
                <a:gd name="connsiteX588" fmla="*/ 2541943 w 2699995"/>
                <a:gd name="connsiteY588" fmla="*/ 716813 h 3820354"/>
                <a:gd name="connsiteX589" fmla="*/ 2544035 w 2699995"/>
                <a:gd name="connsiteY589" fmla="*/ 720906 h 3820354"/>
                <a:gd name="connsiteX590" fmla="*/ 2546222 w 2699995"/>
                <a:gd name="connsiteY590" fmla="*/ 724904 h 3820354"/>
                <a:gd name="connsiteX591" fmla="*/ 2548503 w 2699995"/>
                <a:gd name="connsiteY591" fmla="*/ 728807 h 3820354"/>
                <a:gd name="connsiteX592" fmla="*/ 2550880 w 2699995"/>
                <a:gd name="connsiteY592" fmla="*/ 733281 h 3820354"/>
                <a:gd name="connsiteX593" fmla="*/ 2553162 w 2699995"/>
                <a:gd name="connsiteY593" fmla="*/ 738040 h 3820354"/>
                <a:gd name="connsiteX594" fmla="*/ 2555538 w 2699995"/>
                <a:gd name="connsiteY594" fmla="*/ 742705 h 3820354"/>
                <a:gd name="connsiteX595" fmla="*/ 2557915 w 2699995"/>
                <a:gd name="connsiteY595" fmla="*/ 747369 h 3820354"/>
                <a:gd name="connsiteX596" fmla="*/ 2560197 w 2699995"/>
                <a:gd name="connsiteY596" fmla="*/ 751938 h 3820354"/>
                <a:gd name="connsiteX597" fmla="*/ 2562478 w 2699995"/>
                <a:gd name="connsiteY597" fmla="*/ 756507 h 3820354"/>
                <a:gd name="connsiteX598" fmla="*/ 2564855 w 2699995"/>
                <a:gd name="connsiteY598" fmla="*/ 761172 h 3820354"/>
                <a:gd name="connsiteX599" fmla="*/ 2566757 w 2699995"/>
                <a:gd name="connsiteY599" fmla="*/ 765265 h 3820354"/>
                <a:gd name="connsiteX600" fmla="*/ 2569513 w 2699995"/>
                <a:gd name="connsiteY600" fmla="*/ 770977 h 3820354"/>
                <a:gd name="connsiteX601" fmla="*/ 2572556 w 2699995"/>
                <a:gd name="connsiteY601" fmla="*/ 777450 h 3820354"/>
                <a:gd name="connsiteX602" fmla="*/ 2574267 w 2699995"/>
                <a:gd name="connsiteY602" fmla="*/ 781924 h 3820354"/>
                <a:gd name="connsiteX603" fmla="*/ 2576358 w 2699995"/>
                <a:gd name="connsiteY603" fmla="*/ 786683 h 3820354"/>
                <a:gd name="connsiteX604" fmla="*/ 2578260 w 2699995"/>
                <a:gd name="connsiteY604" fmla="*/ 790110 h 3820354"/>
                <a:gd name="connsiteX605" fmla="*/ 2579115 w 2699995"/>
                <a:gd name="connsiteY605" fmla="*/ 793251 h 3820354"/>
                <a:gd name="connsiteX606" fmla="*/ 2580922 w 2699995"/>
                <a:gd name="connsiteY606" fmla="*/ 796773 h 3820354"/>
                <a:gd name="connsiteX607" fmla="*/ 2583298 w 2699995"/>
                <a:gd name="connsiteY607" fmla="*/ 801818 h 3820354"/>
                <a:gd name="connsiteX608" fmla="*/ 2585485 w 2699995"/>
                <a:gd name="connsiteY608" fmla="*/ 805912 h 3820354"/>
                <a:gd name="connsiteX609" fmla="*/ 2587862 w 2699995"/>
                <a:gd name="connsiteY609" fmla="*/ 810576 h 3820354"/>
                <a:gd name="connsiteX610" fmla="*/ 2589858 w 2699995"/>
                <a:gd name="connsiteY610" fmla="*/ 815145 h 3820354"/>
                <a:gd name="connsiteX611" fmla="*/ 2592425 w 2699995"/>
                <a:gd name="connsiteY611" fmla="*/ 820952 h 3820354"/>
                <a:gd name="connsiteX612" fmla="*/ 2594231 w 2699995"/>
                <a:gd name="connsiteY612" fmla="*/ 825426 h 3820354"/>
                <a:gd name="connsiteX613" fmla="*/ 2596988 w 2699995"/>
                <a:gd name="connsiteY613" fmla="*/ 831899 h 3820354"/>
                <a:gd name="connsiteX614" fmla="*/ 2599270 w 2699995"/>
                <a:gd name="connsiteY614" fmla="*/ 837801 h 3820354"/>
                <a:gd name="connsiteX615" fmla="*/ 2601552 w 2699995"/>
                <a:gd name="connsiteY615" fmla="*/ 843988 h 3820354"/>
                <a:gd name="connsiteX616" fmla="*/ 2604499 w 2699995"/>
                <a:gd name="connsiteY616" fmla="*/ 851032 h 3820354"/>
                <a:gd name="connsiteX617" fmla="*/ 2606020 w 2699995"/>
                <a:gd name="connsiteY617" fmla="*/ 855125 h 3820354"/>
                <a:gd name="connsiteX618" fmla="*/ 2608587 w 2699995"/>
                <a:gd name="connsiteY618" fmla="*/ 862265 h 3820354"/>
                <a:gd name="connsiteX619" fmla="*/ 2611059 w 2699995"/>
                <a:gd name="connsiteY619" fmla="*/ 869119 h 3820354"/>
                <a:gd name="connsiteX620" fmla="*/ 2612770 w 2699995"/>
                <a:gd name="connsiteY620" fmla="*/ 873402 h 3820354"/>
                <a:gd name="connsiteX621" fmla="*/ 2614576 w 2699995"/>
                <a:gd name="connsiteY621" fmla="*/ 877305 h 3820354"/>
                <a:gd name="connsiteX622" fmla="*/ 2615812 w 2699995"/>
                <a:gd name="connsiteY622" fmla="*/ 881589 h 3820354"/>
                <a:gd name="connsiteX623" fmla="*/ 2617523 w 2699995"/>
                <a:gd name="connsiteY623" fmla="*/ 884825 h 3820354"/>
                <a:gd name="connsiteX624" fmla="*/ 2619995 w 2699995"/>
                <a:gd name="connsiteY624" fmla="*/ 891488 h 3820354"/>
                <a:gd name="connsiteX625" fmla="*/ 2622086 w 2699995"/>
                <a:gd name="connsiteY625" fmla="*/ 897676 h 3820354"/>
                <a:gd name="connsiteX626" fmla="*/ 2624463 w 2699995"/>
                <a:gd name="connsiteY626" fmla="*/ 904910 h 3820354"/>
                <a:gd name="connsiteX627" fmla="*/ 2626744 w 2699995"/>
                <a:gd name="connsiteY627" fmla="*/ 911859 h 3820354"/>
                <a:gd name="connsiteX628" fmla="*/ 2629027 w 2699995"/>
                <a:gd name="connsiteY628" fmla="*/ 918618 h 3820354"/>
                <a:gd name="connsiteX629" fmla="*/ 2631308 w 2699995"/>
                <a:gd name="connsiteY629" fmla="*/ 925567 h 3820354"/>
                <a:gd name="connsiteX630" fmla="*/ 2633495 w 2699995"/>
                <a:gd name="connsiteY630" fmla="*/ 932040 h 3820354"/>
                <a:gd name="connsiteX631" fmla="*/ 2635776 w 2699995"/>
                <a:gd name="connsiteY631" fmla="*/ 939084 h 3820354"/>
                <a:gd name="connsiteX632" fmla="*/ 2638248 w 2699995"/>
                <a:gd name="connsiteY632" fmla="*/ 946414 h 3820354"/>
                <a:gd name="connsiteX633" fmla="*/ 2640339 w 2699995"/>
                <a:gd name="connsiteY633" fmla="*/ 953077 h 3820354"/>
                <a:gd name="connsiteX634" fmla="*/ 2642716 w 2699995"/>
                <a:gd name="connsiteY634" fmla="*/ 960978 h 3820354"/>
                <a:gd name="connsiteX635" fmla="*/ 2645188 w 2699995"/>
                <a:gd name="connsiteY635" fmla="*/ 969164 h 3820354"/>
                <a:gd name="connsiteX636" fmla="*/ 2647280 w 2699995"/>
                <a:gd name="connsiteY636" fmla="*/ 976494 h 3820354"/>
                <a:gd name="connsiteX637" fmla="*/ 2650512 w 2699995"/>
                <a:gd name="connsiteY637" fmla="*/ 987346 h 3820354"/>
                <a:gd name="connsiteX638" fmla="*/ 2652033 w 2699995"/>
                <a:gd name="connsiteY638" fmla="*/ 993724 h 3820354"/>
                <a:gd name="connsiteX639" fmla="*/ 2654124 w 2699995"/>
                <a:gd name="connsiteY639" fmla="*/ 1001053 h 3820354"/>
                <a:gd name="connsiteX640" fmla="*/ 2656406 w 2699995"/>
                <a:gd name="connsiteY640" fmla="*/ 1009335 h 3820354"/>
                <a:gd name="connsiteX641" fmla="*/ 2658118 w 2699995"/>
                <a:gd name="connsiteY641" fmla="*/ 1016760 h 3820354"/>
                <a:gd name="connsiteX642" fmla="*/ 2661159 w 2699995"/>
                <a:gd name="connsiteY642" fmla="*/ 1030087 h 3820354"/>
                <a:gd name="connsiteX643" fmla="*/ 2663821 w 2699995"/>
                <a:gd name="connsiteY643" fmla="*/ 1040272 h 3820354"/>
                <a:gd name="connsiteX644" fmla="*/ 2665628 w 2699995"/>
                <a:gd name="connsiteY644" fmla="*/ 1048078 h 3820354"/>
                <a:gd name="connsiteX645" fmla="*/ 2668005 w 2699995"/>
                <a:gd name="connsiteY645" fmla="*/ 1058549 h 3820354"/>
                <a:gd name="connsiteX646" fmla="*/ 2670286 w 2699995"/>
                <a:gd name="connsiteY646" fmla="*/ 1068829 h 3820354"/>
                <a:gd name="connsiteX647" fmla="*/ 2672188 w 2699995"/>
                <a:gd name="connsiteY647" fmla="*/ 1078349 h 3820354"/>
                <a:gd name="connsiteX648" fmla="*/ 2674849 w 2699995"/>
                <a:gd name="connsiteY648" fmla="*/ 1091580 h 3820354"/>
                <a:gd name="connsiteX649" fmla="*/ 2677226 w 2699995"/>
                <a:gd name="connsiteY649" fmla="*/ 1104812 h 3820354"/>
                <a:gd name="connsiteX650" fmla="*/ 2679318 w 2699995"/>
                <a:gd name="connsiteY650" fmla="*/ 1115568 h 3820354"/>
                <a:gd name="connsiteX651" fmla="*/ 2681885 w 2699995"/>
                <a:gd name="connsiteY651" fmla="*/ 1128990 h 3820354"/>
                <a:gd name="connsiteX652" fmla="*/ 2684451 w 2699995"/>
                <a:gd name="connsiteY652" fmla="*/ 1144411 h 3820354"/>
                <a:gd name="connsiteX653" fmla="*/ 2687018 w 2699995"/>
                <a:gd name="connsiteY653" fmla="*/ 1161736 h 3820354"/>
                <a:gd name="connsiteX654" fmla="*/ 2688920 w 2699995"/>
                <a:gd name="connsiteY654" fmla="*/ 1178585 h 3820354"/>
                <a:gd name="connsiteX655" fmla="*/ 2691106 w 2699995"/>
                <a:gd name="connsiteY655" fmla="*/ 1196671 h 3820354"/>
                <a:gd name="connsiteX656" fmla="*/ 2693958 w 2699995"/>
                <a:gd name="connsiteY656" fmla="*/ 1225324 h 3820354"/>
                <a:gd name="connsiteX657" fmla="*/ 2696145 w 2699995"/>
                <a:gd name="connsiteY657" fmla="*/ 1246932 h 3820354"/>
                <a:gd name="connsiteX658" fmla="*/ 2698711 w 2699995"/>
                <a:gd name="connsiteY658" fmla="*/ 1291291 h 3820354"/>
                <a:gd name="connsiteX659" fmla="*/ 2699567 w 2699995"/>
                <a:gd name="connsiteY659" fmla="*/ 1319468 h 3820354"/>
                <a:gd name="connsiteX660" fmla="*/ 2699567 w 2699995"/>
                <a:gd name="connsiteY660" fmla="*/ 1386482 h 3820354"/>
                <a:gd name="connsiteX661" fmla="*/ 2698711 w 2699995"/>
                <a:gd name="connsiteY661" fmla="*/ 1414849 h 3820354"/>
                <a:gd name="connsiteX662" fmla="*/ 2696335 w 2699995"/>
                <a:gd name="connsiteY662" fmla="*/ 1460065 h 3820354"/>
                <a:gd name="connsiteX663" fmla="*/ 2694244 w 2699995"/>
                <a:gd name="connsiteY663" fmla="*/ 1480055 h 3820354"/>
                <a:gd name="connsiteX664" fmla="*/ 2691296 w 2699995"/>
                <a:gd name="connsiteY664" fmla="*/ 1510897 h 3820354"/>
                <a:gd name="connsiteX665" fmla="*/ 2689015 w 2699995"/>
                <a:gd name="connsiteY665" fmla="*/ 1527651 h 3820354"/>
                <a:gd name="connsiteX666" fmla="*/ 2686733 w 2699995"/>
                <a:gd name="connsiteY666" fmla="*/ 1546689 h 3820354"/>
                <a:gd name="connsiteX667" fmla="*/ 2684166 w 2699995"/>
                <a:gd name="connsiteY667" fmla="*/ 1565537 h 3820354"/>
                <a:gd name="connsiteX668" fmla="*/ 2681504 w 2699995"/>
                <a:gd name="connsiteY668" fmla="*/ 1579720 h 3820354"/>
                <a:gd name="connsiteX669" fmla="*/ 2679318 w 2699995"/>
                <a:gd name="connsiteY669" fmla="*/ 1593808 h 3820354"/>
                <a:gd name="connsiteX670" fmla="*/ 2677416 w 2699995"/>
                <a:gd name="connsiteY670" fmla="*/ 1602947 h 3820354"/>
                <a:gd name="connsiteX671" fmla="*/ 2675039 w 2699995"/>
                <a:gd name="connsiteY671" fmla="*/ 1615988 h 3820354"/>
                <a:gd name="connsiteX672" fmla="*/ 2672378 w 2699995"/>
                <a:gd name="connsiteY672" fmla="*/ 1629695 h 3820354"/>
                <a:gd name="connsiteX673" fmla="*/ 2670381 w 2699995"/>
                <a:gd name="connsiteY673" fmla="*/ 1639024 h 3820354"/>
                <a:gd name="connsiteX674" fmla="*/ 2668860 w 2699995"/>
                <a:gd name="connsiteY674" fmla="*/ 1646925 h 3820354"/>
                <a:gd name="connsiteX675" fmla="*/ 2666008 w 2699995"/>
                <a:gd name="connsiteY675" fmla="*/ 1657777 h 3820354"/>
                <a:gd name="connsiteX676" fmla="*/ 2663631 w 2699995"/>
                <a:gd name="connsiteY676" fmla="*/ 1667391 h 3820354"/>
                <a:gd name="connsiteX677" fmla="*/ 2661350 w 2699995"/>
                <a:gd name="connsiteY677" fmla="*/ 1676910 h 3820354"/>
                <a:gd name="connsiteX678" fmla="*/ 2659258 w 2699995"/>
                <a:gd name="connsiteY678" fmla="*/ 1686239 h 3820354"/>
                <a:gd name="connsiteX679" fmla="*/ 2656311 w 2699995"/>
                <a:gd name="connsiteY679" fmla="*/ 1698233 h 3820354"/>
                <a:gd name="connsiteX680" fmla="*/ 2654410 w 2699995"/>
                <a:gd name="connsiteY680" fmla="*/ 1704420 h 3820354"/>
                <a:gd name="connsiteX681" fmla="*/ 2652128 w 2699995"/>
                <a:gd name="connsiteY681" fmla="*/ 1712512 h 3820354"/>
                <a:gd name="connsiteX682" fmla="*/ 2650227 w 2699995"/>
                <a:gd name="connsiteY682" fmla="*/ 1720127 h 3820354"/>
                <a:gd name="connsiteX683" fmla="*/ 2647469 w 2699995"/>
                <a:gd name="connsiteY683" fmla="*/ 1729456 h 3820354"/>
                <a:gd name="connsiteX684" fmla="*/ 2645188 w 2699995"/>
                <a:gd name="connsiteY684" fmla="*/ 1737928 h 3820354"/>
                <a:gd name="connsiteX685" fmla="*/ 2643001 w 2699995"/>
                <a:gd name="connsiteY685" fmla="*/ 1745067 h 3820354"/>
                <a:gd name="connsiteX686" fmla="*/ 2640530 w 2699995"/>
                <a:gd name="connsiteY686" fmla="*/ 1753063 h 3820354"/>
                <a:gd name="connsiteX687" fmla="*/ 2638248 w 2699995"/>
                <a:gd name="connsiteY687" fmla="*/ 1760678 h 3820354"/>
                <a:gd name="connsiteX688" fmla="*/ 2635966 w 2699995"/>
                <a:gd name="connsiteY688" fmla="*/ 1767627 h 3820354"/>
                <a:gd name="connsiteX689" fmla="*/ 2633780 w 2699995"/>
                <a:gd name="connsiteY689" fmla="*/ 1774195 h 3820354"/>
                <a:gd name="connsiteX690" fmla="*/ 2631498 w 2699995"/>
                <a:gd name="connsiteY690" fmla="*/ 1781049 h 3820354"/>
                <a:gd name="connsiteX691" fmla="*/ 2629216 w 2699995"/>
                <a:gd name="connsiteY691" fmla="*/ 1787903 h 3820354"/>
                <a:gd name="connsiteX692" fmla="*/ 2626840 w 2699995"/>
                <a:gd name="connsiteY692" fmla="*/ 1795042 h 3820354"/>
                <a:gd name="connsiteX693" fmla="*/ 2624558 w 2699995"/>
                <a:gd name="connsiteY693" fmla="*/ 1802086 h 3820354"/>
                <a:gd name="connsiteX694" fmla="*/ 2622847 w 2699995"/>
                <a:gd name="connsiteY694" fmla="*/ 1807893 h 3820354"/>
                <a:gd name="connsiteX695" fmla="*/ 2621326 w 2699995"/>
                <a:gd name="connsiteY695" fmla="*/ 1810654 h 3820354"/>
                <a:gd name="connsiteX696" fmla="*/ 2619900 w 2699995"/>
                <a:gd name="connsiteY696" fmla="*/ 1815699 h 3820354"/>
                <a:gd name="connsiteX697" fmla="*/ 2616762 w 2699995"/>
                <a:gd name="connsiteY697" fmla="*/ 1823314 h 3820354"/>
                <a:gd name="connsiteX698" fmla="*/ 2615242 w 2699995"/>
                <a:gd name="connsiteY698" fmla="*/ 1827026 h 3820354"/>
                <a:gd name="connsiteX699" fmla="*/ 2612390 w 2699995"/>
                <a:gd name="connsiteY699" fmla="*/ 1833500 h 3820354"/>
                <a:gd name="connsiteX700" fmla="*/ 2610678 w 2699995"/>
                <a:gd name="connsiteY700" fmla="*/ 1838640 h 3820354"/>
                <a:gd name="connsiteX701" fmla="*/ 2608682 w 2699995"/>
                <a:gd name="connsiteY701" fmla="*/ 1844256 h 3820354"/>
                <a:gd name="connsiteX702" fmla="*/ 2606020 w 2699995"/>
                <a:gd name="connsiteY702" fmla="*/ 1850920 h 3820354"/>
                <a:gd name="connsiteX703" fmla="*/ 2603358 w 2699995"/>
                <a:gd name="connsiteY703" fmla="*/ 1857107 h 3820354"/>
                <a:gd name="connsiteX704" fmla="*/ 2601647 w 2699995"/>
                <a:gd name="connsiteY704" fmla="*/ 1862152 h 3820354"/>
                <a:gd name="connsiteX705" fmla="*/ 2599460 w 2699995"/>
                <a:gd name="connsiteY705" fmla="*/ 1868054 h 3820354"/>
                <a:gd name="connsiteX706" fmla="*/ 2597083 w 2699995"/>
                <a:gd name="connsiteY706" fmla="*/ 1874241 h 3820354"/>
                <a:gd name="connsiteX707" fmla="*/ 2594897 w 2699995"/>
                <a:gd name="connsiteY707" fmla="*/ 1880048 h 3820354"/>
                <a:gd name="connsiteX708" fmla="*/ 2592235 w 2699995"/>
                <a:gd name="connsiteY708" fmla="*/ 1886331 h 3820354"/>
                <a:gd name="connsiteX709" fmla="*/ 2590333 w 2699995"/>
                <a:gd name="connsiteY709" fmla="*/ 1890519 h 3820354"/>
                <a:gd name="connsiteX710" fmla="*/ 2587862 w 2699995"/>
                <a:gd name="connsiteY710" fmla="*/ 1896040 h 3820354"/>
                <a:gd name="connsiteX711" fmla="*/ 2585390 w 2699995"/>
                <a:gd name="connsiteY711" fmla="*/ 1901180 h 3820354"/>
                <a:gd name="connsiteX712" fmla="*/ 2583203 w 2699995"/>
                <a:gd name="connsiteY712" fmla="*/ 1905178 h 3820354"/>
                <a:gd name="connsiteX713" fmla="*/ 2581112 w 2699995"/>
                <a:gd name="connsiteY713" fmla="*/ 1909652 h 3820354"/>
                <a:gd name="connsiteX714" fmla="*/ 2579210 w 2699995"/>
                <a:gd name="connsiteY714" fmla="*/ 1913841 h 3820354"/>
                <a:gd name="connsiteX715" fmla="*/ 2575883 w 2699995"/>
                <a:gd name="connsiteY715" fmla="*/ 1921361 h 3820354"/>
                <a:gd name="connsiteX716" fmla="*/ 2574172 w 2699995"/>
                <a:gd name="connsiteY716" fmla="*/ 1925740 h 3820354"/>
                <a:gd name="connsiteX717" fmla="*/ 2571890 w 2699995"/>
                <a:gd name="connsiteY717" fmla="*/ 1930785 h 3820354"/>
                <a:gd name="connsiteX718" fmla="*/ 2569608 w 2699995"/>
                <a:gd name="connsiteY718" fmla="*/ 1935830 h 3820354"/>
                <a:gd name="connsiteX719" fmla="*/ 2567232 w 2699995"/>
                <a:gd name="connsiteY719" fmla="*/ 1940780 h 3820354"/>
                <a:gd name="connsiteX720" fmla="*/ 2564855 w 2699995"/>
                <a:gd name="connsiteY720" fmla="*/ 1945444 h 3820354"/>
                <a:gd name="connsiteX721" fmla="*/ 2562573 w 2699995"/>
                <a:gd name="connsiteY721" fmla="*/ 1950013 h 3820354"/>
                <a:gd name="connsiteX722" fmla="*/ 2560387 w 2699995"/>
                <a:gd name="connsiteY722" fmla="*/ 1954297 h 3820354"/>
                <a:gd name="connsiteX723" fmla="*/ 2558485 w 2699995"/>
                <a:gd name="connsiteY723" fmla="*/ 1958200 h 3820354"/>
                <a:gd name="connsiteX724" fmla="*/ 2555443 w 2699995"/>
                <a:gd name="connsiteY724" fmla="*/ 1964197 h 3820354"/>
                <a:gd name="connsiteX725" fmla="*/ 2553447 w 2699995"/>
                <a:gd name="connsiteY725" fmla="*/ 1968100 h 3820354"/>
                <a:gd name="connsiteX726" fmla="*/ 2551165 w 2699995"/>
                <a:gd name="connsiteY726" fmla="*/ 1972383 h 3820354"/>
                <a:gd name="connsiteX727" fmla="*/ 2548218 w 2699995"/>
                <a:gd name="connsiteY727" fmla="*/ 1978095 h 3820354"/>
                <a:gd name="connsiteX728" fmla="*/ 2546031 w 2699995"/>
                <a:gd name="connsiteY728" fmla="*/ 1982188 h 3820354"/>
                <a:gd name="connsiteX729" fmla="*/ 2543750 w 2699995"/>
                <a:gd name="connsiteY729" fmla="*/ 1986186 h 3820354"/>
                <a:gd name="connsiteX730" fmla="*/ 2541753 w 2699995"/>
                <a:gd name="connsiteY730" fmla="*/ 1990279 h 3820354"/>
                <a:gd name="connsiteX731" fmla="*/ 2539567 w 2699995"/>
                <a:gd name="connsiteY731" fmla="*/ 1994563 h 3820354"/>
                <a:gd name="connsiteX732" fmla="*/ 2537190 w 2699995"/>
                <a:gd name="connsiteY732" fmla="*/ 1998561 h 3820354"/>
                <a:gd name="connsiteX733" fmla="*/ 2534813 w 2699995"/>
                <a:gd name="connsiteY733" fmla="*/ 2002940 h 3820354"/>
                <a:gd name="connsiteX734" fmla="*/ 2532532 w 2699995"/>
                <a:gd name="connsiteY734" fmla="*/ 2006938 h 3820354"/>
                <a:gd name="connsiteX735" fmla="*/ 2530535 w 2699995"/>
                <a:gd name="connsiteY735" fmla="*/ 2010460 h 3820354"/>
                <a:gd name="connsiteX736" fmla="*/ 2527778 w 2699995"/>
                <a:gd name="connsiteY736" fmla="*/ 2015505 h 3820354"/>
                <a:gd name="connsiteX737" fmla="*/ 2525972 w 2699995"/>
                <a:gd name="connsiteY737" fmla="*/ 2018551 h 3820354"/>
                <a:gd name="connsiteX738" fmla="*/ 2523881 w 2699995"/>
                <a:gd name="connsiteY738" fmla="*/ 2021788 h 3820354"/>
                <a:gd name="connsiteX739" fmla="*/ 2522549 w 2699995"/>
                <a:gd name="connsiteY739" fmla="*/ 2024834 h 3820354"/>
                <a:gd name="connsiteX740" fmla="*/ 2520648 w 2699995"/>
                <a:gd name="connsiteY740" fmla="*/ 2027689 h 3820354"/>
                <a:gd name="connsiteX741" fmla="*/ 2518557 w 2699995"/>
                <a:gd name="connsiteY741" fmla="*/ 2031592 h 3820354"/>
                <a:gd name="connsiteX742" fmla="*/ 2516275 w 2699995"/>
                <a:gd name="connsiteY742" fmla="*/ 2035781 h 3820354"/>
                <a:gd name="connsiteX743" fmla="*/ 2513803 w 2699995"/>
                <a:gd name="connsiteY743" fmla="*/ 2040064 h 3820354"/>
                <a:gd name="connsiteX744" fmla="*/ 2511427 w 2699995"/>
                <a:gd name="connsiteY744" fmla="*/ 2044253 h 3820354"/>
                <a:gd name="connsiteX745" fmla="*/ 2509240 w 2699995"/>
                <a:gd name="connsiteY745" fmla="*/ 2048060 h 3820354"/>
                <a:gd name="connsiteX746" fmla="*/ 2507053 w 2699995"/>
                <a:gd name="connsiteY746" fmla="*/ 2052058 h 3820354"/>
                <a:gd name="connsiteX747" fmla="*/ 2504772 w 2699995"/>
                <a:gd name="connsiteY747" fmla="*/ 2055771 h 3820354"/>
                <a:gd name="connsiteX748" fmla="*/ 2502205 w 2699995"/>
                <a:gd name="connsiteY748" fmla="*/ 2059102 h 3820354"/>
                <a:gd name="connsiteX749" fmla="*/ 2499923 w 2699995"/>
                <a:gd name="connsiteY749" fmla="*/ 2061958 h 3820354"/>
                <a:gd name="connsiteX750" fmla="*/ 2497451 w 2699995"/>
                <a:gd name="connsiteY750" fmla="*/ 2065671 h 3820354"/>
                <a:gd name="connsiteX751" fmla="*/ 2495265 w 2699995"/>
                <a:gd name="connsiteY751" fmla="*/ 2069383 h 3820354"/>
                <a:gd name="connsiteX752" fmla="*/ 2493364 w 2699995"/>
                <a:gd name="connsiteY752" fmla="*/ 2072429 h 3820354"/>
                <a:gd name="connsiteX753" fmla="*/ 2490702 w 2699995"/>
                <a:gd name="connsiteY753" fmla="*/ 2076332 h 3820354"/>
                <a:gd name="connsiteX754" fmla="*/ 2488135 w 2699995"/>
                <a:gd name="connsiteY754" fmla="*/ 2080425 h 3820354"/>
                <a:gd name="connsiteX755" fmla="*/ 2485948 w 2699995"/>
                <a:gd name="connsiteY755" fmla="*/ 2083947 h 3820354"/>
                <a:gd name="connsiteX756" fmla="*/ 2483666 w 2699995"/>
                <a:gd name="connsiteY756" fmla="*/ 2087469 h 3820354"/>
                <a:gd name="connsiteX757" fmla="*/ 2481385 w 2699995"/>
                <a:gd name="connsiteY757" fmla="*/ 2091277 h 3820354"/>
                <a:gd name="connsiteX758" fmla="*/ 2479388 w 2699995"/>
                <a:gd name="connsiteY758" fmla="*/ 2094609 h 3820354"/>
                <a:gd name="connsiteX759" fmla="*/ 2477297 w 2699995"/>
                <a:gd name="connsiteY759" fmla="*/ 2097845 h 3820354"/>
                <a:gd name="connsiteX760" fmla="*/ 2475015 w 2699995"/>
                <a:gd name="connsiteY760" fmla="*/ 2101367 h 3820354"/>
                <a:gd name="connsiteX761" fmla="*/ 2472353 w 2699995"/>
                <a:gd name="connsiteY761" fmla="*/ 2105746 h 3820354"/>
                <a:gd name="connsiteX762" fmla="*/ 2469977 w 2699995"/>
                <a:gd name="connsiteY762" fmla="*/ 2109363 h 3820354"/>
                <a:gd name="connsiteX763" fmla="*/ 2468170 w 2699995"/>
                <a:gd name="connsiteY763" fmla="*/ 2111838 h 3820354"/>
                <a:gd name="connsiteX764" fmla="*/ 2465603 w 2699995"/>
                <a:gd name="connsiteY764" fmla="*/ 2115551 h 3820354"/>
                <a:gd name="connsiteX765" fmla="*/ 2463037 w 2699995"/>
                <a:gd name="connsiteY765" fmla="*/ 2119358 h 3820354"/>
                <a:gd name="connsiteX766" fmla="*/ 2460755 w 2699995"/>
                <a:gd name="connsiteY766" fmla="*/ 2122690 h 3820354"/>
                <a:gd name="connsiteX767" fmla="*/ 2458378 w 2699995"/>
                <a:gd name="connsiteY767" fmla="*/ 2126117 h 3820354"/>
                <a:gd name="connsiteX768" fmla="*/ 2456477 w 2699995"/>
                <a:gd name="connsiteY768" fmla="*/ 2128687 h 3820354"/>
                <a:gd name="connsiteX769" fmla="*/ 2454195 w 2699995"/>
                <a:gd name="connsiteY769" fmla="*/ 2131924 h 3820354"/>
                <a:gd name="connsiteX770" fmla="*/ 2451058 w 2699995"/>
                <a:gd name="connsiteY770" fmla="*/ 2136112 h 3820354"/>
                <a:gd name="connsiteX771" fmla="*/ 2449156 w 2699995"/>
                <a:gd name="connsiteY771" fmla="*/ 2138111 h 3820354"/>
                <a:gd name="connsiteX772" fmla="*/ 2447255 w 2699995"/>
                <a:gd name="connsiteY772" fmla="*/ 2140491 h 3820354"/>
                <a:gd name="connsiteX773" fmla="*/ 2444689 w 2699995"/>
                <a:gd name="connsiteY773" fmla="*/ 2144108 h 3820354"/>
                <a:gd name="connsiteX774" fmla="*/ 2442787 w 2699995"/>
                <a:gd name="connsiteY774" fmla="*/ 2146583 h 3820354"/>
                <a:gd name="connsiteX775" fmla="*/ 2440410 w 2699995"/>
                <a:gd name="connsiteY775" fmla="*/ 2149820 h 3820354"/>
                <a:gd name="connsiteX776" fmla="*/ 2437653 w 2699995"/>
                <a:gd name="connsiteY776" fmla="*/ 2154008 h 3820354"/>
                <a:gd name="connsiteX777" fmla="*/ 2435372 w 2699995"/>
                <a:gd name="connsiteY777" fmla="*/ 2157340 h 3820354"/>
                <a:gd name="connsiteX778" fmla="*/ 2433280 w 2699995"/>
                <a:gd name="connsiteY778" fmla="*/ 2160291 h 3820354"/>
                <a:gd name="connsiteX779" fmla="*/ 2431094 w 2699995"/>
                <a:gd name="connsiteY779" fmla="*/ 2163146 h 3820354"/>
                <a:gd name="connsiteX780" fmla="*/ 2428622 w 2699995"/>
                <a:gd name="connsiteY780" fmla="*/ 2166478 h 3820354"/>
                <a:gd name="connsiteX781" fmla="*/ 2425960 w 2699995"/>
                <a:gd name="connsiteY781" fmla="*/ 2170286 h 3820354"/>
                <a:gd name="connsiteX782" fmla="*/ 2423868 w 2699995"/>
                <a:gd name="connsiteY782" fmla="*/ 2173046 h 3820354"/>
                <a:gd name="connsiteX783" fmla="*/ 2421682 w 2699995"/>
                <a:gd name="connsiteY783" fmla="*/ 2175712 h 3820354"/>
                <a:gd name="connsiteX784" fmla="*/ 2419305 w 2699995"/>
                <a:gd name="connsiteY784" fmla="*/ 2178662 h 3820354"/>
                <a:gd name="connsiteX785" fmla="*/ 2417024 w 2699995"/>
                <a:gd name="connsiteY785" fmla="*/ 2181709 h 3820354"/>
                <a:gd name="connsiteX786" fmla="*/ 2415122 w 2699995"/>
                <a:gd name="connsiteY786" fmla="*/ 2184279 h 3820354"/>
                <a:gd name="connsiteX787" fmla="*/ 2412840 w 2699995"/>
                <a:gd name="connsiteY787" fmla="*/ 2187325 h 3820354"/>
                <a:gd name="connsiteX788" fmla="*/ 2409513 w 2699995"/>
                <a:gd name="connsiteY788" fmla="*/ 2191799 h 3820354"/>
                <a:gd name="connsiteX789" fmla="*/ 2407612 w 2699995"/>
                <a:gd name="connsiteY789" fmla="*/ 2194274 h 3820354"/>
                <a:gd name="connsiteX790" fmla="*/ 2405900 w 2699995"/>
                <a:gd name="connsiteY790" fmla="*/ 2196463 h 3820354"/>
                <a:gd name="connsiteX791" fmla="*/ 2403143 w 2699995"/>
                <a:gd name="connsiteY791" fmla="*/ 2199985 h 3820354"/>
                <a:gd name="connsiteX792" fmla="*/ 2401052 w 2699995"/>
                <a:gd name="connsiteY792" fmla="*/ 2202555 h 3820354"/>
                <a:gd name="connsiteX793" fmla="*/ 2398865 w 2699995"/>
                <a:gd name="connsiteY793" fmla="*/ 2205316 h 3820354"/>
                <a:gd name="connsiteX794" fmla="*/ 2396394 w 2699995"/>
                <a:gd name="connsiteY794" fmla="*/ 2208933 h 3820354"/>
                <a:gd name="connsiteX795" fmla="*/ 2393922 w 2699995"/>
                <a:gd name="connsiteY795" fmla="*/ 2212360 h 3820354"/>
                <a:gd name="connsiteX796" fmla="*/ 2391355 w 2699995"/>
                <a:gd name="connsiteY796" fmla="*/ 2215121 h 3820354"/>
                <a:gd name="connsiteX797" fmla="*/ 2387172 w 2699995"/>
                <a:gd name="connsiteY797" fmla="*/ 2219024 h 3820354"/>
                <a:gd name="connsiteX798" fmla="*/ 2382799 w 2699995"/>
                <a:gd name="connsiteY798" fmla="*/ 2223783 h 3820354"/>
                <a:gd name="connsiteX799" fmla="*/ 2380042 w 2699995"/>
                <a:gd name="connsiteY799" fmla="*/ 2227210 h 3820354"/>
                <a:gd name="connsiteX800" fmla="*/ 2378045 w 2699995"/>
                <a:gd name="connsiteY800" fmla="*/ 2229399 h 3820354"/>
                <a:gd name="connsiteX801" fmla="*/ 2375764 w 2699995"/>
                <a:gd name="connsiteY801" fmla="*/ 2232065 h 3820354"/>
                <a:gd name="connsiteX802" fmla="*/ 2373482 w 2699995"/>
                <a:gd name="connsiteY802" fmla="*/ 2234730 h 3820354"/>
                <a:gd name="connsiteX803" fmla="*/ 2371200 w 2699995"/>
                <a:gd name="connsiteY803" fmla="*/ 2237395 h 3820354"/>
                <a:gd name="connsiteX804" fmla="*/ 2369299 w 2699995"/>
                <a:gd name="connsiteY804" fmla="*/ 2239680 h 3820354"/>
                <a:gd name="connsiteX805" fmla="*/ 2366542 w 2699995"/>
                <a:gd name="connsiteY805" fmla="*/ 2243012 h 3820354"/>
                <a:gd name="connsiteX806" fmla="*/ 2363595 w 2699995"/>
                <a:gd name="connsiteY806" fmla="*/ 2246629 h 3820354"/>
                <a:gd name="connsiteX807" fmla="*/ 2361694 w 2699995"/>
                <a:gd name="connsiteY807" fmla="*/ 2248818 h 3820354"/>
                <a:gd name="connsiteX808" fmla="*/ 2358651 w 2699995"/>
                <a:gd name="connsiteY808" fmla="*/ 2252245 h 3820354"/>
                <a:gd name="connsiteX809" fmla="*/ 2356940 w 2699995"/>
                <a:gd name="connsiteY809" fmla="*/ 2254339 h 3820354"/>
                <a:gd name="connsiteX810" fmla="*/ 2354849 w 2699995"/>
                <a:gd name="connsiteY810" fmla="*/ 2256814 h 3820354"/>
                <a:gd name="connsiteX811" fmla="*/ 2352757 w 2699995"/>
                <a:gd name="connsiteY811" fmla="*/ 2259194 h 3820354"/>
                <a:gd name="connsiteX812" fmla="*/ 2350570 w 2699995"/>
                <a:gd name="connsiteY812" fmla="*/ 2261860 h 3820354"/>
                <a:gd name="connsiteX813" fmla="*/ 2346007 w 2699995"/>
                <a:gd name="connsiteY813" fmla="*/ 2266619 h 3820354"/>
                <a:gd name="connsiteX814" fmla="*/ 2341349 w 2699995"/>
                <a:gd name="connsiteY814" fmla="*/ 2271569 h 3820354"/>
                <a:gd name="connsiteX815" fmla="*/ 2337356 w 2699995"/>
                <a:gd name="connsiteY815" fmla="*/ 2275948 h 3820354"/>
                <a:gd name="connsiteX816" fmla="*/ 2333363 w 2699995"/>
                <a:gd name="connsiteY816" fmla="*/ 2280231 h 3820354"/>
                <a:gd name="connsiteX817" fmla="*/ 2330036 w 2699995"/>
                <a:gd name="connsiteY817" fmla="*/ 2283849 h 3820354"/>
                <a:gd name="connsiteX818" fmla="*/ 2319863 w 2699995"/>
                <a:gd name="connsiteY818" fmla="*/ 2293939 h 3820354"/>
                <a:gd name="connsiteX819" fmla="*/ 2317011 w 2699995"/>
                <a:gd name="connsiteY819" fmla="*/ 2296033 h 3820354"/>
                <a:gd name="connsiteX820" fmla="*/ 2314730 w 2699995"/>
                <a:gd name="connsiteY820" fmla="*/ 2298794 h 3820354"/>
                <a:gd name="connsiteX821" fmla="*/ 2307980 w 2699995"/>
                <a:gd name="connsiteY821" fmla="*/ 2306123 h 3820354"/>
                <a:gd name="connsiteX822" fmla="*/ 2297807 w 2699995"/>
                <a:gd name="connsiteY822" fmla="*/ 2316499 h 3820354"/>
                <a:gd name="connsiteX823" fmla="*/ 2282692 w 2699995"/>
                <a:gd name="connsiteY823" fmla="*/ 2330968 h 3820354"/>
                <a:gd name="connsiteX824" fmla="*/ 2271949 w 2699995"/>
                <a:gd name="connsiteY824" fmla="*/ 2341344 h 3820354"/>
                <a:gd name="connsiteX825" fmla="*/ 2269667 w 2699995"/>
                <a:gd name="connsiteY825" fmla="*/ 2343534 h 3820354"/>
                <a:gd name="connsiteX826" fmla="*/ 2267385 w 2699995"/>
                <a:gd name="connsiteY826" fmla="*/ 2345913 h 3820354"/>
                <a:gd name="connsiteX827" fmla="*/ 2264819 w 2699995"/>
                <a:gd name="connsiteY827" fmla="*/ 2348483 h 3820354"/>
                <a:gd name="connsiteX828" fmla="*/ 2262727 w 2699995"/>
                <a:gd name="connsiteY828" fmla="*/ 2350482 h 3820354"/>
                <a:gd name="connsiteX829" fmla="*/ 2260540 w 2699995"/>
                <a:gd name="connsiteY829" fmla="*/ 2352577 h 3820354"/>
                <a:gd name="connsiteX830" fmla="*/ 2256643 w 2699995"/>
                <a:gd name="connsiteY830" fmla="*/ 2356289 h 3820354"/>
                <a:gd name="connsiteX831" fmla="*/ 2251414 w 2699995"/>
                <a:gd name="connsiteY831" fmla="*/ 2361144 h 3820354"/>
                <a:gd name="connsiteX832" fmla="*/ 2248467 w 2699995"/>
                <a:gd name="connsiteY832" fmla="*/ 2363524 h 3820354"/>
                <a:gd name="connsiteX833" fmla="*/ 2246946 w 2699995"/>
                <a:gd name="connsiteY833" fmla="*/ 2365142 h 3820354"/>
                <a:gd name="connsiteX834" fmla="*/ 2244284 w 2699995"/>
                <a:gd name="connsiteY834" fmla="*/ 2367617 h 3820354"/>
                <a:gd name="connsiteX835" fmla="*/ 2241717 w 2699995"/>
                <a:gd name="connsiteY835" fmla="*/ 2369806 h 3820354"/>
                <a:gd name="connsiteX836" fmla="*/ 2238009 w 2699995"/>
                <a:gd name="connsiteY836" fmla="*/ 2372376 h 3820354"/>
                <a:gd name="connsiteX837" fmla="*/ 2233446 w 2699995"/>
                <a:gd name="connsiteY837" fmla="*/ 2375327 h 3820354"/>
                <a:gd name="connsiteX838" fmla="*/ 2225936 w 2699995"/>
                <a:gd name="connsiteY838" fmla="*/ 2382181 h 3820354"/>
                <a:gd name="connsiteX839" fmla="*/ 2224034 w 2699995"/>
                <a:gd name="connsiteY839" fmla="*/ 2384180 h 3820354"/>
                <a:gd name="connsiteX840" fmla="*/ 2221848 w 2699995"/>
                <a:gd name="connsiteY840" fmla="*/ 2386084 h 3820354"/>
                <a:gd name="connsiteX841" fmla="*/ 2219281 w 2699995"/>
                <a:gd name="connsiteY841" fmla="*/ 2388273 h 3820354"/>
                <a:gd name="connsiteX842" fmla="*/ 2216714 w 2699995"/>
                <a:gd name="connsiteY842" fmla="*/ 2390653 h 3820354"/>
                <a:gd name="connsiteX843" fmla="*/ 2214147 w 2699995"/>
                <a:gd name="connsiteY843" fmla="*/ 2392938 h 3820354"/>
                <a:gd name="connsiteX844" fmla="*/ 2212436 w 2699995"/>
                <a:gd name="connsiteY844" fmla="*/ 2394556 h 3820354"/>
                <a:gd name="connsiteX845" fmla="*/ 2209489 w 2699995"/>
                <a:gd name="connsiteY845" fmla="*/ 2396936 h 3820354"/>
                <a:gd name="connsiteX846" fmla="*/ 2205591 w 2699995"/>
                <a:gd name="connsiteY846" fmla="*/ 2400077 h 3820354"/>
                <a:gd name="connsiteX847" fmla="*/ 2201788 w 2699995"/>
                <a:gd name="connsiteY847" fmla="*/ 2403028 h 3820354"/>
                <a:gd name="connsiteX848" fmla="*/ 2198841 w 2699995"/>
                <a:gd name="connsiteY848" fmla="*/ 2405217 h 3820354"/>
                <a:gd name="connsiteX849" fmla="*/ 2196654 w 2699995"/>
                <a:gd name="connsiteY849" fmla="*/ 2407121 h 3820354"/>
                <a:gd name="connsiteX850" fmla="*/ 2193802 w 2699995"/>
                <a:gd name="connsiteY850" fmla="*/ 2409406 h 3820354"/>
                <a:gd name="connsiteX851" fmla="*/ 2191616 w 2699995"/>
                <a:gd name="connsiteY851" fmla="*/ 2411214 h 3820354"/>
                <a:gd name="connsiteX852" fmla="*/ 2189239 w 2699995"/>
                <a:gd name="connsiteY852" fmla="*/ 2413309 h 3820354"/>
                <a:gd name="connsiteX853" fmla="*/ 2186292 w 2699995"/>
                <a:gd name="connsiteY853" fmla="*/ 2415498 h 3820354"/>
                <a:gd name="connsiteX854" fmla="*/ 2182489 w 2699995"/>
                <a:gd name="connsiteY854" fmla="*/ 2418449 h 3820354"/>
                <a:gd name="connsiteX855" fmla="*/ 2178877 w 2699995"/>
                <a:gd name="connsiteY855" fmla="*/ 2421305 h 3820354"/>
                <a:gd name="connsiteX856" fmla="*/ 2176310 w 2699995"/>
                <a:gd name="connsiteY856" fmla="*/ 2423208 h 3820354"/>
                <a:gd name="connsiteX857" fmla="*/ 2173648 w 2699995"/>
                <a:gd name="connsiteY857" fmla="*/ 2425493 h 3820354"/>
                <a:gd name="connsiteX858" fmla="*/ 2170891 w 2699995"/>
                <a:gd name="connsiteY858" fmla="*/ 2427778 h 3820354"/>
                <a:gd name="connsiteX859" fmla="*/ 2168514 w 2699995"/>
                <a:gd name="connsiteY859" fmla="*/ 2429777 h 3820354"/>
                <a:gd name="connsiteX860" fmla="*/ 2165757 w 2699995"/>
                <a:gd name="connsiteY860" fmla="*/ 2432061 h 3820354"/>
                <a:gd name="connsiteX861" fmla="*/ 2163000 w 2699995"/>
                <a:gd name="connsiteY861" fmla="*/ 2434060 h 3820354"/>
                <a:gd name="connsiteX862" fmla="*/ 2159958 w 2699995"/>
                <a:gd name="connsiteY862" fmla="*/ 2436535 h 3820354"/>
                <a:gd name="connsiteX863" fmla="*/ 2156155 w 2699995"/>
                <a:gd name="connsiteY863" fmla="*/ 2439486 h 3820354"/>
                <a:gd name="connsiteX864" fmla="*/ 2153018 w 2699995"/>
                <a:gd name="connsiteY864" fmla="*/ 2441675 h 3820354"/>
                <a:gd name="connsiteX865" fmla="*/ 2150356 w 2699995"/>
                <a:gd name="connsiteY865" fmla="*/ 2443770 h 3820354"/>
                <a:gd name="connsiteX866" fmla="*/ 2147409 w 2699995"/>
                <a:gd name="connsiteY866" fmla="*/ 2446054 h 3820354"/>
                <a:gd name="connsiteX867" fmla="*/ 2144177 w 2699995"/>
                <a:gd name="connsiteY867" fmla="*/ 2448339 h 3820354"/>
                <a:gd name="connsiteX868" fmla="*/ 2139994 w 2699995"/>
                <a:gd name="connsiteY868" fmla="*/ 2450433 h 3820354"/>
                <a:gd name="connsiteX869" fmla="*/ 2135716 w 2699995"/>
                <a:gd name="connsiteY869" fmla="*/ 2452623 h 3820354"/>
                <a:gd name="connsiteX870" fmla="*/ 2131723 w 2699995"/>
                <a:gd name="connsiteY870" fmla="*/ 2455383 h 3820354"/>
                <a:gd name="connsiteX871" fmla="*/ 2128300 w 2699995"/>
                <a:gd name="connsiteY871" fmla="*/ 2457858 h 3820354"/>
                <a:gd name="connsiteX872" fmla="*/ 2125733 w 2699995"/>
                <a:gd name="connsiteY872" fmla="*/ 2459857 h 3820354"/>
                <a:gd name="connsiteX873" fmla="*/ 2122596 w 2699995"/>
                <a:gd name="connsiteY873" fmla="*/ 2462142 h 3820354"/>
                <a:gd name="connsiteX874" fmla="*/ 2119839 w 2699995"/>
                <a:gd name="connsiteY874" fmla="*/ 2464236 h 3820354"/>
                <a:gd name="connsiteX875" fmla="*/ 2116226 w 2699995"/>
                <a:gd name="connsiteY875" fmla="*/ 2466711 h 3820354"/>
                <a:gd name="connsiteX876" fmla="*/ 2112234 w 2699995"/>
                <a:gd name="connsiteY876" fmla="*/ 2469471 h 3820354"/>
                <a:gd name="connsiteX877" fmla="*/ 2109477 w 2699995"/>
                <a:gd name="connsiteY877" fmla="*/ 2471566 h 3820354"/>
                <a:gd name="connsiteX878" fmla="*/ 2106720 w 2699995"/>
                <a:gd name="connsiteY878" fmla="*/ 2473660 h 3820354"/>
                <a:gd name="connsiteX879" fmla="*/ 2103963 w 2699995"/>
                <a:gd name="connsiteY879" fmla="*/ 2475754 h 3820354"/>
                <a:gd name="connsiteX880" fmla="*/ 2099970 w 2699995"/>
                <a:gd name="connsiteY880" fmla="*/ 2478324 h 3820354"/>
                <a:gd name="connsiteX881" fmla="*/ 2095882 w 2699995"/>
                <a:gd name="connsiteY881" fmla="*/ 2480799 h 3820354"/>
                <a:gd name="connsiteX882" fmla="*/ 2092935 w 2699995"/>
                <a:gd name="connsiteY882" fmla="*/ 2482703 h 3820354"/>
                <a:gd name="connsiteX883" fmla="*/ 2089607 w 2699995"/>
                <a:gd name="connsiteY883" fmla="*/ 2484892 h 3820354"/>
                <a:gd name="connsiteX884" fmla="*/ 2085709 w 2699995"/>
                <a:gd name="connsiteY884" fmla="*/ 2487367 h 3820354"/>
                <a:gd name="connsiteX885" fmla="*/ 2082097 w 2699995"/>
                <a:gd name="connsiteY885" fmla="*/ 2489747 h 3820354"/>
                <a:gd name="connsiteX886" fmla="*/ 2078579 w 2699995"/>
                <a:gd name="connsiteY886" fmla="*/ 2492222 h 3820354"/>
                <a:gd name="connsiteX887" fmla="*/ 2075252 w 2699995"/>
                <a:gd name="connsiteY887" fmla="*/ 2494507 h 3820354"/>
                <a:gd name="connsiteX888" fmla="*/ 2071639 w 2699995"/>
                <a:gd name="connsiteY888" fmla="*/ 2496791 h 3820354"/>
                <a:gd name="connsiteX889" fmla="*/ 2068122 w 2699995"/>
                <a:gd name="connsiteY889" fmla="*/ 2499171 h 3820354"/>
                <a:gd name="connsiteX890" fmla="*/ 2065079 w 2699995"/>
                <a:gd name="connsiteY890" fmla="*/ 2501170 h 3820354"/>
                <a:gd name="connsiteX891" fmla="*/ 2061182 w 2699995"/>
                <a:gd name="connsiteY891" fmla="*/ 2503359 h 3820354"/>
                <a:gd name="connsiteX892" fmla="*/ 2057094 w 2699995"/>
                <a:gd name="connsiteY892" fmla="*/ 2506025 h 3820354"/>
                <a:gd name="connsiteX893" fmla="*/ 2053671 w 2699995"/>
                <a:gd name="connsiteY893" fmla="*/ 2508500 h 3820354"/>
                <a:gd name="connsiteX894" fmla="*/ 2050819 w 2699995"/>
                <a:gd name="connsiteY894" fmla="*/ 2510403 h 3820354"/>
                <a:gd name="connsiteX895" fmla="*/ 2047016 w 2699995"/>
                <a:gd name="connsiteY895" fmla="*/ 2512688 h 3820354"/>
                <a:gd name="connsiteX896" fmla="*/ 2042833 w 2699995"/>
                <a:gd name="connsiteY896" fmla="*/ 2515163 h 3820354"/>
                <a:gd name="connsiteX897" fmla="*/ 2039126 w 2699995"/>
                <a:gd name="connsiteY897" fmla="*/ 2517448 h 3820354"/>
                <a:gd name="connsiteX898" fmla="*/ 2035228 w 2699995"/>
                <a:gd name="connsiteY898" fmla="*/ 2519732 h 3820354"/>
                <a:gd name="connsiteX899" fmla="*/ 2031235 w 2699995"/>
                <a:gd name="connsiteY899" fmla="*/ 2522017 h 3820354"/>
                <a:gd name="connsiteX900" fmla="*/ 2027242 w 2699995"/>
                <a:gd name="connsiteY900" fmla="*/ 2524492 h 3820354"/>
                <a:gd name="connsiteX901" fmla="*/ 2023249 w 2699995"/>
                <a:gd name="connsiteY901" fmla="*/ 2526776 h 3820354"/>
                <a:gd name="connsiteX902" fmla="*/ 2016785 w 2699995"/>
                <a:gd name="connsiteY902" fmla="*/ 2529347 h 3820354"/>
                <a:gd name="connsiteX903" fmla="*/ 2013172 w 2699995"/>
                <a:gd name="connsiteY903" fmla="*/ 2531250 h 3820354"/>
                <a:gd name="connsiteX904" fmla="*/ 2009274 w 2699995"/>
                <a:gd name="connsiteY904" fmla="*/ 2533630 h 3820354"/>
                <a:gd name="connsiteX905" fmla="*/ 2005282 w 2699995"/>
                <a:gd name="connsiteY905" fmla="*/ 2535915 h 3820354"/>
                <a:gd name="connsiteX906" fmla="*/ 2001479 w 2699995"/>
                <a:gd name="connsiteY906" fmla="*/ 2538104 h 3820354"/>
                <a:gd name="connsiteX907" fmla="*/ 1998341 w 2699995"/>
                <a:gd name="connsiteY907" fmla="*/ 2540008 h 3820354"/>
                <a:gd name="connsiteX908" fmla="*/ 1992447 w 2699995"/>
                <a:gd name="connsiteY908" fmla="*/ 2543149 h 3820354"/>
                <a:gd name="connsiteX909" fmla="*/ 1989405 w 2699995"/>
                <a:gd name="connsiteY909" fmla="*/ 2544863 h 3820354"/>
                <a:gd name="connsiteX910" fmla="*/ 1984461 w 2699995"/>
                <a:gd name="connsiteY910" fmla="*/ 2547528 h 3820354"/>
                <a:gd name="connsiteX911" fmla="*/ 1981039 w 2699995"/>
                <a:gd name="connsiteY911" fmla="*/ 2549336 h 3820354"/>
                <a:gd name="connsiteX912" fmla="*/ 1975620 w 2699995"/>
                <a:gd name="connsiteY912" fmla="*/ 2552097 h 3820354"/>
                <a:gd name="connsiteX913" fmla="*/ 1971627 w 2699995"/>
                <a:gd name="connsiteY913" fmla="*/ 2554287 h 3820354"/>
                <a:gd name="connsiteX914" fmla="*/ 1967159 w 2699995"/>
                <a:gd name="connsiteY914" fmla="*/ 2556666 h 3820354"/>
                <a:gd name="connsiteX915" fmla="*/ 1962691 w 2699995"/>
                <a:gd name="connsiteY915" fmla="*/ 2558951 h 3820354"/>
                <a:gd name="connsiteX916" fmla="*/ 1958793 w 2699995"/>
                <a:gd name="connsiteY916" fmla="*/ 2561140 h 3820354"/>
                <a:gd name="connsiteX917" fmla="*/ 1953279 w 2699995"/>
                <a:gd name="connsiteY917" fmla="*/ 2564091 h 3820354"/>
                <a:gd name="connsiteX918" fmla="*/ 1951948 w 2699995"/>
                <a:gd name="connsiteY918" fmla="*/ 2565138 h 3820354"/>
                <a:gd name="connsiteX919" fmla="*/ 1945293 w 2699995"/>
                <a:gd name="connsiteY919" fmla="*/ 2568280 h 3820354"/>
                <a:gd name="connsiteX920" fmla="*/ 1940635 w 2699995"/>
                <a:gd name="connsiteY920" fmla="*/ 2570564 h 3820354"/>
                <a:gd name="connsiteX921" fmla="*/ 1936072 w 2699995"/>
                <a:gd name="connsiteY921" fmla="*/ 2572849 h 3820354"/>
                <a:gd name="connsiteX922" fmla="*/ 1931223 w 2699995"/>
                <a:gd name="connsiteY922" fmla="*/ 2575133 h 3820354"/>
                <a:gd name="connsiteX923" fmla="*/ 1926089 w 2699995"/>
                <a:gd name="connsiteY923" fmla="*/ 2577608 h 3820354"/>
                <a:gd name="connsiteX924" fmla="*/ 1921241 w 2699995"/>
                <a:gd name="connsiteY924" fmla="*/ 2579893 h 3820354"/>
                <a:gd name="connsiteX925" fmla="*/ 1916582 w 2699995"/>
                <a:gd name="connsiteY925" fmla="*/ 2581987 h 3820354"/>
                <a:gd name="connsiteX926" fmla="*/ 1911829 w 2699995"/>
                <a:gd name="connsiteY926" fmla="*/ 2584272 h 3820354"/>
                <a:gd name="connsiteX927" fmla="*/ 1906695 w 2699995"/>
                <a:gd name="connsiteY927" fmla="*/ 2586556 h 3820354"/>
                <a:gd name="connsiteX928" fmla="*/ 1900611 w 2699995"/>
                <a:gd name="connsiteY928" fmla="*/ 2589222 h 3820354"/>
                <a:gd name="connsiteX929" fmla="*/ 1896998 w 2699995"/>
                <a:gd name="connsiteY929" fmla="*/ 2590840 h 3820354"/>
                <a:gd name="connsiteX930" fmla="*/ 1890914 w 2699995"/>
                <a:gd name="connsiteY930" fmla="*/ 2593696 h 3820354"/>
                <a:gd name="connsiteX931" fmla="*/ 1886921 w 2699995"/>
                <a:gd name="connsiteY931" fmla="*/ 2595600 h 3820354"/>
                <a:gd name="connsiteX932" fmla="*/ 1881692 w 2699995"/>
                <a:gd name="connsiteY932" fmla="*/ 2598075 h 3820354"/>
                <a:gd name="connsiteX933" fmla="*/ 1877034 w 2699995"/>
                <a:gd name="connsiteY933" fmla="*/ 2600074 h 3820354"/>
                <a:gd name="connsiteX934" fmla="*/ 1870950 w 2699995"/>
                <a:gd name="connsiteY934" fmla="*/ 2602834 h 3820354"/>
                <a:gd name="connsiteX935" fmla="*/ 1865626 w 2699995"/>
                <a:gd name="connsiteY935" fmla="*/ 2605023 h 3820354"/>
                <a:gd name="connsiteX936" fmla="*/ 1857355 w 2699995"/>
                <a:gd name="connsiteY936" fmla="*/ 2607308 h 3820354"/>
                <a:gd name="connsiteX937" fmla="*/ 1849559 w 2699995"/>
                <a:gd name="connsiteY937" fmla="*/ 2609593 h 3820354"/>
                <a:gd name="connsiteX938" fmla="*/ 1843950 w 2699995"/>
                <a:gd name="connsiteY938" fmla="*/ 2611877 h 3820354"/>
                <a:gd name="connsiteX939" fmla="*/ 1838531 w 2699995"/>
                <a:gd name="connsiteY939" fmla="*/ 2613971 h 3820354"/>
                <a:gd name="connsiteX940" fmla="*/ 1830735 w 2699995"/>
                <a:gd name="connsiteY940" fmla="*/ 2616827 h 3820354"/>
                <a:gd name="connsiteX941" fmla="*/ 1826838 w 2699995"/>
                <a:gd name="connsiteY941" fmla="*/ 2618636 h 3820354"/>
                <a:gd name="connsiteX942" fmla="*/ 1821419 w 2699995"/>
                <a:gd name="connsiteY942" fmla="*/ 2620920 h 3820354"/>
                <a:gd name="connsiteX943" fmla="*/ 1814384 w 2699995"/>
                <a:gd name="connsiteY943" fmla="*/ 2623776 h 3820354"/>
                <a:gd name="connsiteX944" fmla="*/ 1810011 w 2699995"/>
                <a:gd name="connsiteY944" fmla="*/ 2625489 h 3820354"/>
                <a:gd name="connsiteX945" fmla="*/ 1801264 w 2699995"/>
                <a:gd name="connsiteY945" fmla="*/ 2628345 h 3820354"/>
                <a:gd name="connsiteX946" fmla="*/ 1795085 w 2699995"/>
                <a:gd name="connsiteY946" fmla="*/ 2630439 h 3820354"/>
                <a:gd name="connsiteX947" fmla="*/ 1789571 w 2699995"/>
                <a:gd name="connsiteY947" fmla="*/ 2632058 h 3820354"/>
                <a:gd name="connsiteX948" fmla="*/ 1781965 w 2699995"/>
                <a:gd name="connsiteY948" fmla="*/ 2634913 h 3820354"/>
                <a:gd name="connsiteX949" fmla="*/ 1775501 w 2699995"/>
                <a:gd name="connsiteY949" fmla="*/ 2637198 h 3820354"/>
                <a:gd name="connsiteX950" fmla="*/ 1768656 w 2699995"/>
                <a:gd name="connsiteY950" fmla="*/ 2639482 h 3820354"/>
                <a:gd name="connsiteX951" fmla="*/ 1761811 w 2699995"/>
                <a:gd name="connsiteY951" fmla="*/ 2641767 h 3820354"/>
                <a:gd name="connsiteX952" fmla="*/ 1755441 w 2699995"/>
                <a:gd name="connsiteY952" fmla="*/ 2644052 h 3820354"/>
                <a:gd name="connsiteX953" fmla="*/ 1748311 w 2699995"/>
                <a:gd name="connsiteY953" fmla="*/ 2646336 h 3820354"/>
                <a:gd name="connsiteX954" fmla="*/ 1739375 w 2699995"/>
                <a:gd name="connsiteY954" fmla="*/ 2648811 h 3820354"/>
                <a:gd name="connsiteX955" fmla="*/ 1732339 w 2699995"/>
                <a:gd name="connsiteY955" fmla="*/ 2650810 h 3820354"/>
                <a:gd name="connsiteX956" fmla="*/ 1722547 w 2699995"/>
                <a:gd name="connsiteY956" fmla="*/ 2653666 h 3820354"/>
                <a:gd name="connsiteX957" fmla="*/ 1716653 w 2699995"/>
                <a:gd name="connsiteY957" fmla="*/ 2655475 h 3820354"/>
                <a:gd name="connsiteX958" fmla="*/ 1707336 w 2699995"/>
                <a:gd name="connsiteY958" fmla="*/ 2658045 h 3820354"/>
                <a:gd name="connsiteX959" fmla="*/ 1700587 w 2699995"/>
                <a:gd name="connsiteY959" fmla="*/ 2660139 h 3820354"/>
                <a:gd name="connsiteX960" fmla="*/ 1692601 w 2699995"/>
                <a:gd name="connsiteY960" fmla="*/ 2662614 h 3820354"/>
                <a:gd name="connsiteX961" fmla="*/ 1683379 w 2699995"/>
                <a:gd name="connsiteY961" fmla="*/ 2665089 h 3820354"/>
                <a:gd name="connsiteX962" fmla="*/ 1674348 w 2699995"/>
                <a:gd name="connsiteY962" fmla="*/ 2667088 h 3820354"/>
                <a:gd name="connsiteX963" fmla="*/ 1665697 w 2699995"/>
                <a:gd name="connsiteY963" fmla="*/ 2669087 h 3820354"/>
                <a:gd name="connsiteX964" fmla="*/ 1653337 w 2699995"/>
                <a:gd name="connsiteY964" fmla="*/ 2671848 h 3820354"/>
                <a:gd name="connsiteX965" fmla="*/ 1645732 w 2699995"/>
                <a:gd name="connsiteY965" fmla="*/ 2673656 h 3820354"/>
                <a:gd name="connsiteX966" fmla="*/ 1634134 w 2699995"/>
                <a:gd name="connsiteY966" fmla="*/ 2676322 h 3820354"/>
                <a:gd name="connsiteX967" fmla="*/ 1626338 w 2699995"/>
                <a:gd name="connsiteY967" fmla="*/ 2678130 h 3820354"/>
                <a:gd name="connsiteX968" fmla="*/ 1609891 w 2699995"/>
                <a:gd name="connsiteY968" fmla="*/ 2681271 h 3820354"/>
                <a:gd name="connsiteX969" fmla="*/ 1601905 w 2699995"/>
                <a:gd name="connsiteY969" fmla="*/ 2682795 h 3820354"/>
                <a:gd name="connsiteX970" fmla="*/ 1597722 w 2699995"/>
                <a:gd name="connsiteY970" fmla="*/ 2684222 h 3820354"/>
                <a:gd name="connsiteX971" fmla="*/ 1587360 w 2699995"/>
                <a:gd name="connsiteY971" fmla="*/ 2685174 h 3820354"/>
                <a:gd name="connsiteX972" fmla="*/ 1567491 w 2699995"/>
                <a:gd name="connsiteY972" fmla="*/ 2688030 h 3820354"/>
                <a:gd name="connsiteX973" fmla="*/ 1562642 w 2699995"/>
                <a:gd name="connsiteY973" fmla="*/ 2689268 h 3820354"/>
                <a:gd name="connsiteX974" fmla="*/ 1548096 w 2699995"/>
                <a:gd name="connsiteY974" fmla="*/ 2690505 h 3820354"/>
                <a:gd name="connsiteX975" fmla="*/ 1543438 w 2699995"/>
                <a:gd name="connsiteY975" fmla="*/ 2691362 h 3820354"/>
                <a:gd name="connsiteX976" fmla="*/ 1539065 w 2699995"/>
                <a:gd name="connsiteY976" fmla="*/ 2692218 h 3820354"/>
                <a:gd name="connsiteX977" fmla="*/ 1534692 w 2699995"/>
                <a:gd name="connsiteY977" fmla="*/ 2693075 h 3820354"/>
                <a:gd name="connsiteX978" fmla="*/ 1530509 w 2699995"/>
                <a:gd name="connsiteY978" fmla="*/ 2693932 h 3820354"/>
                <a:gd name="connsiteX979" fmla="*/ 1524615 w 2699995"/>
                <a:gd name="connsiteY979" fmla="*/ 2694313 h 3820354"/>
                <a:gd name="connsiteX980" fmla="*/ 1514537 w 2699995"/>
                <a:gd name="connsiteY980" fmla="*/ 2695169 h 3820354"/>
                <a:gd name="connsiteX981" fmla="*/ 1505696 w 2699995"/>
                <a:gd name="connsiteY981" fmla="*/ 2696407 h 3820354"/>
                <a:gd name="connsiteX982" fmla="*/ 1473468 w 2699995"/>
                <a:gd name="connsiteY982" fmla="*/ 2699739 h 3820354"/>
                <a:gd name="connsiteX983" fmla="*/ 1462060 w 2699995"/>
                <a:gd name="connsiteY983" fmla="*/ 2700595 h 3820354"/>
                <a:gd name="connsiteX984" fmla="*/ 1455119 w 2699995"/>
                <a:gd name="connsiteY984" fmla="*/ 2701452 h 3820354"/>
                <a:gd name="connsiteX985" fmla="*/ 1448370 w 2699995"/>
                <a:gd name="connsiteY985" fmla="*/ 2702309 h 3820354"/>
                <a:gd name="connsiteX986" fmla="*/ 1440384 w 2699995"/>
                <a:gd name="connsiteY986" fmla="*/ 2703165 h 3820354"/>
                <a:gd name="connsiteX987" fmla="*/ 1425648 w 2699995"/>
                <a:gd name="connsiteY987" fmla="*/ 2704022 h 3820354"/>
                <a:gd name="connsiteX988" fmla="*/ 1395987 w 2699995"/>
                <a:gd name="connsiteY988" fmla="*/ 2704593 h 3820354"/>
                <a:gd name="connsiteX989" fmla="*/ 1372505 w 2699995"/>
                <a:gd name="connsiteY989" fmla="*/ 2705355 h 3820354"/>
                <a:gd name="connsiteX990" fmla="*/ 1329724 w 2699995"/>
                <a:gd name="connsiteY990" fmla="*/ 2705355 h 3820354"/>
                <a:gd name="connsiteX991" fmla="*/ 1308048 w 2699995"/>
                <a:gd name="connsiteY991" fmla="*/ 2704593 h 3820354"/>
                <a:gd name="connsiteX992" fmla="*/ 1249676 w 2699995"/>
                <a:gd name="connsiteY992" fmla="*/ 2702118 h 3820354"/>
                <a:gd name="connsiteX993" fmla="*/ 1244257 w 2699995"/>
                <a:gd name="connsiteY993" fmla="*/ 2701452 h 3820354"/>
                <a:gd name="connsiteX994" fmla="*/ 1236842 w 2699995"/>
                <a:gd name="connsiteY994" fmla="*/ 2700595 h 3820354"/>
                <a:gd name="connsiteX995" fmla="*/ 1219920 w 2699995"/>
                <a:gd name="connsiteY995" fmla="*/ 2699358 h 3820354"/>
                <a:gd name="connsiteX996" fmla="*/ 1197769 w 2699995"/>
                <a:gd name="connsiteY996" fmla="*/ 2697549 h 3820354"/>
                <a:gd name="connsiteX997" fmla="*/ 1194346 w 2699995"/>
                <a:gd name="connsiteY997" fmla="*/ 2696883 h 3820354"/>
                <a:gd name="connsiteX998" fmla="*/ 1190449 w 2699995"/>
                <a:gd name="connsiteY998" fmla="*/ 2696217 h 3820354"/>
                <a:gd name="connsiteX999" fmla="*/ 1178755 w 2699995"/>
                <a:gd name="connsiteY999" fmla="*/ 2694789 h 3820354"/>
                <a:gd name="connsiteX1000" fmla="*/ 1166301 w 2699995"/>
                <a:gd name="connsiteY1000" fmla="*/ 2693361 h 3820354"/>
                <a:gd name="connsiteX1001" fmla="*/ 1161453 w 2699995"/>
                <a:gd name="connsiteY1001" fmla="*/ 2692504 h 3820354"/>
                <a:gd name="connsiteX1002" fmla="*/ 1157745 w 2699995"/>
                <a:gd name="connsiteY1002" fmla="*/ 2691647 h 3820354"/>
                <a:gd name="connsiteX1003" fmla="*/ 1142249 w 2699995"/>
                <a:gd name="connsiteY1003" fmla="*/ 2689839 h 3820354"/>
                <a:gd name="connsiteX1004" fmla="*/ 1126277 w 2699995"/>
                <a:gd name="connsiteY1004" fmla="*/ 2686983 h 3820354"/>
                <a:gd name="connsiteX1005" fmla="*/ 1112968 w 2699995"/>
                <a:gd name="connsiteY1005" fmla="*/ 2685270 h 3820354"/>
                <a:gd name="connsiteX1006" fmla="*/ 1096711 w 2699995"/>
                <a:gd name="connsiteY1006" fmla="*/ 2682890 h 3820354"/>
                <a:gd name="connsiteX1007" fmla="*/ 1080454 w 2699995"/>
                <a:gd name="connsiteY1007" fmla="*/ 2680129 h 3820354"/>
                <a:gd name="connsiteX1008" fmla="*/ 1072278 w 2699995"/>
                <a:gd name="connsiteY1008" fmla="*/ 2678321 h 3820354"/>
                <a:gd name="connsiteX1009" fmla="*/ 1064768 w 2699995"/>
                <a:gd name="connsiteY1009" fmla="*/ 2676607 h 3820354"/>
                <a:gd name="connsiteX1010" fmla="*/ 1052599 w 2699995"/>
                <a:gd name="connsiteY1010" fmla="*/ 2673847 h 3820354"/>
                <a:gd name="connsiteX1011" fmla="*/ 1044613 w 2699995"/>
                <a:gd name="connsiteY1011" fmla="*/ 2671848 h 3820354"/>
                <a:gd name="connsiteX1012" fmla="*/ 1033585 w 2699995"/>
                <a:gd name="connsiteY1012" fmla="*/ 2668992 h 3820354"/>
                <a:gd name="connsiteX1013" fmla="*/ 1025314 w 2699995"/>
                <a:gd name="connsiteY1013" fmla="*/ 2667088 h 3820354"/>
                <a:gd name="connsiteX1014" fmla="*/ 1017994 w 2699995"/>
                <a:gd name="connsiteY1014" fmla="*/ 2665660 h 3820354"/>
                <a:gd name="connsiteX1015" fmla="*/ 1013621 w 2699995"/>
                <a:gd name="connsiteY1015" fmla="*/ 2664042 h 3820354"/>
                <a:gd name="connsiteX1016" fmla="*/ 1005826 w 2699995"/>
                <a:gd name="connsiteY1016" fmla="*/ 2662329 h 3820354"/>
                <a:gd name="connsiteX1017" fmla="*/ 996794 w 2699995"/>
                <a:gd name="connsiteY1017" fmla="*/ 2660044 h 3820354"/>
                <a:gd name="connsiteX1018" fmla="*/ 990044 w 2699995"/>
                <a:gd name="connsiteY1018" fmla="*/ 2657950 h 3820354"/>
                <a:gd name="connsiteX1019" fmla="*/ 981393 w 2699995"/>
                <a:gd name="connsiteY1019" fmla="*/ 2655189 h 3820354"/>
                <a:gd name="connsiteX1020" fmla="*/ 973692 w 2699995"/>
                <a:gd name="connsiteY1020" fmla="*/ 2653000 h 3820354"/>
                <a:gd name="connsiteX1021" fmla="*/ 966657 w 2699995"/>
                <a:gd name="connsiteY1021" fmla="*/ 2650906 h 3820354"/>
                <a:gd name="connsiteX1022" fmla="*/ 959242 w 2699995"/>
                <a:gd name="connsiteY1022" fmla="*/ 2648621 h 3820354"/>
                <a:gd name="connsiteX1023" fmla="*/ 951161 w 2699995"/>
                <a:gd name="connsiteY1023" fmla="*/ 2646146 h 3820354"/>
                <a:gd name="connsiteX1024" fmla="*/ 943936 w 2699995"/>
                <a:gd name="connsiteY1024" fmla="*/ 2643861 h 3820354"/>
                <a:gd name="connsiteX1025" fmla="*/ 936425 w 2699995"/>
                <a:gd name="connsiteY1025" fmla="*/ 2641577 h 3820354"/>
                <a:gd name="connsiteX1026" fmla="*/ 930151 w 2699995"/>
                <a:gd name="connsiteY1026" fmla="*/ 2639482 h 3820354"/>
                <a:gd name="connsiteX1027" fmla="*/ 921975 w 2699995"/>
                <a:gd name="connsiteY1027" fmla="*/ 2636627 h 3820354"/>
                <a:gd name="connsiteX1028" fmla="*/ 916366 w 2699995"/>
                <a:gd name="connsiteY1028" fmla="*/ 2634723 h 3820354"/>
                <a:gd name="connsiteX1029" fmla="*/ 909331 w 2699995"/>
                <a:gd name="connsiteY1029" fmla="*/ 2632058 h 3820354"/>
                <a:gd name="connsiteX1030" fmla="*/ 904007 w 2699995"/>
                <a:gd name="connsiteY1030" fmla="*/ 2630249 h 3820354"/>
                <a:gd name="connsiteX1031" fmla="*/ 897352 w 2699995"/>
                <a:gd name="connsiteY1031" fmla="*/ 2627774 h 3820354"/>
                <a:gd name="connsiteX1032" fmla="*/ 892123 w 2699995"/>
                <a:gd name="connsiteY1032" fmla="*/ 2625680 h 3820354"/>
                <a:gd name="connsiteX1033" fmla="*/ 884708 w 2699995"/>
                <a:gd name="connsiteY1033" fmla="*/ 2623110 h 3820354"/>
                <a:gd name="connsiteX1034" fmla="*/ 878719 w 2699995"/>
                <a:gd name="connsiteY1034" fmla="*/ 2620920 h 3820354"/>
                <a:gd name="connsiteX1035" fmla="*/ 872444 w 2699995"/>
                <a:gd name="connsiteY1035" fmla="*/ 2618731 h 3820354"/>
                <a:gd name="connsiteX1036" fmla="*/ 866075 w 2699995"/>
                <a:gd name="connsiteY1036" fmla="*/ 2616351 h 3820354"/>
                <a:gd name="connsiteX1037" fmla="*/ 860085 w 2699995"/>
                <a:gd name="connsiteY1037" fmla="*/ 2613876 h 3820354"/>
                <a:gd name="connsiteX1038" fmla="*/ 855427 w 2699995"/>
                <a:gd name="connsiteY1038" fmla="*/ 2611782 h 3820354"/>
                <a:gd name="connsiteX1039" fmla="*/ 850959 w 2699995"/>
                <a:gd name="connsiteY1039" fmla="*/ 2610068 h 3820354"/>
                <a:gd name="connsiteX1040" fmla="*/ 841737 w 2699995"/>
                <a:gd name="connsiteY1040" fmla="*/ 2607023 h 3820354"/>
                <a:gd name="connsiteX1041" fmla="*/ 834037 w 2699995"/>
                <a:gd name="connsiteY1041" fmla="*/ 2604452 h 3820354"/>
                <a:gd name="connsiteX1042" fmla="*/ 830044 w 2699995"/>
                <a:gd name="connsiteY1042" fmla="*/ 2602739 h 3820354"/>
                <a:gd name="connsiteX1043" fmla="*/ 823294 w 2699995"/>
                <a:gd name="connsiteY1043" fmla="*/ 2599883 h 3820354"/>
                <a:gd name="connsiteX1044" fmla="*/ 818730 w 2699995"/>
                <a:gd name="connsiteY1044" fmla="*/ 2597979 h 3820354"/>
                <a:gd name="connsiteX1045" fmla="*/ 813217 w 2699995"/>
                <a:gd name="connsiteY1045" fmla="*/ 2595695 h 3820354"/>
                <a:gd name="connsiteX1046" fmla="*/ 807227 w 2699995"/>
                <a:gd name="connsiteY1046" fmla="*/ 2593315 h 3820354"/>
                <a:gd name="connsiteX1047" fmla="*/ 801999 w 2699995"/>
                <a:gd name="connsiteY1047" fmla="*/ 2591030 h 3820354"/>
                <a:gd name="connsiteX1048" fmla="*/ 797435 w 2699995"/>
                <a:gd name="connsiteY1048" fmla="*/ 2588841 h 3820354"/>
                <a:gd name="connsiteX1049" fmla="*/ 792396 w 2699995"/>
                <a:gd name="connsiteY1049" fmla="*/ 2586461 h 3820354"/>
                <a:gd name="connsiteX1050" fmla="*/ 787358 w 2699995"/>
                <a:gd name="connsiteY1050" fmla="*/ 2583986 h 3820354"/>
                <a:gd name="connsiteX1051" fmla="*/ 782509 w 2699995"/>
                <a:gd name="connsiteY1051" fmla="*/ 2581702 h 3820354"/>
                <a:gd name="connsiteX1052" fmla="*/ 777851 w 2699995"/>
                <a:gd name="connsiteY1052" fmla="*/ 2579417 h 3820354"/>
                <a:gd name="connsiteX1053" fmla="*/ 773288 w 2699995"/>
                <a:gd name="connsiteY1053" fmla="*/ 2577132 h 3820354"/>
                <a:gd name="connsiteX1054" fmla="*/ 768819 w 2699995"/>
                <a:gd name="connsiteY1054" fmla="*/ 2574943 h 3820354"/>
                <a:gd name="connsiteX1055" fmla="*/ 764256 w 2699995"/>
                <a:gd name="connsiteY1055" fmla="*/ 2572754 h 3820354"/>
                <a:gd name="connsiteX1056" fmla="*/ 759408 w 2699995"/>
                <a:gd name="connsiteY1056" fmla="*/ 2570374 h 3820354"/>
                <a:gd name="connsiteX1057" fmla="*/ 754464 w 2699995"/>
                <a:gd name="connsiteY1057" fmla="*/ 2567994 h 3820354"/>
                <a:gd name="connsiteX1058" fmla="*/ 749806 w 2699995"/>
                <a:gd name="connsiteY1058" fmla="*/ 2565709 h 3820354"/>
                <a:gd name="connsiteX1059" fmla="*/ 745433 w 2699995"/>
                <a:gd name="connsiteY1059" fmla="*/ 2563520 h 3820354"/>
                <a:gd name="connsiteX1060" fmla="*/ 742581 w 2699995"/>
                <a:gd name="connsiteY1060" fmla="*/ 2561712 h 3820354"/>
                <a:gd name="connsiteX1061" fmla="*/ 739348 w 2699995"/>
                <a:gd name="connsiteY1061" fmla="*/ 2560569 h 3820354"/>
                <a:gd name="connsiteX1062" fmla="*/ 735641 w 2699995"/>
                <a:gd name="connsiteY1062" fmla="*/ 2558475 h 3820354"/>
                <a:gd name="connsiteX1063" fmla="*/ 731648 w 2699995"/>
                <a:gd name="connsiteY1063" fmla="*/ 2556476 h 3820354"/>
                <a:gd name="connsiteX1064" fmla="*/ 727370 w 2699995"/>
                <a:gd name="connsiteY1064" fmla="*/ 2554191 h 3820354"/>
                <a:gd name="connsiteX1065" fmla="*/ 723187 w 2699995"/>
                <a:gd name="connsiteY1065" fmla="*/ 2551812 h 3820354"/>
                <a:gd name="connsiteX1066" fmla="*/ 719289 w 2699995"/>
                <a:gd name="connsiteY1066" fmla="*/ 2549622 h 3820354"/>
                <a:gd name="connsiteX1067" fmla="*/ 714820 w 2699995"/>
                <a:gd name="connsiteY1067" fmla="*/ 2547147 h 3820354"/>
                <a:gd name="connsiteX1068" fmla="*/ 710733 w 2699995"/>
                <a:gd name="connsiteY1068" fmla="*/ 2544768 h 3820354"/>
                <a:gd name="connsiteX1069" fmla="*/ 706550 w 2699995"/>
                <a:gd name="connsiteY1069" fmla="*/ 2542483 h 3820354"/>
                <a:gd name="connsiteX1070" fmla="*/ 702271 w 2699995"/>
                <a:gd name="connsiteY1070" fmla="*/ 2540198 h 3820354"/>
                <a:gd name="connsiteX1071" fmla="*/ 698374 w 2699995"/>
                <a:gd name="connsiteY1071" fmla="*/ 2537914 h 3820354"/>
                <a:gd name="connsiteX1072" fmla="*/ 694571 w 2699995"/>
                <a:gd name="connsiteY1072" fmla="*/ 2535915 h 3820354"/>
                <a:gd name="connsiteX1073" fmla="*/ 689627 w 2699995"/>
                <a:gd name="connsiteY1073" fmla="*/ 2533249 h 3820354"/>
                <a:gd name="connsiteX1074" fmla="*/ 686490 w 2699995"/>
                <a:gd name="connsiteY1074" fmla="*/ 2531441 h 3820354"/>
                <a:gd name="connsiteX1075" fmla="*/ 679835 w 2699995"/>
                <a:gd name="connsiteY1075" fmla="*/ 2528585 h 3820354"/>
                <a:gd name="connsiteX1076" fmla="*/ 674987 w 2699995"/>
                <a:gd name="connsiteY1076" fmla="*/ 2526300 h 3820354"/>
                <a:gd name="connsiteX1077" fmla="*/ 671945 w 2699995"/>
                <a:gd name="connsiteY1077" fmla="*/ 2524301 h 3820354"/>
                <a:gd name="connsiteX1078" fmla="*/ 667762 w 2699995"/>
                <a:gd name="connsiteY1078" fmla="*/ 2521731 h 3820354"/>
                <a:gd name="connsiteX1079" fmla="*/ 664149 w 2699995"/>
                <a:gd name="connsiteY1079" fmla="*/ 2519637 h 3820354"/>
                <a:gd name="connsiteX1080" fmla="*/ 660536 w 2699995"/>
                <a:gd name="connsiteY1080" fmla="*/ 2517257 h 3820354"/>
                <a:gd name="connsiteX1081" fmla="*/ 656829 w 2699995"/>
                <a:gd name="connsiteY1081" fmla="*/ 2514973 h 3820354"/>
                <a:gd name="connsiteX1082" fmla="*/ 653026 w 2699995"/>
                <a:gd name="connsiteY1082" fmla="*/ 2512688 h 3820354"/>
                <a:gd name="connsiteX1083" fmla="*/ 649223 w 2699995"/>
                <a:gd name="connsiteY1083" fmla="*/ 2510213 h 3820354"/>
                <a:gd name="connsiteX1084" fmla="*/ 645896 w 2699995"/>
                <a:gd name="connsiteY1084" fmla="*/ 2508119 h 3820354"/>
                <a:gd name="connsiteX1085" fmla="*/ 641903 w 2699995"/>
                <a:gd name="connsiteY1085" fmla="*/ 2505739 h 3820354"/>
                <a:gd name="connsiteX1086" fmla="*/ 637815 w 2699995"/>
                <a:gd name="connsiteY1086" fmla="*/ 2503074 h 3820354"/>
                <a:gd name="connsiteX1087" fmla="*/ 634773 w 2699995"/>
                <a:gd name="connsiteY1087" fmla="*/ 2501075 h 3820354"/>
                <a:gd name="connsiteX1088" fmla="*/ 631255 w 2699995"/>
                <a:gd name="connsiteY1088" fmla="*/ 2498981 h 3820354"/>
                <a:gd name="connsiteX1089" fmla="*/ 627167 w 2699995"/>
                <a:gd name="connsiteY1089" fmla="*/ 2496410 h 3820354"/>
                <a:gd name="connsiteX1090" fmla="*/ 623840 w 2699995"/>
                <a:gd name="connsiteY1090" fmla="*/ 2494316 h 3820354"/>
                <a:gd name="connsiteX1091" fmla="*/ 620132 w 2699995"/>
                <a:gd name="connsiteY1091" fmla="*/ 2491936 h 3820354"/>
                <a:gd name="connsiteX1092" fmla="*/ 615379 w 2699995"/>
                <a:gd name="connsiteY1092" fmla="*/ 2488795 h 3820354"/>
                <a:gd name="connsiteX1093" fmla="*/ 612717 w 2699995"/>
                <a:gd name="connsiteY1093" fmla="*/ 2486986 h 3820354"/>
                <a:gd name="connsiteX1094" fmla="*/ 610530 w 2699995"/>
                <a:gd name="connsiteY1094" fmla="*/ 2485273 h 3820354"/>
                <a:gd name="connsiteX1095" fmla="*/ 607108 w 2699995"/>
                <a:gd name="connsiteY1095" fmla="*/ 2482798 h 3820354"/>
                <a:gd name="connsiteX1096" fmla="*/ 603495 w 2699995"/>
                <a:gd name="connsiteY1096" fmla="*/ 2480323 h 3820354"/>
                <a:gd name="connsiteX1097" fmla="*/ 599597 w 2699995"/>
                <a:gd name="connsiteY1097" fmla="*/ 2477658 h 3820354"/>
                <a:gd name="connsiteX1098" fmla="*/ 596650 w 2699995"/>
                <a:gd name="connsiteY1098" fmla="*/ 2475373 h 3820354"/>
                <a:gd name="connsiteX1099" fmla="*/ 593988 w 2699995"/>
                <a:gd name="connsiteY1099" fmla="*/ 2473469 h 3820354"/>
                <a:gd name="connsiteX1100" fmla="*/ 590471 w 2699995"/>
                <a:gd name="connsiteY1100" fmla="*/ 2471185 h 3820354"/>
                <a:gd name="connsiteX1101" fmla="*/ 586668 w 2699995"/>
                <a:gd name="connsiteY1101" fmla="*/ 2468615 h 3820354"/>
                <a:gd name="connsiteX1102" fmla="*/ 583341 w 2699995"/>
                <a:gd name="connsiteY1102" fmla="*/ 2466235 h 3820354"/>
                <a:gd name="connsiteX1103" fmla="*/ 580108 w 2699995"/>
                <a:gd name="connsiteY1103" fmla="*/ 2463950 h 3820354"/>
                <a:gd name="connsiteX1104" fmla="*/ 577447 w 2699995"/>
                <a:gd name="connsiteY1104" fmla="*/ 2461951 h 3820354"/>
                <a:gd name="connsiteX1105" fmla="*/ 574404 w 2699995"/>
                <a:gd name="connsiteY1105" fmla="*/ 2459762 h 3820354"/>
                <a:gd name="connsiteX1106" fmla="*/ 570316 w 2699995"/>
                <a:gd name="connsiteY1106" fmla="*/ 2457097 h 3820354"/>
                <a:gd name="connsiteX1107" fmla="*/ 567084 w 2699995"/>
                <a:gd name="connsiteY1107" fmla="*/ 2454907 h 3820354"/>
                <a:gd name="connsiteX1108" fmla="*/ 564422 w 2699995"/>
                <a:gd name="connsiteY1108" fmla="*/ 2452908 h 3820354"/>
                <a:gd name="connsiteX1109" fmla="*/ 559288 w 2699995"/>
                <a:gd name="connsiteY1109" fmla="*/ 2450148 h 3820354"/>
                <a:gd name="connsiteX1110" fmla="*/ 555771 w 2699995"/>
                <a:gd name="connsiteY1110" fmla="*/ 2448053 h 3820354"/>
                <a:gd name="connsiteX1111" fmla="*/ 552824 w 2699995"/>
                <a:gd name="connsiteY1111" fmla="*/ 2445769 h 3820354"/>
                <a:gd name="connsiteX1112" fmla="*/ 550067 w 2699995"/>
                <a:gd name="connsiteY1112" fmla="*/ 2443675 h 3820354"/>
                <a:gd name="connsiteX1113" fmla="*/ 547310 w 2699995"/>
                <a:gd name="connsiteY1113" fmla="*/ 2441390 h 3820354"/>
                <a:gd name="connsiteX1114" fmla="*/ 543602 w 2699995"/>
                <a:gd name="connsiteY1114" fmla="*/ 2438724 h 3820354"/>
                <a:gd name="connsiteX1115" fmla="*/ 539894 w 2699995"/>
                <a:gd name="connsiteY1115" fmla="*/ 2436059 h 3820354"/>
                <a:gd name="connsiteX1116" fmla="*/ 537232 w 2699995"/>
                <a:gd name="connsiteY1116" fmla="*/ 2433965 h 3820354"/>
                <a:gd name="connsiteX1117" fmla="*/ 534666 w 2699995"/>
                <a:gd name="connsiteY1117" fmla="*/ 2431871 h 3820354"/>
                <a:gd name="connsiteX1118" fmla="*/ 532099 w 2699995"/>
                <a:gd name="connsiteY1118" fmla="*/ 2429777 h 3820354"/>
                <a:gd name="connsiteX1119" fmla="*/ 529247 w 2699995"/>
                <a:gd name="connsiteY1119" fmla="*/ 2427587 h 3820354"/>
                <a:gd name="connsiteX1120" fmla="*/ 525919 w 2699995"/>
                <a:gd name="connsiteY1120" fmla="*/ 2425112 h 3820354"/>
                <a:gd name="connsiteX1121" fmla="*/ 522592 w 2699995"/>
                <a:gd name="connsiteY1121" fmla="*/ 2422637 h 3820354"/>
                <a:gd name="connsiteX1122" fmla="*/ 519455 w 2699995"/>
                <a:gd name="connsiteY1122" fmla="*/ 2420353 h 3820354"/>
                <a:gd name="connsiteX1123" fmla="*/ 516508 w 2699995"/>
                <a:gd name="connsiteY1123" fmla="*/ 2417973 h 3820354"/>
                <a:gd name="connsiteX1124" fmla="*/ 513846 w 2699995"/>
                <a:gd name="connsiteY1124" fmla="*/ 2415784 h 3820354"/>
                <a:gd name="connsiteX1125" fmla="*/ 511564 w 2699995"/>
                <a:gd name="connsiteY1125" fmla="*/ 2413880 h 3820354"/>
                <a:gd name="connsiteX1126" fmla="*/ 508332 w 2699995"/>
                <a:gd name="connsiteY1126" fmla="*/ 2411405 h 3820354"/>
                <a:gd name="connsiteX1127" fmla="*/ 499871 w 2699995"/>
                <a:gd name="connsiteY1127" fmla="*/ 2404265 h 3820354"/>
                <a:gd name="connsiteX1128" fmla="*/ 486941 w 2699995"/>
                <a:gd name="connsiteY1128" fmla="*/ 2393033 h 3820354"/>
                <a:gd name="connsiteX1129" fmla="*/ 483424 w 2699995"/>
                <a:gd name="connsiteY1129" fmla="*/ 2390272 h 3820354"/>
                <a:gd name="connsiteX1130" fmla="*/ 481427 w 2699995"/>
                <a:gd name="connsiteY1130" fmla="*/ 2388368 h 3820354"/>
                <a:gd name="connsiteX1131" fmla="*/ 479526 w 2699995"/>
                <a:gd name="connsiteY1131" fmla="*/ 2386560 h 3820354"/>
                <a:gd name="connsiteX1132" fmla="*/ 476008 w 2699995"/>
                <a:gd name="connsiteY1132" fmla="*/ 2383894 h 3820354"/>
                <a:gd name="connsiteX1133" fmla="*/ 466406 w 2699995"/>
                <a:gd name="connsiteY1133" fmla="*/ 2375898 h 3820354"/>
                <a:gd name="connsiteX1134" fmla="*/ 464030 w 2699995"/>
                <a:gd name="connsiteY1134" fmla="*/ 2373804 h 3820354"/>
                <a:gd name="connsiteX1135" fmla="*/ 461748 w 2699995"/>
                <a:gd name="connsiteY1135" fmla="*/ 2372376 h 3820354"/>
                <a:gd name="connsiteX1136" fmla="*/ 455379 w 2699995"/>
                <a:gd name="connsiteY1136" fmla="*/ 2367426 h 3820354"/>
                <a:gd name="connsiteX1137" fmla="*/ 435129 w 2699995"/>
                <a:gd name="connsiteY1137" fmla="*/ 2348483 h 3820354"/>
                <a:gd name="connsiteX1138" fmla="*/ 411742 w 2699995"/>
                <a:gd name="connsiteY1138" fmla="*/ 2326399 h 3820354"/>
                <a:gd name="connsiteX1139" fmla="*/ 407369 w 2699995"/>
                <a:gd name="connsiteY1139" fmla="*/ 2322116 h 3820354"/>
                <a:gd name="connsiteX1140" fmla="*/ 402901 w 2699995"/>
                <a:gd name="connsiteY1140" fmla="*/ 2317642 h 3820354"/>
                <a:gd name="connsiteX1141" fmla="*/ 400904 w 2699995"/>
                <a:gd name="connsiteY1141" fmla="*/ 2315642 h 3820354"/>
                <a:gd name="connsiteX1142" fmla="*/ 394630 w 2699995"/>
                <a:gd name="connsiteY1142" fmla="*/ 2309074 h 3820354"/>
                <a:gd name="connsiteX1143" fmla="*/ 378848 w 2699995"/>
                <a:gd name="connsiteY1143" fmla="*/ 2293368 h 3820354"/>
                <a:gd name="connsiteX1144" fmla="*/ 376567 w 2699995"/>
                <a:gd name="connsiteY1144" fmla="*/ 2291464 h 3820354"/>
                <a:gd name="connsiteX1145" fmla="*/ 364208 w 2699995"/>
                <a:gd name="connsiteY1145" fmla="*/ 2278613 h 3820354"/>
                <a:gd name="connsiteX1146" fmla="*/ 358599 w 2699995"/>
                <a:gd name="connsiteY1146" fmla="*/ 2276233 h 3820354"/>
                <a:gd name="connsiteX1147" fmla="*/ 358218 w 2699995"/>
                <a:gd name="connsiteY1147" fmla="*/ 2731723 h 3820354"/>
                <a:gd name="connsiteX1148" fmla="*/ 357458 w 2699995"/>
                <a:gd name="connsiteY1148" fmla="*/ 3188735 h 3820354"/>
                <a:gd name="connsiteX1149" fmla="*/ 355271 w 2699995"/>
                <a:gd name="connsiteY1149" fmla="*/ 3192448 h 3820354"/>
                <a:gd name="connsiteX1150" fmla="*/ 353085 w 2699995"/>
                <a:gd name="connsiteY1150" fmla="*/ 3195970 h 3820354"/>
                <a:gd name="connsiteX1151" fmla="*/ 350328 w 2699995"/>
                <a:gd name="connsiteY1151" fmla="*/ 3201015 h 3820354"/>
                <a:gd name="connsiteX1152" fmla="*/ 348426 w 2699995"/>
                <a:gd name="connsiteY1152" fmla="*/ 3204442 h 3820354"/>
                <a:gd name="connsiteX1153" fmla="*/ 346050 w 2699995"/>
                <a:gd name="connsiteY1153" fmla="*/ 3208725 h 3820354"/>
                <a:gd name="connsiteX1154" fmla="*/ 343768 w 2699995"/>
                <a:gd name="connsiteY1154" fmla="*/ 3213009 h 3820354"/>
                <a:gd name="connsiteX1155" fmla="*/ 341486 w 2699995"/>
                <a:gd name="connsiteY1155" fmla="*/ 3217102 h 3820354"/>
                <a:gd name="connsiteX1156" fmla="*/ 339110 w 2699995"/>
                <a:gd name="connsiteY1156" fmla="*/ 3221386 h 3820354"/>
                <a:gd name="connsiteX1157" fmla="*/ 336923 w 2699995"/>
                <a:gd name="connsiteY1157" fmla="*/ 3225384 h 3820354"/>
                <a:gd name="connsiteX1158" fmla="*/ 334451 w 2699995"/>
                <a:gd name="connsiteY1158" fmla="*/ 3229763 h 3820354"/>
                <a:gd name="connsiteX1159" fmla="*/ 332075 w 2699995"/>
                <a:gd name="connsiteY1159" fmla="*/ 3233380 h 3820354"/>
                <a:gd name="connsiteX1160" fmla="*/ 330268 w 2699995"/>
                <a:gd name="connsiteY1160" fmla="*/ 3235664 h 3820354"/>
                <a:gd name="connsiteX1161" fmla="*/ 327131 w 2699995"/>
                <a:gd name="connsiteY1161" fmla="*/ 3241661 h 3820354"/>
                <a:gd name="connsiteX1162" fmla="*/ 325230 w 2699995"/>
                <a:gd name="connsiteY1162" fmla="*/ 3245279 h 3820354"/>
                <a:gd name="connsiteX1163" fmla="*/ 323138 w 2699995"/>
                <a:gd name="connsiteY1163" fmla="*/ 3249086 h 3820354"/>
                <a:gd name="connsiteX1164" fmla="*/ 320571 w 2699995"/>
                <a:gd name="connsiteY1164" fmla="*/ 3253656 h 3820354"/>
                <a:gd name="connsiteX1165" fmla="*/ 318194 w 2699995"/>
                <a:gd name="connsiteY1165" fmla="*/ 3257653 h 3820354"/>
                <a:gd name="connsiteX1166" fmla="*/ 316103 w 2699995"/>
                <a:gd name="connsiteY1166" fmla="*/ 3261556 h 3820354"/>
                <a:gd name="connsiteX1167" fmla="*/ 313821 w 2699995"/>
                <a:gd name="connsiteY1167" fmla="*/ 3265745 h 3820354"/>
                <a:gd name="connsiteX1168" fmla="*/ 311445 w 2699995"/>
                <a:gd name="connsiteY1168" fmla="*/ 3270028 h 3820354"/>
                <a:gd name="connsiteX1169" fmla="*/ 308973 w 2699995"/>
                <a:gd name="connsiteY1169" fmla="*/ 3274693 h 3820354"/>
                <a:gd name="connsiteX1170" fmla="*/ 307357 w 2699995"/>
                <a:gd name="connsiteY1170" fmla="*/ 3277073 h 3820354"/>
                <a:gd name="connsiteX1171" fmla="*/ 304219 w 2699995"/>
                <a:gd name="connsiteY1171" fmla="*/ 3283165 h 3820354"/>
                <a:gd name="connsiteX1172" fmla="*/ 302508 w 2699995"/>
                <a:gd name="connsiteY1172" fmla="*/ 3286401 h 3820354"/>
                <a:gd name="connsiteX1173" fmla="*/ 300227 w 2699995"/>
                <a:gd name="connsiteY1173" fmla="*/ 3290399 h 3820354"/>
                <a:gd name="connsiteX1174" fmla="*/ 297945 w 2699995"/>
                <a:gd name="connsiteY1174" fmla="*/ 3294778 h 3820354"/>
                <a:gd name="connsiteX1175" fmla="*/ 295568 w 2699995"/>
                <a:gd name="connsiteY1175" fmla="*/ 3299062 h 3820354"/>
                <a:gd name="connsiteX1176" fmla="*/ 293191 w 2699995"/>
                <a:gd name="connsiteY1176" fmla="*/ 3303250 h 3820354"/>
                <a:gd name="connsiteX1177" fmla="*/ 291100 w 2699995"/>
                <a:gd name="connsiteY1177" fmla="*/ 3307058 h 3820354"/>
                <a:gd name="connsiteX1178" fmla="*/ 288818 w 2699995"/>
                <a:gd name="connsiteY1178" fmla="*/ 3310389 h 3820354"/>
                <a:gd name="connsiteX1179" fmla="*/ 286346 w 2699995"/>
                <a:gd name="connsiteY1179" fmla="*/ 3314102 h 3820354"/>
                <a:gd name="connsiteX1180" fmla="*/ 283875 w 2699995"/>
                <a:gd name="connsiteY1180" fmla="*/ 3318671 h 3820354"/>
                <a:gd name="connsiteX1181" fmla="*/ 281498 w 2699995"/>
                <a:gd name="connsiteY1181" fmla="*/ 3322859 h 3820354"/>
                <a:gd name="connsiteX1182" fmla="*/ 279216 w 2699995"/>
                <a:gd name="connsiteY1182" fmla="*/ 3327048 h 3820354"/>
                <a:gd name="connsiteX1183" fmla="*/ 277410 w 2699995"/>
                <a:gd name="connsiteY1183" fmla="*/ 3330475 h 3820354"/>
                <a:gd name="connsiteX1184" fmla="*/ 274748 w 2699995"/>
                <a:gd name="connsiteY1184" fmla="*/ 3334949 h 3820354"/>
                <a:gd name="connsiteX1185" fmla="*/ 272086 w 2699995"/>
                <a:gd name="connsiteY1185" fmla="*/ 3339423 h 3820354"/>
                <a:gd name="connsiteX1186" fmla="*/ 270470 w 2699995"/>
                <a:gd name="connsiteY1186" fmla="*/ 3342278 h 3820354"/>
                <a:gd name="connsiteX1187" fmla="*/ 267428 w 2699995"/>
                <a:gd name="connsiteY1187" fmla="*/ 3347799 h 3820354"/>
                <a:gd name="connsiteX1188" fmla="*/ 265431 w 2699995"/>
                <a:gd name="connsiteY1188" fmla="*/ 3351607 h 3820354"/>
                <a:gd name="connsiteX1189" fmla="*/ 263055 w 2699995"/>
                <a:gd name="connsiteY1189" fmla="*/ 3355986 h 3820354"/>
                <a:gd name="connsiteX1190" fmla="*/ 260773 w 2699995"/>
                <a:gd name="connsiteY1190" fmla="*/ 3360079 h 3820354"/>
                <a:gd name="connsiteX1191" fmla="*/ 258682 w 2699995"/>
                <a:gd name="connsiteY1191" fmla="*/ 3364077 h 3820354"/>
                <a:gd name="connsiteX1192" fmla="*/ 256115 w 2699995"/>
                <a:gd name="connsiteY1192" fmla="*/ 3368646 h 3820354"/>
                <a:gd name="connsiteX1193" fmla="*/ 254023 w 2699995"/>
                <a:gd name="connsiteY1193" fmla="*/ 3372359 h 3820354"/>
                <a:gd name="connsiteX1194" fmla="*/ 251837 w 2699995"/>
                <a:gd name="connsiteY1194" fmla="*/ 3376262 h 3820354"/>
                <a:gd name="connsiteX1195" fmla="*/ 249365 w 2699995"/>
                <a:gd name="connsiteY1195" fmla="*/ 3380640 h 3820354"/>
                <a:gd name="connsiteX1196" fmla="*/ 246988 w 2699995"/>
                <a:gd name="connsiteY1196" fmla="*/ 3385114 h 3820354"/>
                <a:gd name="connsiteX1197" fmla="*/ 244707 w 2699995"/>
                <a:gd name="connsiteY1197" fmla="*/ 3389208 h 3820354"/>
                <a:gd name="connsiteX1198" fmla="*/ 242425 w 2699995"/>
                <a:gd name="connsiteY1198" fmla="*/ 3392349 h 3820354"/>
                <a:gd name="connsiteX1199" fmla="*/ 240143 w 2699995"/>
                <a:gd name="connsiteY1199" fmla="*/ 3395966 h 3820354"/>
                <a:gd name="connsiteX1200" fmla="*/ 237862 w 2699995"/>
                <a:gd name="connsiteY1200" fmla="*/ 3400155 h 3820354"/>
                <a:gd name="connsiteX1201" fmla="*/ 235865 w 2699995"/>
                <a:gd name="connsiteY1201" fmla="*/ 3404057 h 3820354"/>
                <a:gd name="connsiteX1202" fmla="*/ 232823 w 2699995"/>
                <a:gd name="connsiteY1202" fmla="*/ 3409864 h 3820354"/>
                <a:gd name="connsiteX1203" fmla="*/ 231112 w 2699995"/>
                <a:gd name="connsiteY1203" fmla="*/ 3412530 h 3820354"/>
                <a:gd name="connsiteX1204" fmla="*/ 228735 w 2699995"/>
                <a:gd name="connsiteY1204" fmla="*/ 3416718 h 3820354"/>
                <a:gd name="connsiteX1205" fmla="*/ 226358 w 2699995"/>
                <a:gd name="connsiteY1205" fmla="*/ 3420906 h 3820354"/>
                <a:gd name="connsiteX1206" fmla="*/ 224077 w 2699995"/>
                <a:gd name="connsiteY1206" fmla="*/ 3425190 h 3820354"/>
                <a:gd name="connsiteX1207" fmla="*/ 221795 w 2699995"/>
                <a:gd name="connsiteY1207" fmla="*/ 3429283 h 3820354"/>
                <a:gd name="connsiteX1208" fmla="*/ 219418 w 2699995"/>
                <a:gd name="connsiteY1208" fmla="*/ 3433471 h 3820354"/>
                <a:gd name="connsiteX1209" fmla="*/ 217422 w 2699995"/>
                <a:gd name="connsiteY1209" fmla="*/ 3437184 h 3820354"/>
                <a:gd name="connsiteX1210" fmla="*/ 214950 w 2699995"/>
                <a:gd name="connsiteY1210" fmla="*/ 3441563 h 3820354"/>
                <a:gd name="connsiteX1211" fmla="*/ 212478 w 2699995"/>
                <a:gd name="connsiteY1211" fmla="*/ 3446037 h 3820354"/>
                <a:gd name="connsiteX1212" fmla="*/ 209911 w 2699995"/>
                <a:gd name="connsiteY1212" fmla="*/ 3450606 h 3820354"/>
                <a:gd name="connsiteX1213" fmla="*/ 207535 w 2699995"/>
                <a:gd name="connsiteY1213" fmla="*/ 3454699 h 3820354"/>
                <a:gd name="connsiteX1214" fmla="*/ 205633 w 2699995"/>
                <a:gd name="connsiteY1214" fmla="*/ 3458316 h 3820354"/>
                <a:gd name="connsiteX1215" fmla="*/ 203352 w 2699995"/>
                <a:gd name="connsiteY1215" fmla="*/ 3462505 h 3820354"/>
                <a:gd name="connsiteX1216" fmla="*/ 200975 w 2699995"/>
                <a:gd name="connsiteY1216" fmla="*/ 3466312 h 3820354"/>
                <a:gd name="connsiteX1217" fmla="*/ 198598 w 2699995"/>
                <a:gd name="connsiteY1217" fmla="*/ 3469549 h 3820354"/>
                <a:gd name="connsiteX1218" fmla="*/ 196602 w 2699995"/>
                <a:gd name="connsiteY1218" fmla="*/ 3473166 h 3820354"/>
                <a:gd name="connsiteX1219" fmla="*/ 194225 w 2699995"/>
                <a:gd name="connsiteY1219" fmla="*/ 3477545 h 3820354"/>
                <a:gd name="connsiteX1220" fmla="*/ 191753 w 2699995"/>
                <a:gd name="connsiteY1220" fmla="*/ 3481924 h 3820354"/>
                <a:gd name="connsiteX1221" fmla="*/ 189567 w 2699995"/>
                <a:gd name="connsiteY1221" fmla="*/ 3486207 h 3820354"/>
                <a:gd name="connsiteX1222" fmla="*/ 187285 w 2699995"/>
                <a:gd name="connsiteY1222" fmla="*/ 3490110 h 3820354"/>
                <a:gd name="connsiteX1223" fmla="*/ 185098 w 2699995"/>
                <a:gd name="connsiteY1223" fmla="*/ 3494108 h 3820354"/>
                <a:gd name="connsiteX1224" fmla="*/ 182627 w 2699995"/>
                <a:gd name="connsiteY1224" fmla="*/ 3498582 h 3820354"/>
                <a:gd name="connsiteX1225" fmla="*/ 180155 w 2699995"/>
                <a:gd name="connsiteY1225" fmla="*/ 3502866 h 3820354"/>
                <a:gd name="connsiteX1226" fmla="*/ 178159 w 2699995"/>
                <a:gd name="connsiteY1226" fmla="*/ 3506673 h 3820354"/>
                <a:gd name="connsiteX1227" fmla="*/ 176067 w 2699995"/>
                <a:gd name="connsiteY1227" fmla="*/ 3510576 h 3820354"/>
                <a:gd name="connsiteX1228" fmla="*/ 173595 w 2699995"/>
                <a:gd name="connsiteY1228" fmla="*/ 3515146 h 3820354"/>
                <a:gd name="connsiteX1229" fmla="*/ 171123 w 2699995"/>
                <a:gd name="connsiteY1229" fmla="*/ 3519715 h 3820354"/>
                <a:gd name="connsiteX1230" fmla="*/ 169222 w 2699995"/>
                <a:gd name="connsiteY1230" fmla="*/ 3522856 h 3820354"/>
                <a:gd name="connsiteX1231" fmla="*/ 166275 w 2699995"/>
                <a:gd name="connsiteY1231" fmla="*/ 3528472 h 3820354"/>
                <a:gd name="connsiteX1232" fmla="*/ 164374 w 2699995"/>
                <a:gd name="connsiteY1232" fmla="*/ 3531899 h 3820354"/>
                <a:gd name="connsiteX1233" fmla="*/ 162187 w 2699995"/>
                <a:gd name="connsiteY1233" fmla="*/ 3535707 h 3820354"/>
                <a:gd name="connsiteX1234" fmla="*/ 159715 w 2699995"/>
                <a:gd name="connsiteY1234" fmla="*/ 3540276 h 3820354"/>
                <a:gd name="connsiteX1235" fmla="*/ 157434 w 2699995"/>
                <a:gd name="connsiteY1235" fmla="*/ 3544274 h 3820354"/>
                <a:gd name="connsiteX1236" fmla="*/ 155057 w 2699995"/>
                <a:gd name="connsiteY1236" fmla="*/ 3547891 h 3820354"/>
                <a:gd name="connsiteX1237" fmla="*/ 152490 w 2699995"/>
                <a:gd name="connsiteY1237" fmla="*/ 3551699 h 3820354"/>
                <a:gd name="connsiteX1238" fmla="*/ 150398 w 2699995"/>
                <a:gd name="connsiteY1238" fmla="*/ 3555506 h 3820354"/>
                <a:gd name="connsiteX1239" fmla="*/ 148022 w 2699995"/>
                <a:gd name="connsiteY1239" fmla="*/ 3559695 h 3820354"/>
                <a:gd name="connsiteX1240" fmla="*/ 145645 w 2699995"/>
                <a:gd name="connsiteY1240" fmla="*/ 3563979 h 3820354"/>
                <a:gd name="connsiteX1241" fmla="*/ 143363 w 2699995"/>
                <a:gd name="connsiteY1241" fmla="*/ 3568262 h 3820354"/>
                <a:gd name="connsiteX1242" fmla="*/ 141082 w 2699995"/>
                <a:gd name="connsiteY1242" fmla="*/ 3572260 h 3820354"/>
                <a:gd name="connsiteX1243" fmla="*/ 138990 w 2699995"/>
                <a:gd name="connsiteY1243" fmla="*/ 3576163 h 3820354"/>
                <a:gd name="connsiteX1244" fmla="*/ 136709 w 2699995"/>
                <a:gd name="connsiteY1244" fmla="*/ 3580352 h 3820354"/>
                <a:gd name="connsiteX1245" fmla="*/ 134427 w 2699995"/>
                <a:gd name="connsiteY1245" fmla="*/ 3584254 h 3820354"/>
                <a:gd name="connsiteX1246" fmla="*/ 132145 w 2699995"/>
                <a:gd name="connsiteY1246" fmla="*/ 3588633 h 3820354"/>
                <a:gd name="connsiteX1247" fmla="*/ 129769 w 2699995"/>
                <a:gd name="connsiteY1247" fmla="*/ 3592822 h 3820354"/>
                <a:gd name="connsiteX1248" fmla="*/ 127487 w 2699995"/>
                <a:gd name="connsiteY1248" fmla="*/ 3596915 h 3820354"/>
                <a:gd name="connsiteX1249" fmla="*/ 125395 w 2699995"/>
                <a:gd name="connsiteY1249" fmla="*/ 3601103 h 3820354"/>
                <a:gd name="connsiteX1250" fmla="*/ 122733 w 2699995"/>
                <a:gd name="connsiteY1250" fmla="*/ 3605958 h 3820354"/>
                <a:gd name="connsiteX1251" fmla="*/ 120737 w 2699995"/>
                <a:gd name="connsiteY1251" fmla="*/ 3609480 h 3820354"/>
                <a:gd name="connsiteX1252" fmla="*/ 118170 w 2699995"/>
                <a:gd name="connsiteY1252" fmla="*/ 3614049 h 3820354"/>
                <a:gd name="connsiteX1253" fmla="*/ 116364 w 2699995"/>
                <a:gd name="connsiteY1253" fmla="*/ 3617381 h 3820354"/>
                <a:gd name="connsiteX1254" fmla="*/ 113797 w 2699995"/>
                <a:gd name="connsiteY1254" fmla="*/ 3622236 h 3820354"/>
                <a:gd name="connsiteX1255" fmla="*/ 111706 w 2699995"/>
                <a:gd name="connsiteY1255" fmla="*/ 3625377 h 3820354"/>
                <a:gd name="connsiteX1256" fmla="*/ 109044 w 2699995"/>
                <a:gd name="connsiteY1256" fmla="*/ 3629089 h 3820354"/>
                <a:gd name="connsiteX1257" fmla="*/ 106952 w 2699995"/>
                <a:gd name="connsiteY1257" fmla="*/ 3632611 h 3820354"/>
                <a:gd name="connsiteX1258" fmla="*/ 104861 w 2699995"/>
                <a:gd name="connsiteY1258" fmla="*/ 3636609 h 3820354"/>
                <a:gd name="connsiteX1259" fmla="*/ 102484 w 2699995"/>
                <a:gd name="connsiteY1259" fmla="*/ 3640893 h 3820354"/>
                <a:gd name="connsiteX1260" fmla="*/ 100107 w 2699995"/>
                <a:gd name="connsiteY1260" fmla="*/ 3645177 h 3820354"/>
                <a:gd name="connsiteX1261" fmla="*/ 97635 w 2699995"/>
                <a:gd name="connsiteY1261" fmla="*/ 3649841 h 3820354"/>
                <a:gd name="connsiteX1262" fmla="*/ 95164 w 2699995"/>
                <a:gd name="connsiteY1262" fmla="*/ 3654410 h 3820354"/>
                <a:gd name="connsiteX1263" fmla="*/ 93262 w 2699995"/>
                <a:gd name="connsiteY1263" fmla="*/ 3657932 h 3820354"/>
                <a:gd name="connsiteX1264" fmla="*/ 90981 w 2699995"/>
                <a:gd name="connsiteY1264" fmla="*/ 3661835 h 3820354"/>
                <a:gd name="connsiteX1265" fmla="*/ 88414 w 2699995"/>
                <a:gd name="connsiteY1265" fmla="*/ 3666309 h 3820354"/>
                <a:gd name="connsiteX1266" fmla="*/ 86322 w 2699995"/>
                <a:gd name="connsiteY1266" fmla="*/ 3670402 h 3820354"/>
                <a:gd name="connsiteX1267" fmla="*/ 83850 w 2699995"/>
                <a:gd name="connsiteY1267" fmla="*/ 3674781 h 3820354"/>
                <a:gd name="connsiteX1268" fmla="*/ 81759 w 2699995"/>
                <a:gd name="connsiteY1268" fmla="*/ 3678779 h 3820354"/>
                <a:gd name="connsiteX1269" fmla="*/ 79572 w 2699995"/>
                <a:gd name="connsiteY1269" fmla="*/ 3682872 h 3820354"/>
                <a:gd name="connsiteX1270" fmla="*/ 77005 w 2699995"/>
                <a:gd name="connsiteY1270" fmla="*/ 3687441 h 3820354"/>
                <a:gd name="connsiteX1271" fmla="*/ 74724 w 2699995"/>
                <a:gd name="connsiteY1271" fmla="*/ 3691535 h 3820354"/>
                <a:gd name="connsiteX1272" fmla="*/ 72442 w 2699995"/>
                <a:gd name="connsiteY1272" fmla="*/ 3695532 h 3820354"/>
                <a:gd name="connsiteX1273" fmla="*/ 70351 w 2699995"/>
                <a:gd name="connsiteY1273" fmla="*/ 3699340 h 3820354"/>
                <a:gd name="connsiteX1274" fmla="*/ 68354 w 2699995"/>
                <a:gd name="connsiteY1274" fmla="*/ 3702482 h 3820354"/>
                <a:gd name="connsiteX1275" fmla="*/ 65882 w 2699995"/>
                <a:gd name="connsiteY1275" fmla="*/ 3706099 h 3820354"/>
                <a:gd name="connsiteX1276" fmla="*/ 63506 w 2699995"/>
                <a:gd name="connsiteY1276" fmla="*/ 3710287 h 3820354"/>
                <a:gd name="connsiteX1277" fmla="*/ 61129 w 2699995"/>
                <a:gd name="connsiteY1277" fmla="*/ 3714476 h 3820354"/>
                <a:gd name="connsiteX1278" fmla="*/ 58847 w 2699995"/>
                <a:gd name="connsiteY1278" fmla="*/ 3718854 h 3820354"/>
                <a:gd name="connsiteX1279" fmla="*/ 56471 w 2699995"/>
                <a:gd name="connsiteY1279" fmla="*/ 3723138 h 3820354"/>
                <a:gd name="connsiteX1280" fmla="*/ 54094 w 2699995"/>
                <a:gd name="connsiteY1280" fmla="*/ 3727326 h 3820354"/>
                <a:gd name="connsiteX1281" fmla="*/ 51907 w 2699995"/>
                <a:gd name="connsiteY1281" fmla="*/ 3731229 h 3820354"/>
                <a:gd name="connsiteX1282" fmla="*/ 49436 w 2699995"/>
                <a:gd name="connsiteY1282" fmla="*/ 3735608 h 3820354"/>
                <a:gd name="connsiteX1283" fmla="*/ 47344 w 2699995"/>
                <a:gd name="connsiteY1283" fmla="*/ 3739511 h 3820354"/>
                <a:gd name="connsiteX1284" fmla="*/ 45253 w 2699995"/>
                <a:gd name="connsiteY1284" fmla="*/ 3743223 h 3820354"/>
                <a:gd name="connsiteX1285" fmla="*/ 42781 w 2699995"/>
                <a:gd name="connsiteY1285" fmla="*/ 3747697 h 3820354"/>
                <a:gd name="connsiteX1286" fmla="*/ 40689 w 2699995"/>
                <a:gd name="connsiteY1286" fmla="*/ 3751600 h 3820354"/>
                <a:gd name="connsiteX1287" fmla="*/ 38883 w 2699995"/>
                <a:gd name="connsiteY1287" fmla="*/ 3755122 h 3820354"/>
                <a:gd name="connsiteX1288" fmla="*/ 35651 w 2699995"/>
                <a:gd name="connsiteY1288" fmla="*/ 3760929 h 3820354"/>
                <a:gd name="connsiteX1289" fmla="*/ 33559 w 2699995"/>
                <a:gd name="connsiteY1289" fmla="*/ 3764737 h 3820354"/>
                <a:gd name="connsiteX1290" fmla="*/ 31182 w 2699995"/>
                <a:gd name="connsiteY1290" fmla="*/ 3768925 h 3820354"/>
                <a:gd name="connsiteX1291" fmla="*/ 28996 w 2699995"/>
                <a:gd name="connsiteY1291" fmla="*/ 3773208 h 3820354"/>
                <a:gd name="connsiteX1292" fmla="*/ 26714 w 2699995"/>
                <a:gd name="connsiteY1292" fmla="*/ 3777302 h 3820354"/>
                <a:gd name="connsiteX1293" fmla="*/ 24528 w 2699995"/>
                <a:gd name="connsiteY1293" fmla="*/ 3780824 h 3820354"/>
                <a:gd name="connsiteX1294" fmla="*/ 22056 w 2699995"/>
                <a:gd name="connsiteY1294" fmla="*/ 3784441 h 3820354"/>
                <a:gd name="connsiteX1295" fmla="*/ 19584 w 2699995"/>
                <a:gd name="connsiteY1295" fmla="*/ 3788534 h 3820354"/>
                <a:gd name="connsiteX1296" fmla="*/ 17493 w 2699995"/>
                <a:gd name="connsiteY1296" fmla="*/ 3792628 h 3820354"/>
                <a:gd name="connsiteX1297" fmla="*/ 15211 w 2699995"/>
                <a:gd name="connsiteY1297" fmla="*/ 3796721 h 3820354"/>
                <a:gd name="connsiteX1298" fmla="*/ 12929 w 2699995"/>
                <a:gd name="connsiteY1298" fmla="*/ 3801099 h 3820354"/>
                <a:gd name="connsiteX1299" fmla="*/ 10553 w 2699995"/>
                <a:gd name="connsiteY1299" fmla="*/ 3805288 h 3820354"/>
                <a:gd name="connsiteX1300" fmla="*/ 8271 w 2699995"/>
                <a:gd name="connsiteY1300" fmla="*/ 3809476 h 3820354"/>
                <a:gd name="connsiteX1301" fmla="*/ 6274 w 2699995"/>
                <a:gd name="connsiteY1301" fmla="*/ 3813284 h 3820354"/>
                <a:gd name="connsiteX1302" fmla="*/ 3803 w 2699995"/>
                <a:gd name="connsiteY1302" fmla="*/ 3817282 h 3820354"/>
                <a:gd name="connsiteX1303" fmla="*/ 0 w 2699995"/>
                <a:gd name="connsiteY1303" fmla="*/ 3818805 h 3820354"/>
                <a:gd name="connsiteX1304" fmla="*/ 0 w 2699995"/>
                <a:gd name="connsiteY1304" fmla="*/ 3818805 h 3820354"/>
                <a:gd name="connsiteX1305" fmla="*/ 1362618 w 2699995"/>
                <a:gd name="connsiteY1305" fmla="*/ 2280993 h 3820354"/>
                <a:gd name="connsiteX1306" fmla="*/ 1383058 w 2699995"/>
                <a:gd name="connsiteY1306" fmla="*/ 2280136 h 3820354"/>
                <a:gd name="connsiteX1307" fmla="*/ 1408726 w 2699995"/>
                <a:gd name="connsiteY1307" fmla="*/ 2279660 h 3820354"/>
                <a:gd name="connsiteX1308" fmla="*/ 1432493 w 2699995"/>
                <a:gd name="connsiteY1308" fmla="*/ 2278042 h 3820354"/>
                <a:gd name="connsiteX1309" fmla="*/ 1438578 w 2699995"/>
                <a:gd name="connsiteY1309" fmla="*/ 2277185 h 3820354"/>
                <a:gd name="connsiteX1310" fmla="*/ 1448940 w 2699995"/>
                <a:gd name="connsiteY1310" fmla="*/ 2276043 h 3820354"/>
                <a:gd name="connsiteX1311" fmla="*/ 1462250 w 2699995"/>
                <a:gd name="connsiteY1311" fmla="*/ 2274710 h 3820354"/>
                <a:gd name="connsiteX1312" fmla="*/ 1472042 w 2699995"/>
                <a:gd name="connsiteY1312" fmla="*/ 2273663 h 3820354"/>
                <a:gd name="connsiteX1313" fmla="*/ 1475749 w 2699995"/>
                <a:gd name="connsiteY1313" fmla="*/ 2273092 h 3820354"/>
                <a:gd name="connsiteX1314" fmla="*/ 1479647 w 2699995"/>
                <a:gd name="connsiteY1314" fmla="*/ 2272235 h 3820354"/>
                <a:gd name="connsiteX1315" fmla="*/ 1496094 w 2699995"/>
                <a:gd name="connsiteY1315" fmla="*/ 2270141 h 3820354"/>
                <a:gd name="connsiteX1316" fmla="*/ 1504936 w 2699995"/>
                <a:gd name="connsiteY1316" fmla="*/ 2268523 h 3820354"/>
                <a:gd name="connsiteX1317" fmla="*/ 1519006 w 2699995"/>
                <a:gd name="connsiteY1317" fmla="*/ 2265762 h 3820354"/>
                <a:gd name="connsiteX1318" fmla="*/ 1534312 w 2699995"/>
                <a:gd name="connsiteY1318" fmla="*/ 2262907 h 3820354"/>
                <a:gd name="connsiteX1319" fmla="*/ 1540586 w 2699995"/>
                <a:gd name="connsiteY1319" fmla="*/ 2261384 h 3820354"/>
                <a:gd name="connsiteX1320" fmla="*/ 1552755 w 2699995"/>
                <a:gd name="connsiteY1320" fmla="*/ 2258718 h 3820354"/>
                <a:gd name="connsiteX1321" fmla="*/ 1561882 w 2699995"/>
                <a:gd name="connsiteY1321" fmla="*/ 2256529 h 3820354"/>
                <a:gd name="connsiteX1322" fmla="*/ 1569392 w 2699995"/>
                <a:gd name="connsiteY1322" fmla="*/ 2255006 h 3820354"/>
                <a:gd name="connsiteX1323" fmla="*/ 1581656 w 2699995"/>
                <a:gd name="connsiteY1323" fmla="*/ 2251769 h 3820354"/>
                <a:gd name="connsiteX1324" fmla="*/ 1589451 w 2699995"/>
                <a:gd name="connsiteY1324" fmla="*/ 2249675 h 3820354"/>
                <a:gd name="connsiteX1325" fmla="*/ 1599719 w 2699995"/>
                <a:gd name="connsiteY1325" fmla="*/ 2246819 h 3820354"/>
                <a:gd name="connsiteX1326" fmla="*/ 1605708 w 2699995"/>
                <a:gd name="connsiteY1326" fmla="*/ 2244916 h 3820354"/>
                <a:gd name="connsiteX1327" fmla="*/ 1613884 w 2699995"/>
                <a:gd name="connsiteY1327" fmla="*/ 2242631 h 3820354"/>
                <a:gd name="connsiteX1328" fmla="*/ 1621775 w 2699995"/>
                <a:gd name="connsiteY1328" fmla="*/ 2240346 h 3820354"/>
                <a:gd name="connsiteX1329" fmla="*/ 1629000 w 2699995"/>
                <a:gd name="connsiteY1329" fmla="*/ 2238062 h 3820354"/>
                <a:gd name="connsiteX1330" fmla="*/ 1635179 w 2699995"/>
                <a:gd name="connsiteY1330" fmla="*/ 2236253 h 3820354"/>
                <a:gd name="connsiteX1331" fmla="*/ 1643260 w 2699995"/>
                <a:gd name="connsiteY1331" fmla="*/ 2233397 h 3820354"/>
                <a:gd name="connsiteX1332" fmla="*/ 1649915 w 2699995"/>
                <a:gd name="connsiteY1332" fmla="*/ 2231208 h 3820354"/>
                <a:gd name="connsiteX1333" fmla="*/ 1655905 w 2699995"/>
                <a:gd name="connsiteY1333" fmla="*/ 2229114 h 3820354"/>
                <a:gd name="connsiteX1334" fmla="*/ 1663700 w 2699995"/>
                <a:gd name="connsiteY1334" fmla="*/ 2226353 h 3820354"/>
                <a:gd name="connsiteX1335" fmla="*/ 1669119 w 2699995"/>
                <a:gd name="connsiteY1335" fmla="*/ 2224545 h 3820354"/>
                <a:gd name="connsiteX1336" fmla="*/ 1673967 w 2699995"/>
                <a:gd name="connsiteY1336" fmla="*/ 2222926 h 3820354"/>
                <a:gd name="connsiteX1337" fmla="*/ 1681098 w 2699995"/>
                <a:gd name="connsiteY1337" fmla="*/ 2219785 h 3820354"/>
                <a:gd name="connsiteX1338" fmla="*/ 1686707 w 2699995"/>
                <a:gd name="connsiteY1338" fmla="*/ 2217596 h 3820354"/>
                <a:gd name="connsiteX1339" fmla="*/ 1695263 w 2699995"/>
                <a:gd name="connsiteY1339" fmla="*/ 2215121 h 3820354"/>
                <a:gd name="connsiteX1340" fmla="*/ 1702298 w 2699995"/>
                <a:gd name="connsiteY1340" fmla="*/ 2213026 h 3820354"/>
                <a:gd name="connsiteX1341" fmla="*/ 1707812 w 2699995"/>
                <a:gd name="connsiteY1341" fmla="*/ 2210742 h 3820354"/>
                <a:gd name="connsiteX1342" fmla="*/ 1712660 w 2699995"/>
                <a:gd name="connsiteY1342" fmla="*/ 2208743 h 3820354"/>
                <a:gd name="connsiteX1343" fmla="*/ 1719410 w 2699995"/>
                <a:gd name="connsiteY1343" fmla="*/ 2205697 h 3820354"/>
                <a:gd name="connsiteX1344" fmla="*/ 1723593 w 2699995"/>
                <a:gd name="connsiteY1344" fmla="*/ 2203603 h 3820354"/>
                <a:gd name="connsiteX1345" fmla="*/ 1727111 w 2699995"/>
                <a:gd name="connsiteY1345" fmla="*/ 2201699 h 3820354"/>
                <a:gd name="connsiteX1346" fmla="*/ 1732910 w 2699995"/>
                <a:gd name="connsiteY1346" fmla="*/ 2199414 h 3820354"/>
                <a:gd name="connsiteX1347" fmla="*/ 1738614 w 2699995"/>
                <a:gd name="connsiteY1347" fmla="*/ 2196654 h 3820354"/>
                <a:gd name="connsiteX1348" fmla="*/ 1743272 w 2699995"/>
                <a:gd name="connsiteY1348" fmla="*/ 2194464 h 3820354"/>
                <a:gd name="connsiteX1349" fmla="*/ 1750117 w 2699995"/>
                <a:gd name="connsiteY1349" fmla="*/ 2191799 h 3820354"/>
                <a:gd name="connsiteX1350" fmla="*/ 1752494 w 2699995"/>
                <a:gd name="connsiteY1350" fmla="*/ 2190181 h 3820354"/>
                <a:gd name="connsiteX1351" fmla="*/ 1757247 w 2699995"/>
                <a:gd name="connsiteY1351" fmla="*/ 2187706 h 3820354"/>
                <a:gd name="connsiteX1352" fmla="*/ 1761621 w 2699995"/>
                <a:gd name="connsiteY1352" fmla="*/ 2185421 h 3820354"/>
                <a:gd name="connsiteX1353" fmla="*/ 1765899 w 2699995"/>
                <a:gd name="connsiteY1353" fmla="*/ 2183136 h 3820354"/>
                <a:gd name="connsiteX1354" fmla="*/ 1770367 w 2699995"/>
                <a:gd name="connsiteY1354" fmla="*/ 2180852 h 3820354"/>
                <a:gd name="connsiteX1355" fmla="*/ 1774930 w 2699995"/>
                <a:gd name="connsiteY1355" fmla="*/ 2178377 h 3820354"/>
                <a:gd name="connsiteX1356" fmla="*/ 1778638 w 2699995"/>
                <a:gd name="connsiteY1356" fmla="*/ 2176473 h 3820354"/>
                <a:gd name="connsiteX1357" fmla="*/ 1784437 w 2699995"/>
                <a:gd name="connsiteY1357" fmla="*/ 2173617 h 3820354"/>
                <a:gd name="connsiteX1358" fmla="*/ 1788525 w 2699995"/>
                <a:gd name="connsiteY1358" fmla="*/ 2171333 h 3820354"/>
                <a:gd name="connsiteX1359" fmla="*/ 1792138 w 2699995"/>
                <a:gd name="connsiteY1359" fmla="*/ 2169239 h 3820354"/>
                <a:gd name="connsiteX1360" fmla="*/ 1796226 w 2699995"/>
                <a:gd name="connsiteY1360" fmla="*/ 2166954 h 3820354"/>
                <a:gd name="connsiteX1361" fmla="*/ 1800219 w 2699995"/>
                <a:gd name="connsiteY1361" fmla="*/ 2164669 h 3820354"/>
                <a:gd name="connsiteX1362" fmla="*/ 1803546 w 2699995"/>
                <a:gd name="connsiteY1362" fmla="*/ 2162861 h 3820354"/>
                <a:gd name="connsiteX1363" fmla="*/ 1808394 w 2699995"/>
                <a:gd name="connsiteY1363" fmla="*/ 2159910 h 3820354"/>
                <a:gd name="connsiteX1364" fmla="*/ 1811817 w 2699995"/>
                <a:gd name="connsiteY1364" fmla="*/ 2157816 h 3820354"/>
                <a:gd name="connsiteX1365" fmla="*/ 1816000 w 2699995"/>
                <a:gd name="connsiteY1365" fmla="*/ 2155341 h 3820354"/>
                <a:gd name="connsiteX1366" fmla="*/ 1820278 w 2699995"/>
                <a:gd name="connsiteY1366" fmla="*/ 2152866 h 3820354"/>
                <a:gd name="connsiteX1367" fmla="*/ 1823795 w 2699995"/>
                <a:gd name="connsiteY1367" fmla="*/ 2150772 h 3820354"/>
                <a:gd name="connsiteX1368" fmla="*/ 1827693 w 2699995"/>
                <a:gd name="connsiteY1368" fmla="*/ 2148487 h 3820354"/>
                <a:gd name="connsiteX1369" fmla="*/ 1831971 w 2699995"/>
                <a:gd name="connsiteY1369" fmla="*/ 2146012 h 3820354"/>
                <a:gd name="connsiteX1370" fmla="*/ 1834919 w 2699995"/>
                <a:gd name="connsiteY1370" fmla="*/ 2144108 h 3820354"/>
                <a:gd name="connsiteX1371" fmla="*/ 1838246 w 2699995"/>
                <a:gd name="connsiteY1371" fmla="*/ 2141633 h 3820354"/>
                <a:gd name="connsiteX1372" fmla="*/ 1842049 w 2699995"/>
                <a:gd name="connsiteY1372" fmla="*/ 2139253 h 3820354"/>
                <a:gd name="connsiteX1373" fmla="*/ 1847562 w 2699995"/>
                <a:gd name="connsiteY1373" fmla="*/ 2136683 h 3820354"/>
                <a:gd name="connsiteX1374" fmla="*/ 1851841 w 2699995"/>
                <a:gd name="connsiteY1374" fmla="*/ 2134589 h 3820354"/>
                <a:gd name="connsiteX1375" fmla="*/ 1855549 w 2699995"/>
                <a:gd name="connsiteY1375" fmla="*/ 2132209 h 3820354"/>
                <a:gd name="connsiteX1376" fmla="*/ 1858400 w 2699995"/>
                <a:gd name="connsiteY1376" fmla="*/ 2130115 h 3820354"/>
                <a:gd name="connsiteX1377" fmla="*/ 1861918 w 2699995"/>
                <a:gd name="connsiteY1377" fmla="*/ 2127735 h 3820354"/>
                <a:gd name="connsiteX1378" fmla="*/ 1866196 w 2699995"/>
                <a:gd name="connsiteY1378" fmla="*/ 2125070 h 3820354"/>
                <a:gd name="connsiteX1379" fmla="*/ 1869428 w 2699995"/>
                <a:gd name="connsiteY1379" fmla="*/ 2122881 h 3820354"/>
                <a:gd name="connsiteX1380" fmla="*/ 1872090 w 2699995"/>
                <a:gd name="connsiteY1380" fmla="*/ 2120977 h 3820354"/>
                <a:gd name="connsiteX1381" fmla="*/ 1875513 w 2699995"/>
                <a:gd name="connsiteY1381" fmla="*/ 2118407 h 3820354"/>
                <a:gd name="connsiteX1382" fmla="*/ 1879125 w 2699995"/>
                <a:gd name="connsiteY1382" fmla="*/ 2115836 h 3820354"/>
                <a:gd name="connsiteX1383" fmla="*/ 1882263 w 2699995"/>
                <a:gd name="connsiteY1383" fmla="*/ 2113742 h 3820354"/>
                <a:gd name="connsiteX1384" fmla="*/ 1885210 w 2699995"/>
                <a:gd name="connsiteY1384" fmla="*/ 2111553 h 3820354"/>
                <a:gd name="connsiteX1385" fmla="*/ 1887872 w 2699995"/>
                <a:gd name="connsiteY1385" fmla="*/ 2109459 h 3820354"/>
                <a:gd name="connsiteX1386" fmla="*/ 1891009 w 2699995"/>
                <a:gd name="connsiteY1386" fmla="*/ 2107174 h 3820354"/>
                <a:gd name="connsiteX1387" fmla="*/ 1894812 w 2699995"/>
                <a:gd name="connsiteY1387" fmla="*/ 2104509 h 3820354"/>
                <a:gd name="connsiteX1388" fmla="*/ 1898424 w 2699995"/>
                <a:gd name="connsiteY1388" fmla="*/ 2102034 h 3820354"/>
                <a:gd name="connsiteX1389" fmla="*/ 1901657 w 2699995"/>
                <a:gd name="connsiteY1389" fmla="*/ 2099844 h 3820354"/>
                <a:gd name="connsiteX1390" fmla="*/ 1904033 w 2699995"/>
                <a:gd name="connsiteY1390" fmla="*/ 2097940 h 3820354"/>
                <a:gd name="connsiteX1391" fmla="*/ 1906980 w 2699995"/>
                <a:gd name="connsiteY1391" fmla="*/ 2095465 h 3820354"/>
                <a:gd name="connsiteX1392" fmla="*/ 1910023 w 2699995"/>
                <a:gd name="connsiteY1392" fmla="*/ 2093086 h 3820354"/>
                <a:gd name="connsiteX1393" fmla="*/ 1913160 w 2699995"/>
                <a:gd name="connsiteY1393" fmla="*/ 2090611 h 3820354"/>
                <a:gd name="connsiteX1394" fmla="*/ 1916487 w 2699995"/>
                <a:gd name="connsiteY1394" fmla="*/ 2087945 h 3820354"/>
                <a:gd name="connsiteX1395" fmla="*/ 1919054 w 2699995"/>
                <a:gd name="connsiteY1395" fmla="*/ 2086042 h 3820354"/>
                <a:gd name="connsiteX1396" fmla="*/ 1921716 w 2699995"/>
                <a:gd name="connsiteY1396" fmla="*/ 2083757 h 3820354"/>
                <a:gd name="connsiteX1397" fmla="*/ 1924378 w 2699995"/>
                <a:gd name="connsiteY1397" fmla="*/ 2081472 h 3820354"/>
                <a:gd name="connsiteX1398" fmla="*/ 1927040 w 2699995"/>
                <a:gd name="connsiteY1398" fmla="*/ 2079188 h 3820354"/>
                <a:gd name="connsiteX1399" fmla="*/ 1929702 w 2699995"/>
                <a:gd name="connsiteY1399" fmla="*/ 2076903 h 3820354"/>
                <a:gd name="connsiteX1400" fmla="*/ 1932269 w 2699995"/>
                <a:gd name="connsiteY1400" fmla="*/ 2074999 h 3820354"/>
                <a:gd name="connsiteX1401" fmla="*/ 1935216 w 2699995"/>
                <a:gd name="connsiteY1401" fmla="*/ 2072620 h 3820354"/>
                <a:gd name="connsiteX1402" fmla="*/ 1949286 w 2699995"/>
                <a:gd name="connsiteY1402" fmla="*/ 2060435 h 3820354"/>
                <a:gd name="connsiteX1403" fmla="*/ 1952138 w 2699995"/>
                <a:gd name="connsiteY1403" fmla="*/ 2058246 h 3820354"/>
                <a:gd name="connsiteX1404" fmla="*/ 1957177 w 2699995"/>
                <a:gd name="connsiteY1404" fmla="*/ 2054152 h 3820354"/>
                <a:gd name="connsiteX1405" fmla="*/ 1973719 w 2699995"/>
                <a:gd name="connsiteY1405" fmla="*/ 2038922 h 3820354"/>
                <a:gd name="connsiteX1406" fmla="*/ 1987409 w 2699995"/>
                <a:gd name="connsiteY1406" fmla="*/ 2026262 h 3820354"/>
                <a:gd name="connsiteX1407" fmla="*/ 1993208 w 2699995"/>
                <a:gd name="connsiteY1407" fmla="*/ 2021121 h 3820354"/>
                <a:gd name="connsiteX1408" fmla="*/ 1995299 w 2699995"/>
                <a:gd name="connsiteY1408" fmla="*/ 2019027 h 3820354"/>
                <a:gd name="connsiteX1409" fmla="*/ 1997676 w 2699995"/>
                <a:gd name="connsiteY1409" fmla="*/ 2016838 h 3820354"/>
                <a:gd name="connsiteX1410" fmla="*/ 1999957 w 2699995"/>
                <a:gd name="connsiteY1410" fmla="*/ 2014743 h 3820354"/>
                <a:gd name="connsiteX1411" fmla="*/ 2002239 w 2699995"/>
                <a:gd name="connsiteY1411" fmla="*/ 2012554 h 3820354"/>
                <a:gd name="connsiteX1412" fmla="*/ 2004996 w 2699995"/>
                <a:gd name="connsiteY1412" fmla="*/ 2009889 h 3820354"/>
                <a:gd name="connsiteX1413" fmla="*/ 2007278 w 2699995"/>
                <a:gd name="connsiteY1413" fmla="*/ 2007604 h 3820354"/>
                <a:gd name="connsiteX1414" fmla="*/ 2009369 w 2699995"/>
                <a:gd name="connsiteY1414" fmla="*/ 2005415 h 3820354"/>
                <a:gd name="connsiteX1415" fmla="*/ 2011556 w 2699995"/>
                <a:gd name="connsiteY1415" fmla="*/ 2003035 h 3820354"/>
                <a:gd name="connsiteX1416" fmla="*/ 2013457 w 2699995"/>
                <a:gd name="connsiteY1416" fmla="*/ 2000941 h 3820354"/>
                <a:gd name="connsiteX1417" fmla="*/ 2015929 w 2699995"/>
                <a:gd name="connsiteY1417" fmla="*/ 1997799 h 3820354"/>
                <a:gd name="connsiteX1418" fmla="*/ 2022394 w 2699995"/>
                <a:gd name="connsiteY1418" fmla="*/ 1990850 h 3820354"/>
                <a:gd name="connsiteX1419" fmla="*/ 2024390 w 2699995"/>
                <a:gd name="connsiteY1419" fmla="*/ 1988471 h 3820354"/>
                <a:gd name="connsiteX1420" fmla="*/ 2028383 w 2699995"/>
                <a:gd name="connsiteY1420" fmla="*/ 1983806 h 3820354"/>
                <a:gd name="connsiteX1421" fmla="*/ 2032661 w 2699995"/>
                <a:gd name="connsiteY1421" fmla="*/ 1979999 h 3820354"/>
                <a:gd name="connsiteX1422" fmla="*/ 2036464 w 2699995"/>
                <a:gd name="connsiteY1422" fmla="*/ 1976762 h 3820354"/>
                <a:gd name="connsiteX1423" fmla="*/ 2041312 w 2699995"/>
                <a:gd name="connsiteY1423" fmla="*/ 1971146 h 3820354"/>
                <a:gd name="connsiteX1424" fmla="*/ 2045971 w 2699995"/>
                <a:gd name="connsiteY1424" fmla="*/ 1965720 h 3820354"/>
                <a:gd name="connsiteX1425" fmla="*/ 2053386 w 2699995"/>
                <a:gd name="connsiteY1425" fmla="*/ 1957534 h 3820354"/>
                <a:gd name="connsiteX1426" fmla="*/ 2055858 w 2699995"/>
                <a:gd name="connsiteY1426" fmla="*/ 1954487 h 3820354"/>
                <a:gd name="connsiteX1427" fmla="*/ 2057569 w 2699995"/>
                <a:gd name="connsiteY1427" fmla="*/ 1952679 h 3820354"/>
                <a:gd name="connsiteX1428" fmla="*/ 2059661 w 2699995"/>
                <a:gd name="connsiteY1428" fmla="*/ 1950585 h 3820354"/>
                <a:gd name="connsiteX1429" fmla="*/ 2062323 w 2699995"/>
                <a:gd name="connsiteY1429" fmla="*/ 1947348 h 3820354"/>
                <a:gd name="connsiteX1430" fmla="*/ 2066220 w 2699995"/>
                <a:gd name="connsiteY1430" fmla="*/ 1943350 h 3820354"/>
                <a:gd name="connsiteX1431" fmla="*/ 2069072 w 2699995"/>
                <a:gd name="connsiteY1431" fmla="*/ 1939542 h 3820354"/>
                <a:gd name="connsiteX1432" fmla="*/ 2071639 w 2699995"/>
                <a:gd name="connsiteY1432" fmla="*/ 1936020 h 3820354"/>
                <a:gd name="connsiteX1433" fmla="*/ 2074111 w 2699995"/>
                <a:gd name="connsiteY1433" fmla="*/ 1932689 h 3820354"/>
                <a:gd name="connsiteX1434" fmla="*/ 2076203 w 2699995"/>
                <a:gd name="connsiteY1434" fmla="*/ 1930023 h 3820354"/>
                <a:gd name="connsiteX1435" fmla="*/ 2078294 w 2699995"/>
                <a:gd name="connsiteY1435" fmla="*/ 1927263 h 3820354"/>
                <a:gd name="connsiteX1436" fmla="*/ 2080386 w 2699995"/>
                <a:gd name="connsiteY1436" fmla="*/ 1924597 h 3820354"/>
                <a:gd name="connsiteX1437" fmla="*/ 2082667 w 2699995"/>
                <a:gd name="connsiteY1437" fmla="*/ 1921742 h 3820354"/>
                <a:gd name="connsiteX1438" fmla="*/ 2084474 w 2699995"/>
                <a:gd name="connsiteY1438" fmla="*/ 1919172 h 3820354"/>
                <a:gd name="connsiteX1439" fmla="*/ 2087135 w 2699995"/>
                <a:gd name="connsiteY1439" fmla="*/ 1915745 h 3820354"/>
                <a:gd name="connsiteX1440" fmla="*/ 2090083 w 2699995"/>
                <a:gd name="connsiteY1440" fmla="*/ 1912032 h 3820354"/>
                <a:gd name="connsiteX1441" fmla="*/ 2091889 w 2699995"/>
                <a:gd name="connsiteY1441" fmla="*/ 1909557 h 3820354"/>
                <a:gd name="connsiteX1442" fmla="*/ 2098259 w 2699995"/>
                <a:gd name="connsiteY1442" fmla="*/ 1901847 h 3820354"/>
                <a:gd name="connsiteX1443" fmla="*/ 2101206 w 2699995"/>
                <a:gd name="connsiteY1443" fmla="*/ 1897849 h 3820354"/>
                <a:gd name="connsiteX1444" fmla="*/ 2103677 w 2699995"/>
                <a:gd name="connsiteY1444" fmla="*/ 1894136 h 3820354"/>
                <a:gd name="connsiteX1445" fmla="*/ 2106054 w 2699995"/>
                <a:gd name="connsiteY1445" fmla="*/ 1890519 h 3820354"/>
                <a:gd name="connsiteX1446" fmla="*/ 2107956 w 2699995"/>
                <a:gd name="connsiteY1446" fmla="*/ 1888044 h 3820354"/>
                <a:gd name="connsiteX1447" fmla="*/ 2110237 w 2699995"/>
                <a:gd name="connsiteY1447" fmla="*/ 1884998 h 3820354"/>
                <a:gd name="connsiteX1448" fmla="*/ 2112709 w 2699995"/>
                <a:gd name="connsiteY1448" fmla="*/ 1881190 h 3820354"/>
                <a:gd name="connsiteX1449" fmla="*/ 2114896 w 2699995"/>
                <a:gd name="connsiteY1449" fmla="*/ 1877859 h 3820354"/>
                <a:gd name="connsiteX1450" fmla="*/ 2117367 w 2699995"/>
                <a:gd name="connsiteY1450" fmla="*/ 1874336 h 3820354"/>
                <a:gd name="connsiteX1451" fmla="*/ 2119554 w 2699995"/>
                <a:gd name="connsiteY1451" fmla="*/ 1871100 h 3820354"/>
                <a:gd name="connsiteX1452" fmla="*/ 2121931 w 2699995"/>
                <a:gd name="connsiteY1452" fmla="*/ 1867483 h 3820354"/>
                <a:gd name="connsiteX1453" fmla="*/ 2124212 w 2699995"/>
                <a:gd name="connsiteY1453" fmla="*/ 1863770 h 3820354"/>
                <a:gd name="connsiteX1454" fmla="*/ 2126399 w 2699995"/>
                <a:gd name="connsiteY1454" fmla="*/ 1860343 h 3820354"/>
                <a:gd name="connsiteX1455" fmla="*/ 2128871 w 2699995"/>
                <a:gd name="connsiteY1455" fmla="*/ 1856536 h 3820354"/>
                <a:gd name="connsiteX1456" fmla="*/ 2131247 w 2699995"/>
                <a:gd name="connsiteY1456" fmla="*/ 1852538 h 3820354"/>
                <a:gd name="connsiteX1457" fmla="*/ 2133434 w 2699995"/>
                <a:gd name="connsiteY1457" fmla="*/ 1849016 h 3820354"/>
                <a:gd name="connsiteX1458" fmla="*/ 2135335 w 2699995"/>
                <a:gd name="connsiteY1458" fmla="*/ 1846065 h 3820354"/>
                <a:gd name="connsiteX1459" fmla="*/ 2138187 w 2699995"/>
                <a:gd name="connsiteY1459" fmla="*/ 1841496 h 3820354"/>
                <a:gd name="connsiteX1460" fmla="*/ 2140374 w 2699995"/>
                <a:gd name="connsiteY1460" fmla="*/ 1838069 h 3820354"/>
                <a:gd name="connsiteX1461" fmla="*/ 2142370 w 2699995"/>
                <a:gd name="connsiteY1461" fmla="*/ 1835023 h 3820354"/>
                <a:gd name="connsiteX1462" fmla="*/ 2145032 w 2699995"/>
                <a:gd name="connsiteY1462" fmla="*/ 1830453 h 3820354"/>
                <a:gd name="connsiteX1463" fmla="*/ 2147124 w 2699995"/>
                <a:gd name="connsiteY1463" fmla="*/ 1826551 h 3820354"/>
                <a:gd name="connsiteX1464" fmla="*/ 2149405 w 2699995"/>
                <a:gd name="connsiteY1464" fmla="*/ 1823219 h 3820354"/>
                <a:gd name="connsiteX1465" fmla="*/ 2151782 w 2699995"/>
                <a:gd name="connsiteY1465" fmla="*/ 1819982 h 3820354"/>
                <a:gd name="connsiteX1466" fmla="*/ 2154064 w 2699995"/>
                <a:gd name="connsiteY1466" fmla="*/ 1815984 h 3820354"/>
                <a:gd name="connsiteX1467" fmla="*/ 2156345 w 2699995"/>
                <a:gd name="connsiteY1467" fmla="*/ 1811796 h 3820354"/>
                <a:gd name="connsiteX1468" fmla="*/ 2158722 w 2699995"/>
                <a:gd name="connsiteY1468" fmla="*/ 1807703 h 3820354"/>
                <a:gd name="connsiteX1469" fmla="*/ 2160909 w 2699995"/>
                <a:gd name="connsiteY1469" fmla="*/ 1803705 h 3820354"/>
                <a:gd name="connsiteX1470" fmla="*/ 2163190 w 2699995"/>
                <a:gd name="connsiteY1470" fmla="*/ 1799707 h 3820354"/>
                <a:gd name="connsiteX1471" fmla="*/ 2165662 w 2699995"/>
                <a:gd name="connsiteY1471" fmla="*/ 1795042 h 3820354"/>
                <a:gd name="connsiteX1472" fmla="*/ 2167754 w 2699995"/>
                <a:gd name="connsiteY1472" fmla="*/ 1790759 h 3820354"/>
                <a:gd name="connsiteX1473" fmla="*/ 2170225 w 2699995"/>
                <a:gd name="connsiteY1473" fmla="*/ 1785904 h 3820354"/>
                <a:gd name="connsiteX1474" fmla="*/ 2172602 w 2699995"/>
                <a:gd name="connsiteY1474" fmla="*/ 1781240 h 3820354"/>
                <a:gd name="connsiteX1475" fmla="*/ 2174789 w 2699995"/>
                <a:gd name="connsiteY1475" fmla="*/ 1776861 h 3820354"/>
                <a:gd name="connsiteX1476" fmla="*/ 2177070 w 2699995"/>
                <a:gd name="connsiteY1476" fmla="*/ 1772292 h 3820354"/>
                <a:gd name="connsiteX1477" fmla="*/ 2179352 w 2699995"/>
                <a:gd name="connsiteY1477" fmla="*/ 1767722 h 3820354"/>
                <a:gd name="connsiteX1478" fmla="*/ 2181729 w 2699995"/>
                <a:gd name="connsiteY1478" fmla="*/ 1762868 h 3820354"/>
                <a:gd name="connsiteX1479" fmla="*/ 2184010 w 2699995"/>
                <a:gd name="connsiteY1479" fmla="*/ 1758203 h 3820354"/>
                <a:gd name="connsiteX1480" fmla="*/ 2186197 w 2699995"/>
                <a:gd name="connsiteY1480" fmla="*/ 1753920 h 3820354"/>
                <a:gd name="connsiteX1481" fmla="*/ 2188289 w 2699995"/>
                <a:gd name="connsiteY1481" fmla="*/ 1750017 h 3820354"/>
                <a:gd name="connsiteX1482" fmla="*/ 2191426 w 2699995"/>
                <a:gd name="connsiteY1482" fmla="*/ 1744305 h 3820354"/>
                <a:gd name="connsiteX1483" fmla="*/ 2192947 w 2699995"/>
                <a:gd name="connsiteY1483" fmla="*/ 1741640 h 3820354"/>
                <a:gd name="connsiteX1484" fmla="*/ 2195419 w 2699995"/>
                <a:gd name="connsiteY1484" fmla="*/ 1735358 h 3820354"/>
                <a:gd name="connsiteX1485" fmla="*/ 2198176 w 2699995"/>
                <a:gd name="connsiteY1485" fmla="*/ 1728885 h 3820354"/>
                <a:gd name="connsiteX1486" fmla="*/ 2200077 w 2699995"/>
                <a:gd name="connsiteY1486" fmla="*/ 1724982 h 3820354"/>
                <a:gd name="connsiteX1487" fmla="*/ 2202549 w 2699995"/>
                <a:gd name="connsiteY1487" fmla="*/ 1718794 h 3820354"/>
                <a:gd name="connsiteX1488" fmla="*/ 2204450 w 2699995"/>
                <a:gd name="connsiteY1488" fmla="*/ 1714891 h 3820354"/>
                <a:gd name="connsiteX1489" fmla="*/ 2206352 w 2699995"/>
                <a:gd name="connsiteY1489" fmla="*/ 1711179 h 3820354"/>
                <a:gd name="connsiteX1490" fmla="*/ 2207397 w 2699995"/>
                <a:gd name="connsiteY1490" fmla="*/ 1706895 h 3820354"/>
                <a:gd name="connsiteX1491" fmla="*/ 2209584 w 2699995"/>
                <a:gd name="connsiteY1491" fmla="*/ 1701755 h 3820354"/>
                <a:gd name="connsiteX1492" fmla="*/ 2211675 w 2699995"/>
                <a:gd name="connsiteY1492" fmla="*/ 1696329 h 3820354"/>
                <a:gd name="connsiteX1493" fmla="*/ 2213957 w 2699995"/>
                <a:gd name="connsiteY1493" fmla="*/ 1690332 h 3820354"/>
                <a:gd name="connsiteX1494" fmla="*/ 2216238 w 2699995"/>
                <a:gd name="connsiteY1494" fmla="*/ 1684145 h 3820354"/>
                <a:gd name="connsiteX1495" fmla="*/ 2217760 w 2699995"/>
                <a:gd name="connsiteY1495" fmla="*/ 1679576 h 3820354"/>
                <a:gd name="connsiteX1496" fmla="*/ 2220897 w 2699995"/>
                <a:gd name="connsiteY1496" fmla="*/ 1671960 h 3820354"/>
                <a:gd name="connsiteX1497" fmla="*/ 2223083 w 2699995"/>
                <a:gd name="connsiteY1497" fmla="*/ 1666344 h 3820354"/>
                <a:gd name="connsiteX1498" fmla="*/ 2225365 w 2699995"/>
                <a:gd name="connsiteY1498" fmla="*/ 1660442 h 3820354"/>
                <a:gd name="connsiteX1499" fmla="*/ 2227837 w 2699995"/>
                <a:gd name="connsiteY1499" fmla="*/ 1653017 h 3820354"/>
                <a:gd name="connsiteX1500" fmla="*/ 2230214 w 2699995"/>
                <a:gd name="connsiteY1500" fmla="*/ 1645878 h 3820354"/>
                <a:gd name="connsiteX1501" fmla="*/ 2232400 w 2699995"/>
                <a:gd name="connsiteY1501" fmla="*/ 1639215 h 3820354"/>
                <a:gd name="connsiteX1502" fmla="*/ 2234777 w 2699995"/>
                <a:gd name="connsiteY1502" fmla="*/ 1631980 h 3820354"/>
                <a:gd name="connsiteX1503" fmla="*/ 2237059 w 2699995"/>
                <a:gd name="connsiteY1503" fmla="*/ 1624936 h 3820354"/>
                <a:gd name="connsiteX1504" fmla="*/ 2239340 w 2699995"/>
                <a:gd name="connsiteY1504" fmla="*/ 1616749 h 3820354"/>
                <a:gd name="connsiteX1505" fmla="*/ 2241622 w 2699995"/>
                <a:gd name="connsiteY1505" fmla="*/ 1608468 h 3820354"/>
                <a:gd name="connsiteX1506" fmla="*/ 2243713 w 2699995"/>
                <a:gd name="connsiteY1506" fmla="*/ 1601328 h 3820354"/>
                <a:gd name="connsiteX1507" fmla="*/ 2247136 w 2699995"/>
                <a:gd name="connsiteY1507" fmla="*/ 1589906 h 3820354"/>
                <a:gd name="connsiteX1508" fmla="*/ 2248562 w 2699995"/>
                <a:gd name="connsiteY1508" fmla="*/ 1584765 h 3820354"/>
                <a:gd name="connsiteX1509" fmla="*/ 2251319 w 2699995"/>
                <a:gd name="connsiteY1509" fmla="*/ 1574485 h 3820354"/>
                <a:gd name="connsiteX1510" fmla="*/ 2253220 w 2699995"/>
                <a:gd name="connsiteY1510" fmla="*/ 1564965 h 3820354"/>
                <a:gd name="connsiteX1511" fmla="*/ 2255407 w 2699995"/>
                <a:gd name="connsiteY1511" fmla="*/ 1555256 h 3820354"/>
                <a:gd name="connsiteX1512" fmla="*/ 2258354 w 2699995"/>
                <a:gd name="connsiteY1512" fmla="*/ 1540882 h 3820354"/>
                <a:gd name="connsiteX1513" fmla="*/ 2260065 w 2699995"/>
                <a:gd name="connsiteY1513" fmla="*/ 1533457 h 3820354"/>
                <a:gd name="connsiteX1514" fmla="*/ 2262347 w 2699995"/>
                <a:gd name="connsiteY1514" fmla="*/ 1520416 h 3820354"/>
                <a:gd name="connsiteX1515" fmla="*/ 2264248 w 2699995"/>
                <a:gd name="connsiteY1515" fmla="*/ 1509659 h 3820354"/>
                <a:gd name="connsiteX1516" fmla="*/ 2267195 w 2699995"/>
                <a:gd name="connsiteY1516" fmla="*/ 1491288 h 3820354"/>
                <a:gd name="connsiteX1517" fmla="*/ 2268431 w 2699995"/>
                <a:gd name="connsiteY1517" fmla="*/ 1480341 h 3820354"/>
                <a:gd name="connsiteX1518" fmla="*/ 2270047 w 2699995"/>
                <a:gd name="connsiteY1518" fmla="*/ 1471488 h 3820354"/>
                <a:gd name="connsiteX1519" fmla="*/ 2271378 w 2699995"/>
                <a:gd name="connsiteY1519" fmla="*/ 1459875 h 3820354"/>
                <a:gd name="connsiteX1520" fmla="*/ 2273755 w 2699995"/>
                <a:gd name="connsiteY1520" fmla="*/ 1434839 h 3820354"/>
                <a:gd name="connsiteX1521" fmla="*/ 2275561 w 2699995"/>
                <a:gd name="connsiteY1521" fmla="*/ 1417419 h 3820354"/>
                <a:gd name="connsiteX1522" fmla="*/ 2274135 w 2699995"/>
                <a:gd name="connsiteY1522" fmla="*/ 1273490 h 3820354"/>
                <a:gd name="connsiteX1523" fmla="*/ 2271854 w 2699995"/>
                <a:gd name="connsiteY1523" fmla="*/ 1251691 h 3820354"/>
                <a:gd name="connsiteX1524" fmla="*/ 2269287 w 2699995"/>
                <a:gd name="connsiteY1524" fmla="*/ 1229988 h 3820354"/>
                <a:gd name="connsiteX1525" fmla="*/ 2267385 w 2699995"/>
                <a:gd name="connsiteY1525" fmla="*/ 1215709 h 3820354"/>
                <a:gd name="connsiteX1526" fmla="*/ 2264438 w 2699995"/>
                <a:gd name="connsiteY1526" fmla="*/ 1197337 h 3820354"/>
                <a:gd name="connsiteX1527" fmla="*/ 2262727 w 2699995"/>
                <a:gd name="connsiteY1527" fmla="*/ 1189151 h 3820354"/>
                <a:gd name="connsiteX1528" fmla="*/ 2261682 w 2699995"/>
                <a:gd name="connsiteY1528" fmla="*/ 1179346 h 3820354"/>
                <a:gd name="connsiteX1529" fmla="*/ 2260636 w 2699995"/>
                <a:gd name="connsiteY1529" fmla="*/ 1173540 h 3820354"/>
                <a:gd name="connsiteX1530" fmla="*/ 2257689 w 2699995"/>
                <a:gd name="connsiteY1530" fmla="*/ 1159832 h 3820354"/>
                <a:gd name="connsiteX1531" fmla="*/ 2256167 w 2699995"/>
                <a:gd name="connsiteY1531" fmla="*/ 1152407 h 3820354"/>
                <a:gd name="connsiteX1532" fmla="*/ 2253220 w 2699995"/>
                <a:gd name="connsiteY1532" fmla="*/ 1140699 h 3820354"/>
                <a:gd name="connsiteX1533" fmla="*/ 2250654 w 2699995"/>
                <a:gd name="connsiteY1533" fmla="*/ 1129466 h 3820354"/>
                <a:gd name="connsiteX1534" fmla="*/ 2249037 w 2699995"/>
                <a:gd name="connsiteY1534" fmla="*/ 1123088 h 3820354"/>
                <a:gd name="connsiteX1535" fmla="*/ 2246280 w 2699995"/>
                <a:gd name="connsiteY1535" fmla="*/ 1113760 h 3820354"/>
                <a:gd name="connsiteX1536" fmla="*/ 2243999 w 2699995"/>
                <a:gd name="connsiteY1536" fmla="*/ 1105478 h 3820354"/>
                <a:gd name="connsiteX1537" fmla="*/ 2241717 w 2699995"/>
                <a:gd name="connsiteY1537" fmla="*/ 1097196 h 3820354"/>
                <a:gd name="connsiteX1538" fmla="*/ 2239435 w 2699995"/>
                <a:gd name="connsiteY1538" fmla="*/ 1088915 h 3820354"/>
                <a:gd name="connsiteX1539" fmla="*/ 2237059 w 2699995"/>
                <a:gd name="connsiteY1539" fmla="*/ 1080633 h 3820354"/>
                <a:gd name="connsiteX1540" fmla="*/ 2234777 w 2699995"/>
                <a:gd name="connsiteY1540" fmla="*/ 1073399 h 3820354"/>
                <a:gd name="connsiteX1541" fmla="*/ 2232495 w 2699995"/>
                <a:gd name="connsiteY1541" fmla="*/ 1066545 h 3820354"/>
                <a:gd name="connsiteX1542" fmla="*/ 2230309 w 2699995"/>
                <a:gd name="connsiteY1542" fmla="*/ 1060072 h 3820354"/>
                <a:gd name="connsiteX1543" fmla="*/ 2227932 w 2699995"/>
                <a:gd name="connsiteY1543" fmla="*/ 1053028 h 3820354"/>
                <a:gd name="connsiteX1544" fmla="*/ 2225650 w 2699995"/>
                <a:gd name="connsiteY1544" fmla="*/ 1045984 h 3820354"/>
                <a:gd name="connsiteX1545" fmla="*/ 2223369 w 2699995"/>
                <a:gd name="connsiteY1545" fmla="*/ 1039606 h 3820354"/>
                <a:gd name="connsiteX1546" fmla="*/ 2221087 w 2699995"/>
                <a:gd name="connsiteY1546" fmla="*/ 1033609 h 3820354"/>
                <a:gd name="connsiteX1547" fmla="*/ 2219281 w 2699995"/>
                <a:gd name="connsiteY1547" fmla="*/ 1028468 h 3820354"/>
                <a:gd name="connsiteX1548" fmla="*/ 2216334 w 2699995"/>
                <a:gd name="connsiteY1548" fmla="*/ 1021043 h 3820354"/>
                <a:gd name="connsiteX1549" fmla="*/ 2214147 w 2699995"/>
                <a:gd name="connsiteY1549" fmla="*/ 1015332 h 3820354"/>
                <a:gd name="connsiteX1550" fmla="*/ 2211675 w 2699995"/>
                <a:gd name="connsiteY1550" fmla="*/ 1009049 h 3820354"/>
                <a:gd name="connsiteX1551" fmla="*/ 2209584 w 2699995"/>
                <a:gd name="connsiteY1551" fmla="*/ 1003528 h 3820354"/>
                <a:gd name="connsiteX1552" fmla="*/ 2207017 w 2699995"/>
                <a:gd name="connsiteY1552" fmla="*/ 996675 h 3820354"/>
                <a:gd name="connsiteX1553" fmla="*/ 2204070 w 2699995"/>
                <a:gd name="connsiteY1553" fmla="*/ 990011 h 3820354"/>
                <a:gd name="connsiteX1554" fmla="*/ 2202359 w 2699995"/>
                <a:gd name="connsiteY1554" fmla="*/ 985537 h 3820354"/>
                <a:gd name="connsiteX1555" fmla="*/ 2200077 w 2699995"/>
                <a:gd name="connsiteY1555" fmla="*/ 980492 h 3820354"/>
                <a:gd name="connsiteX1556" fmla="*/ 2197985 w 2699995"/>
                <a:gd name="connsiteY1556" fmla="*/ 975733 h 3820354"/>
                <a:gd name="connsiteX1557" fmla="*/ 2194943 w 2699995"/>
                <a:gd name="connsiteY1557" fmla="*/ 969260 h 3820354"/>
                <a:gd name="connsiteX1558" fmla="*/ 2193422 w 2699995"/>
                <a:gd name="connsiteY1558" fmla="*/ 965452 h 3820354"/>
                <a:gd name="connsiteX1559" fmla="*/ 2191141 w 2699995"/>
                <a:gd name="connsiteY1559" fmla="*/ 960883 h 3820354"/>
                <a:gd name="connsiteX1560" fmla="*/ 2188764 w 2699995"/>
                <a:gd name="connsiteY1560" fmla="*/ 956694 h 3820354"/>
                <a:gd name="connsiteX1561" fmla="*/ 2186197 w 2699995"/>
                <a:gd name="connsiteY1561" fmla="*/ 951459 h 3820354"/>
                <a:gd name="connsiteX1562" fmla="*/ 2184200 w 2699995"/>
                <a:gd name="connsiteY1562" fmla="*/ 947270 h 3820354"/>
                <a:gd name="connsiteX1563" fmla="*/ 2181919 w 2699995"/>
                <a:gd name="connsiteY1563" fmla="*/ 942606 h 3820354"/>
                <a:gd name="connsiteX1564" fmla="*/ 2179542 w 2699995"/>
                <a:gd name="connsiteY1564" fmla="*/ 937846 h 3820354"/>
                <a:gd name="connsiteX1565" fmla="*/ 2177165 w 2699995"/>
                <a:gd name="connsiteY1565" fmla="*/ 933087 h 3820354"/>
                <a:gd name="connsiteX1566" fmla="*/ 2174884 w 2699995"/>
                <a:gd name="connsiteY1566" fmla="*/ 928423 h 3820354"/>
                <a:gd name="connsiteX1567" fmla="*/ 2172697 w 2699995"/>
                <a:gd name="connsiteY1567" fmla="*/ 924139 h 3820354"/>
                <a:gd name="connsiteX1568" fmla="*/ 2170416 w 2699995"/>
                <a:gd name="connsiteY1568" fmla="*/ 919570 h 3820354"/>
                <a:gd name="connsiteX1569" fmla="*/ 2168419 w 2699995"/>
                <a:gd name="connsiteY1569" fmla="*/ 915286 h 3820354"/>
                <a:gd name="connsiteX1570" fmla="*/ 2165472 w 2699995"/>
                <a:gd name="connsiteY1570" fmla="*/ 909480 h 3820354"/>
                <a:gd name="connsiteX1571" fmla="*/ 2163380 w 2699995"/>
                <a:gd name="connsiteY1571" fmla="*/ 905862 h 3820354"/>
                <a:gd name="connsiteX1572" fmla="*/ 2161194 w 2699995"/>
                <a:gd name="connsiteY1572" fmla="*/ 902055 h 3820354"/>
                <a:gd name="connsiteX1573" fmla="*/ 2158817 w 2699995"/>
                <a:gd name="connsiteY1573" fmla="*/ 897771 h 3820354"/>
                <a:gd name="connsiteX1574" fmla="*/ 2156535 w 2699995"/>
                <a:gd name="connsiteY1574" fmla="*/ 893773 h 3820354"/>
                <a:gd name="connsiteX1575" fmla="*/ 2154349 w 2699995"/>
                <a:gd name="connsiteY1575" fmla="*/ 889775 h 3820354"/>
                <a:gd name="connsiteX1576" fmla="*/ 2152067 w 2699995"/>
                <a:gd name="connsiteY1576" fmla="*/ 885967 h 3820354"/>
                <a:gd name="connsiteX1577" fmla="*/ 2149596 w 2699995"/>
                <a:gd name="connsiteY1577" fmla="*/ 882636 h 3820354"/>
                <a:gd name="connsiteX1578" fmla="*/ 2147029 w 2699995"/>
                <a:gd name="connsiteY1578" fmla="*/ 878447 h 3820354"/>
                <a:gd name="connsiteX1579" fmla="*/ 2145032 w 2699995"/>
                <a:gd name="connsiteY1579" fmla="*/ 874735 h 3820354"/>
                <a:gd name="connsiteX1580" fmla="*/ 2142751 w 2699995"/>
                <a:gd name="connsiteY1580" fmla="*/ 871118 h 3820354"/>
                <a:gd name="connsiteX1581" fmla="*/ 2140184 w 2699995"/>
                <a:gd name="connsiteY1581" fmla="*/ 866929 h 3820354"/>
                <a:gd name="connsiteX1582" fmla="*/ 2138092 w 2699995"/>
                <a:gd name="connsiteY1582" fmla="*/ 863312 h 3820354"/>
                <a:gd name="connsiteX1583" fmla="*/ 2135906 w 2699995"/>
                <a:gd name="connsiteY1583" fmla="*/ 859885 h 3820354"/>
                <a:gd name="connsiteX1584" fmla="*/ 2133529 w 2699995"/>
                <a:gd name="connsiteY1584" fmla="*/ 856173 h 3820354"/>
                <a:gd name="connsiteX1585" fmla="*/ 2131057 w 2699995"/>
                <a:gd name="connsiteY1585" fmla="*/ 852079 h 3820354"/>
                <a:gd name="connsiteX1586" fmla="*/ 2128966 w 2699995"/>
                <a:gd name="connsiteY1586" fmla="*/ 848748 h 3820354"/>
                <a:gd name="connsiteX1587" fmla="*/ 2126779 w 2699995"/>
                <a:gd name="connsiteY1587" fmla="*/ 845321 h 3820354"/>
                <a:gd name="connsiteX1588" fmla="*/ 2124307 w 2699995"/>
                <a:gd name="connsiteY1588" fmla="*/ 841132 h 3820354"/>
                <a:gd name="connsiteX1589" fmla="*/ 2122121 w 2699995"/>
                <a:gd name="connsiteY1589" fmla="*/ 837610 h 3820354"/>
                <a:gd name="connsiteX1590" fmla="*/ 2119839 w 2699995"/>
                <a:gd name="connsiteY1590" fmla="*/ 834183 h 3820354"/>
                <a:gd name="connsiteX1591" fmla="*/ 2117367 w 2699995"/>
                <a:gd name="connsiteY1591" fmla="*/ 830376 h 3820354"/>
                <a:gd name="connsiteX1592" fmla="*/ 2114800 w 2699995"/>
                <a:gd name="connsiteY1592" fmla="*/ 826568 h 3820354"/>
                <a:gd name="connsiteX1593" fmla="*/ 2112709 w 2699995"/>
                <a:gd name="connsiteY1593" fmla="*/ 823617 h 3820354"/>
                <a:gd name="connsiteX1594" fmla="*/ 2110713 w 2699995"/>
                <a:gd name="connsiteY1594" fmla="*/ 820761 h 3820354"/>
                <a:gd name="connsiteX1595" fmla="*/ 2108621 w 2699995"/>
                <a:gd name="connsiteY1595" fmla="*/ 817620 h 3820354"/>
                <a:gd name="connsiteX1596" fmla="*/ 2105864 w 2699995"/>
                <a:gd name="connsiteY1596" fmla="*/ 813717 h 3820354"/>
                <a:gd name="connsiteX1597" fmla="*/ 2103392 w 2699995"/>
                <a:gd name="connsiteY1597" fmla="*/ 810290 h 3820354"/>
                <a:gd name="connsiteX1598" fmla="*/ 2101681 w 2699995"/>
                <a:gd name="connsiteY1598" fmla="*/ 808006 h 3820354"/>
                <a:gd name="connsiteX1599" fmla="*/ 2099114 w 2699995"/>
                <a:gd name="connsiteY1599" fmla="*/ 804769 h 3820354"/>
                <a:gd name="connsiteX1600" fmla="*/ 2096547 w 2699995"/>
                <a:gd name="connsiteY1600" fmla="*/ 801628 h 3820354"/>
                <a:gd name="connsiteX1601" fmla="*/ 2094931 w 2699995"/>
                <a:gd name="connsiteY1601" fmla="*/ 799343 h 3820354"/>
                <a:gd name="connsiteX1602" fmla="*/ 2092269 w 2699995"/>
                <a:gd name="connsiteY1602" fmla="*/ 795917 h 3820354"/>
                <a:gd name="connsiteX1603" fmla="*/ 2089417 w 2699995"/>
                <a:gd name="connsiteY1603" fmla="*/ 792204 h 3820354"/>
                <a:gd name="connsiteX1604" fmla="*/ 2087421 w 2699995"/>
                <a:gd name="connsiteY1604" fmla="*/ 789444 h 3820354"/>
                <a:gd name="connsiteX1605" fmla="*/ 2085139 w 2699995"/>
                <a:gd name="connsiteY1605" fmla="*/ 786588 h 3820354"/>
                <a:gd name="connsiteX1606" fmla="*/ 2082857 w 2699995"/>
                <a:gd name="connsiteY1606" fmla="*/ 783637 h 3820354"/>
                <a:gd name="connsiteX1607" fmla="*/ 2080956 w 2699995"/>
                <a:gd name="connsiteY1607" fmla="*/ 781162 h 3820354"/>
                <a:gd name="connsiteX1608" fmla="*/ 2078769 w 2699995"/>
                <a:gd name="connsiteY1608" fmla="*/ 778592 h 3820354"/>
                <a:gd name="connsiteX1609" fmla="*/ 2075822 w 2699995"/>
                <a:gd name="connsiteY1609" fmla="*/ 774689 h 3820354"/>
                <a:gd name="connsiteX1610" fmla="*/ 2073446 w 2699995"/>
                <a:gd name="connsiteY1610" fmla="*/ 771167 h 3820354"/>
                <a:gd name="connsiteX1611" fmla="*/ 2071354 w 2699995"/>
                <a:gd name="connsiteY1611" fmla="*/ 768406 h 3820354"/>
                <a:gd name="connsiteX1612" fmla="*/ 2069453 w 2699995"/>
                <a:gd name="connsiteY1612" fmla="*/ 766217 h 3820354"/>
                <a:gd name="connsiteX1613" fmla="*/ 2062988 w 2699995"/>
                <a:gd name="connsiteY1613" fmla="*/ 758697 h 3820354"/>
                <a:gd name="connsiteX1614" fmla="*/ 2059946 w 2699995"/>
                <a:gd name="connsiteY1614" fmla="*/ 754984 h 3820354"/>
                <a:gd name="connsiteX1615" fmla="*/ 2058234 w 2699995"/>
                <a:gd name="connsiteY1615" fmla="*/ 752985 h 3820354"/>
                <a:gd name="connsiteX1616" fmla="*/ 2056238 w 2699995"/>
                <a:gd name="connsiteY1616" fmla="*/ 750796 h 3820354"/>
                <a:gd name="connsiteX1617" fmla="*/ 2048252 w 2699995"/>
                <a:gd name="connsiteY1617" fmla="*/ 741562 h 3820354"/>
                <a:gd name="connsiteX1618" fmla="*/ 2045590 w 2699995"/>
                <a:gd name="connsiteY1618" fmla="*/ 738421 h 3820354"/>
                <a:gd name="connsiteX1619" fmla="*/ 2039126 w 2699995"/>
                <a:gd name="connsiteY1619" fmla="*/ 731567 h 3820354"/>
                <a:gd name="connsiteX1620" fmla="*/ 2036654 w 2699995"/>
                <a:gd name="connsiteY1620" fmla="*/ 728616 h 3820354"/>
                <a:gd name="connsiteX1621" fmla="*/ 2034467 w 2699995"/>
                <a:gd name="connsiteY1621" fmla="*/ 726713 h 3820354"/>
                <a:gd name="connsiteX1622" fmla="*/ 2027147 w 2699995"/>
                <a:gd name="connsiteY1622" fmla="*/ 719478 h 3820354"/>
                <a:gd name="connsiteX1623" fmla="*/ 2025246 w 2699995"/>
                <a:gd name="connsiteY1623" fmla="*/ 717574 h 3820354"/>
                <a:gd name="connsiteX1624" fmla="*/ 2023154 w 2699995"/>
                <a:gd name="connsiteY1624" fmla="*/ 715290 h 3820354"/>
                <a:gd name="connsiteX1625" fmla="*/ 2020873 w 2699995"/>
                <a:gd name="connsiteY1625" fmla="*/ 712815 h 3820354"/>
                <a:gd name="connsiteX1626" fmla="*/ 2018686 w 2699995"/>
                <a:gd name="connsiteY1626" fmla="*/ 710625 h 3820354"/>
                <a:gd name="connsiteX1627" fmla="*/ 2016119 w 2699995"/>
                <a:gd name="connsiteY1627" fmla="*/ 707484 h 3820354"/>
                <a:gd name="connsiteX1628" fmla="*/ 2009655 w 2699995"/>
                <a:gd name="connsiteY1628" fmla="*/ 700440 h 3820354"/>
                <a:gd name="connsiteX1629" fmla="*/ 2002049 w 2699995"/>
                <a:gd name="connsiteY1629" fmla="*/ 692729 h 3820354"/>
                <a:gd name="connsiteX1630" fmla="*/ 2000148 w 2699995"/>
                <a:gd name="connsiteY1630" fmla="*/ 690826 h 3820354"/>
                <a:gd name="connsiteX1631" fmla="*/ 1996440 w 2699995"/>
                <a:gd name="connsiteY1631" fmla="*/ 687399 h 3820354"/>
                <a:gd name="connsiteX1632" fmla="*/ 1989975 w 2699995"/>
                <a:gd name="connsiteY1632" fmla="*/ 681211 h 3820354"/>
                <a:gd name="connsiteX1633" fmla="*/ 1986458 w 2699995"/>
                <a:gd name="connsiteY1633" fmla="*/ 677975 h 3820354"/>
                <a:gd name="connsiteX1634" fmla="*/ 1982750 w 2699995"/>
                <a:gd name="connsiteY1634" fmla="*/ 674548 h 3820354"/>
                <a:gd name="connsiteX1635" fmla="*/ 1980564 w 2699995"/>
                <a:gd name="connsiteY1635" fmla="*/ 672359 h 3820354"/>
                <a:gd name="connsiteX1636" fmla="*/ 1973528 w 2699995"/>
                <a:gd name="connsiteY1636" fmla="*/ 665790 h 3820354"/>
                <a:gd name="connsiteX1637" fmla="*/ 1971342 w 2699995"/>
                <a:gd name="connsiteY1637" fmla="*/ 663696 h 3820354"/>
                <a:gd name="connsiteX1638" fmla="*/ 1967159 w 2699995"/>
                <a:gd name="connsiteY1638" fmla="*/ 659698 h 3820354"/>
                <a:gd name="connsiteX1639" fmla="*/ 1959744 w 2699995"/>
                <a:gd name="connsiteY1639" fmla="*/ 652749 h 3820354"/>
                <a:gd name="connsiteX1640" fmla="*/ 1953279 w 2699995"/>
                <a:gd name="connsiteY1640" fmla="*/ 647990 h 3820354"/>
                <a:gd name="connsiteX1641" fmla="*/ 1949952 w 2699995"/>
                <a:gd name="connsiteY1641" fmla="*/ 645515 h 3820354"/>
                <a:gd name="connsiteX1642" fmla="*/ 1948240 w 2699995"/>
                <a:gd name="connsiteY1642" fmla="*/ 643706 h 3820354"/>
                <a:gd name="connsiteX1643" fmla="*/ 1945198 w 2699995"/>
                <a:gd name="connsiteY1643" fmla="*/ 641231 h 3820354"/>
                <a:gd name="connsiteX1644" fmla="*/ 1932269 w 2699995"/>
                <a:gd name="connsiteY1644" fmla="*/ 630094 h 3820354"/>
                <a:gd name="connsiteX1645" fmla="*/ 1929131 w 2699995"/>
                <a:gd name="connsiteY1645" fmla="*/ 627619 h 3820354"/>
                <a:gd name="connsiteX1646" fmla="*/ 1925994 w 2699995"/>
                <a:gd name="connsiteY1646" fmla="*/ 625144 h 3820354"/>
                <a:gd name="connsiteX1647" fmla="*/ 1923142 w 2699995"/>
                <a:gd name="connsiteY1647" fmla="*/ 622954 h 3820354"/>
                <a:gd name="connsiteX1648" fmla="*/ 1919435 w 2699995"/>
                <a:gd name="connsiteY1648" fmla="*/ 620099 h 3820354"/>
                <a:gd name="connsiteX1649" fmla="*/ 1917343 w 2699995"/>
                <a:gd name="connsiteY1649" fmla="*/ 618195 h 3820354"/>
                <a:gd name="connsiteX1650" fmla="*/ 1915252 w 2699995"/>
                <a:gd name="connsiteY1650" fmla="*/ 616196 h 3820354"/>
                <a:gd name="connsiteX1651" fmla="*/ 1911734 w 2699995"/>
                <a:gd name="connsiteY1651" fmla="*/ 613435 h 3820354"/>
                <a:gd name="connsiteX1652" fmla="*/ 1909072 w 2699995"/>
                <a:gd name="connsiteY1652" fmla="*/ 611436 h 3820354"/>
                <a:gd name="connsiteX1653" fmla="*/ 1906315 w 2699995"/>
                <a:gd name="connsiteY1653" fmla="*/ 609342 h 3820354"/>
                <a:gd name="connsiteX1654" fmla="*/ 1902607 w 2699995"/>
                <a:gd name="connsiteY1654" fmla="*/ 606581 h 3820354"/>
                <a:gd name="connsiteX1655" fmla="*/ 1898995 w 2699995"/>
                <a:gd name="connsiteY1655" fmla="*/ 603916 h 3820354"/>
                <a:gd name="connsiteX1656" fmla="*/ 1896238 w 2699995"/>
                <a:gd name="connsiteY1656" fmla="*/ 601917 h 3820354"/>
                <a:gd name="connsiteX1657" fmla="*/ 1894146 w 2699995"/>
                <a:gd name="connsiteY1657" fmla="*/ 600299 h 3820354"/>
                <a:gd name="connsiteX1658" fmla="*/ 1890629 w 2699995"/>
                <a:gd name="connsiteY1658" fmla="*/ 597634 h 3820354"/>
                <a:gd name="connsiteX1659" fmla="*/ 1887016 w 2699995"/>
                <a:gd name="connsiteY1659" fmla="*/ 595063 h 3820354"/>
                <a:gd name="connsiteX1660" fmla="*/ 1883594 w 2699995"/>
                <a:gd name="connsiteY1660" fmla="*/ 592779 h 3820354"/>
                <a:gd name="connsiteX1661" fmla="*/ 1880456 w 2699995"/>
                <a:gd name="connsiteY1661" fmla="*/ 590399 h 3820354"/>
                <a:gd name="connsiteX1662" fmla="*/ 1877795 w 2699995"/>
                <a:gd name="connsiteY1662" fmla="*/ 588305 h 3820354"/>
                <a:gd name="connsiteX1663" fmla="*/ 1874942 w 2699995"/>
                <a:gd name="connsiteY1663" fmla="*/ 586401 h 3820354"/>
                <a:gd name="connsiteX1664" fmla="*/ 1870759 w 2699995"/>
                <a:gd name="connsiteY1664" fmla="*/ 583545 h 3820354"/>
                <a:gd name="connsiteX1665" fmla="*/ 1867242 w 2699995"/>
                <a:gd name="connsiteY1665" fmla="*/ 581070 h 3820354"/>
                <a:gd name="connsiteX1666" fmla="*/ 1864295 w 2699995"/>
                <a:gd name="connsiteY1666" fmla="*/ 579071 h 3820354"/>
                <a:gd name="connsiteX1667" fmla="*/ 1861062 w 2699995"/>
                <a:gd name="connsiteY1667" fmla="*/ 576977 h 3820354"/>
                <a:gd name="connsiteX1668" fmla="*/ 1857545 w 2699995"/>
                <a:gd name="connsiteY1668" fmla="*/ 574692 h 3820354"/>
                <a:gd name="connsiteX1669" fmla="*/ 1853267 w 2699995"/>
                <a:gd name="connsiteY1669" fmla="*/ 571837 h 3820354"/>
                <a:gd name="connsiteX1670" fmla="*/ 1849369 w 2699995"/>
                <a:gd name="connsiteY1670" fmla="*/ 569838 h 3820354"/>
                <a:gd name="connsiteX1671" fmla="*/ 1843950 w 2699995"/>
                <a:gd name="connsiteY1671" fmla="*/ 567458 h 3820354"/>
                <a:gd name="connsiteX1672" fmla="*/ 1840908 w 2699995"/>
                <a:gd name="connsiteY1672" fmla="*/ 565364 h 3820354"/>
                <a:gd name="connsiteX1673" fmla="*/ 1837010 w 2699995"/>
                <a:gd name="connsiteY1673" fmla="*/ 562889 h 3820354"/>
                <a:gd name="connsiteX1674" fmla="*/ 1833493 w 2699995"/>
                <a:gd name="connsiteY1674" fmla="*/ 560604 h 3820354"/>
                <a:gd name="connsiteX1675" fmla="*/ 1829880 w 2699995"/>
                <a:gd name="connsiteY1675" fmla="*/ 558320 h 3820354"/>
                <a:gd name="connsiteX1676" fmla="*/ 1825982 w 2699995"/>
                <a:gd name="connsiteY1676" fmla="*/ 556035 h 3820354"/>
                <a:gd name="connsiteX1677" fmla="*/ 1821894 w 2699995"/>
                <a:gd name="connsiteY1677" fmla="*/ 553560 h 3820354"/>
                <a:gd name="connsiteX1678" fmla="*/ 1818947 w 2699995"/>
                <a:gd name="connsiteY1678" fmla="*/ 551656 h 3820354"/>
                <a:gd name="connsiteX1679" fmla="*/ 1813718 w 2699995"/>
                <a:gd name="connsiteY1679" fmla="*/ 548800 h 3820354"/>
                <a:gd name="connsiteX1680" fmla="*/ 1810201 w 2699995"/>
                <a:gd name="connsiteY1680" fmla="*/ 546801 h 3820354"/>
                <a:gd name="connsiteX1681" fmla="*/ 1806493 w 2699995"/>
                <a:gd name="connsiteY1681" fmla="*/ 544517 h 3820354"/>
                <a:gd name="connsiteX1682" fmla="*/ 1802405 w 2699995"/>
                <a:gd name="connsiteY1682" fmla="*/ 542137 h 3820354"/>
                <a:gd name="connsiteX1683" fmla="*/ 1798412 w 2699995"/>
                <a:gd name="connsiteY1683" fmla="*/ 539853 h 3820354"/>
                <a:gd name="connsiteX1684" fmla="*/ 1794324 w 2699995"/>
                <a:gd name="connsiteY1684" fmla="*/ 537378 h 3820354"/>
                <a:gd name="connsiteX1685" fmla="*/ 1790141 w 2699995"/>
                <a:gd name="connsiteY1685" fmla="*/ 535093 h 3820354"/>
                <a:gd name="connsiteX1686" fmla="*/ 1786148 w 2699995"/>
                <a:gd name="connsiteY1686" fmla="*/ 532999 h 3820354"/>
                <a:gd name="connsiteX1687" fmla="*/ 1781965 w 2699995"/>
                <a:gd name="connsiteY1687" fmla="*/ 530809 h 3820354"/>
                <a:gd name="connsiteX1688" fmla="*/ 1777212 w 2699995"/>
                <a:gd name="connsiteY1688" fmla="*/ 528334 h 3820354"/>
                <a:gd name="connsiteX1689" fmla="*/ 1772934 w 2699995"/>
                <a:gd name="connsiteY1689" fmla="*/ 525955 h 3820354"/>
                <a:gd name="connsiteX1690" fmla="*/ 1768941 w 2699995"/>
                <a:gd name="connsiteY1690" fmla="*/ 523860 h 3820354"/>
                <a:gd name="connsiteX1691" fmla="*/ 1765138 w 2699995"/>
                <a:gd name="connsiteY1691" fmla="*/ 522052 h 3820354"/>
                <a:gd name="connsiteX1692" fmla="*/ 1759244 w 2699995"/>
                <a:gd name="connsiteY1692" fmla="*/ 518910 h 3820354"/>
                <a:gd name="connsiteX1693" fmla="*/ 1755631 w 2699995"/>
                <a:gd name="connsiteY1693" fmla="*/ 517102 h 3820354"/>
                <a:gd name="connsiteX1694" fmla="*/ 1749737 w 2699995"/>
                <a:gd name="connsiteY1694" fmla="*/ 514151 h 3820354"/>
                <a:gd name="connsiteX1695" fmla="*/ 1745839 w 2699995"/>
                <a:gd name="connsiteY1695" fmla="*/ 512057 h 3820354"/>
                <a:gd name="connsiteX1696" fmla="*/ 1740991 w 2699995"/>
                <a:gd name="connsiteY1696" fmla="*/ 509772 h 3820354"/>
                <a:gd name="connsiteX1697" fmla="*/ 1736237 w 2699995"/>
                <a:gd name="connsiteY1697" fmla="*/ 507678 h 3820354"/>
                <a:gd name="connsiteX1698" fmla="*/ 1731009 w 2699995"/>
                <a:gd name="connsiteY1698" fmla="*/ 505203 h 3820354"/>
                <a:gd name="connsiteX1699" fmla="*/ 1725780 w 2699995"/>
                <a:gd name="connsiteY1699" fmla="*/ 502728 h 3820354"/>
                <a:gd name="connsiteX1700" fmla="*/ 1721882 w 2699995"/>
                <a:gd name="connsiteY1700" fmla="*/ 500824 h 3820354"/>
                <a:gd name="connsiteX1701" fmla="*/ 1715893 w 2699995"/>
                <a:gd name="connsiteY1701" fmla="*/ 497968 h 3820354"/>
                <a:gd name="connsiteX1702" fmla="*/ 1712755 w 2699995"/>
                <a:gd name="connsiteY1702" fmla="*/ 496350 h 3820354"/>
                <a:gd name="connsiteX1703" fmla="*/ 1705530 w 2699995"/>
                <a:gd name="connsiteY1703" fmla="*/ 493685 h 3820354"/>
                <a:gd name="connsiteX1704" fmla="*/ 1697354 w 2699995"/>
                <a:gd name="connsiteY1704" fmla="*/ 491400 h 3820354"/>
                <a:gd name="connsiteX1705" fmla="*/ 1690034 w 2699995"/>
                <a:gd name="connsiteY1705" fmla="*/ 489116 h 3820354"/>
                <a:gd name="connsiteX1706" fmla="*/ 1686802 w 2699995"/>
                <a:gd name="connsiteY1706" fmla="*/ 487497 h 3820354"/>
                <a:gd name="connsiteX1707" fmla="*/ 1678245 w 2699995"/>
                <a:gd name="connsiteY1707" fmla="*/ 484356 h 3820354"/>
                <a:gd name="connsiteX1708" fmla="*/ 1672351 w 2699995"/>
                <a:gd name="connsiteY1708" fmla="*/ 482167 h 3820354"/>
                <a:gd name="connsiteX1709" fmla="*/ 1665031 w 2699995"/>
                <a:gd name="connsiteY1709" fmla="*/ 479311 h 3820354"/>
                <a:gd name="connsiteX1710" fmla="*/ 1660468 w 2699995"/>
                <a:gd name="connsiteY1710" fmla="*/ 477788 h 3820354"/>
                <a:gd name="connsiteX1711" fmla="*/ 1652577 w 2699995"/>
                <a:gd name="connsiteY1711" fmla="*/ 475123 h 3820354"/>
                <a:gd name="connsiteX1712" fmla="*/ 1646493 w 2699995"/>
                <a:gd name="connsiteY1712" fmla="*/ 473124 h 3820354"/>
                <a:gd name="connsiteX1713" fmla="*/ 1640218 w 2699995"/>
                <a:gd name="connsiteY1713" fmla="*/ 470934 h 3820354"/>
                <a:gd name="connsiteX1714" fmla="*/ 1633563 w 2699995"/>
                <a:gd name="connsiteY1714" fmla="*/ 468554 h 3820354"/>
                <a:gd name="connsiteX1715" fmla="*/ 1626908 w 2699995"/>
                <a:gd name="connsiteY1715" fmla="*/ 466270 h 3820354"/>
                <a:gd name="connsiteX1716" fmla="*/ 1618542 w 2699995"/>
                <a:gd name="connsiteY1716" fmla="*/ 463795 h 3820354"/>
                <a:gd name="connsiteX1717" fmla="*/ 1610652 w 2699995"/>
                <a:gd name="connsiteY1717" fmla="*/ 461605 h 3820354"/>
                <a:gd name="connsiteX1718" fmla="*/ 1604567 w 2699995"/>
                <a:gd name="connsiteY1718" fmla="*/ 459606 h 3820354"/>
                <a:gd name="connsiteX1719" fmla="*/ 1594300 w 2699995"/>
                <a:gd name="connsiteY1719" fmla="*/ 456751 h 3820354"/>
                <a:gd name="connsiteX1720" fmla="*/ 1586409 w 2699995"/>
                <a:gd name="connsiteY1720" fmla="*/ 454656 h 3820354"/>
                <a:gd name="connsiteX1721" fmla="*/ 1578423 w 2699995"/>
                <a:gd name="connsiteY1721" fmla="*/ 452562 h 3820354"/>
                <a:gd name="connsiteX1722" fmla="*/ 1567301 w 2699995"/>
                <a:gd name="connsiteY1722" fmla="*/ 449897 h 3820354"/>
                <a:gd name="connsiteX1723" fmla="*/ 1558839 w 2699995"/>
                <a:gd name="connsiteY1723" fmla="*/ 447803 h 3820354"/>
                <a:gd name="connsiteX1724" fmla="*/ 1548287 w 2699995"/>
                <a:gd name="connsiteY1724" fmla="*/ 445328 h 3820354"/>
                <a:gd name="connsiteX1725" fmla="*/ 1540301 w 2699995"/>
                <a:gd name="connsiteY1725" fmla="*/ 443614 h 3820354"/>
                <a:gd name="connsiteX1726" fmla="*/ 1526421 w 2699995"/>
                <a:gd name="connsiteY1726" fmla="*/ 440759 h 3820354"/>
                <a:gd name="connsiteX1727" fmla="*/ 1515583 w 2699995"/>
                <a:gd name="connsiteY1727" fmla="*/ 438760 h 3820354"/>
                <a:gd name="connsiteX1728" fmla="*/ 1503700 w 2699995"/>
                <a:gd name="connsiteY1728" fmla="*/ 436475 h 3820354"/>
                <a:gd name="connsiteX1729" fmla="*/ 1486207 w 2699995"/>
                <a:gd name="connsiteY1729" fmla="*/ 433524 h 3820354"/>
                <a:gd name="connsiteX1730" fmla="*/ 1465387 w 2699995"/>
                <a:gd name="connsiteY1730" fmla="*/ 431239 h 3820354"/>
                <a:gd name="connsiteX1731" fmla="*/ 1457496 w 2699995"/>
                <a:gd name="connsiteY1731" fmla="*/ 430192 h 3820354"/>
                <a:gd name="connsiteX1732" fmla="*/ 1452933 w 2699995"/>
                <a:gd name="connsiteY1732" fmla="*/ 429431 h 3820354"/>
                <a:gd name="connsiteX1733" fmla="*/ 1449416 w 2699995"/>
                <a:gd name="connsiteY1733" fmla="*/ 428765 h 3820354"/>
                <a:gd name="connsiteX1734" fmla="*/ 1441525 w 2699995"/>
                <a:gd name="connsiteY1734" fmla="*/ 427717 h 3820354"/>
                <a:gd name="connsiteX1735" fmla="*/ 1426979 w 2699995"/>
                <a:gd name="connsiteY1735" fmla="*/ 426956 h 3820354"/>
                <a:gd name="connsiteX1736" fmla="*/ 1413480 w 2699995"/>
                <a:gd name="connsiteY1736" fmla="*/ 426385 h 3820354"/>
                <a:gd name="connsiteX1737" fmla="*/ 1406350 w 2699995"/>
                <a:gd name="connsiteY1737" fmla="*/ 425528 h 3820354"/>
                <a:gd name="connsiteX1738" fmla="*/ 1390568 w 2699995"/>
                <a:gd name="connsiteY1738" fmla="*/ 424671 h 3820354"/>
                <a:gd name="connsiteX1739" fmla="*/ 1375072 w 2699995"/>
                <a:gd name="connsiteY1739" fmla="*/ 423910 h 3820354"/>
                <a:gd name="connsiteX1740" fmla="*/ 1326492 w 2699995"/>
                <a:gd name="connsiteY1740" fmla="*/ 423910 h 3820354"/>
                <a:gd name="connsiteX1741" fmla="*/ 1311091 w 2699995"/>
                <a:gd name="connsiteY1741" fmla="*/ 424481 h 3820354"/>
                <a:gd name="connsiteX1742" fmla="*/ 1297401 w 2699995"/>
                <a:gd name="connsiteY1742" fmla="*/ 425147 h 3820354"/>
                <a:gd name="connsiteX1743" fmla="*/ 1289700 w 2699995"/>
                <a:gd name="connsiteY1743" fmla="*/ 426194 h 3820354"/>
                <a:gd name="connsiteX1744" fmla="*/ 1275155 w 2699995"/>
                <a:gd name="connsiteY1744" fmla="*/ 426956 h 3820354"/>
                <a:gd name="connsiteX1745" fmla="*/ 1261465 w 2699995"/>
                <a:gd name="connsiteY1745" fmla="*/ 427622 h 3820354"/>
                <a:gd name="connsiteX1746" fmla="*/ 1253955 w 2699995"/>
                <a:gd name="connsiteY1746" fmla="*/ 428479 h 3820354"/>
                <a:gd name="connsiteX1747" fmla="*/ 1250342 w 2699995"/>
                <a:gd name="connsiteY1747" fmla="*/ 429050 h 3820354"/>
                <a:gd name="connsiteX1748" fmla="*/ 1247110 w 2699995"/>
                <a:gd name="connsiteY1748" fmla="*/ 429716 h 3820354"/>
                <a:gd name="connsiteX1749" fmla="*/ 1232659 w 2699995"/>
                <a:gd name="connsiteY1749" fmla="*/ 431525 h 3820354"/>
                <a:gd name="connsiteX1750" fmla="*/ 1217448 w 2699995"/>
                <a:gd name="connsiteY1750" fmla="*/ 433334 h 3820354"/>
                <a:gd name="connsiteX1751" fmla="*/ 1213836 w 2699995"/>
                <a:gd name="connsiteY1751" fmla="*/ 434000 h 3820354"/>
                <a:gd name="connsiteX1752" fmla="*/ 1209082 w 2699995"/>
                <a:gd name="connsiteY1752" fmla="*/ 434857 h 3820354"/>
                <a:gd name="connsiteX1753" fmla="*/ 1200241 w 2699995"/>
                <a:gd name="connsiteY1753" fmla="*/ 436285 h 3820354"/>
                <a:gd name="connsiteX1754" fmla="*/ 1189118 w 2699995"/>
                <a:gd name="connsiteY1754" fmla="*/ 438188 h 3820354"/>
                <a:gd name="connsiteX1755" fmla="*/ 1177519 w 2699995"/>
                <a:gd name="connsiteY1755" fmla="*/ 440568 h 3820354"/>
                <a:gd name="connsiteX1756" fmla="*/ 1162784 w 2699995"/>
                <a:gd name="connsiteY1756" fmla="*/ 443234 h 3820354"/>
                <a:gd name="connsiteX1757" fmla="*/ 1152516 w 2699995"/>
                <a:gd name="connsiteY1757" fmla="*/ 445518 h 3820354"/>
                <a:gd name="connsiteX1758" fmla="*/ 1143199 w 2699995"/>
                <a:gd name="connsiteY1758" fmla="*/ 447803 h 3820354"/>
                <a:gd name="connsiteX1759" fmla="*/ 1134643 w 2699995"/>
                <a:gd name="connsiteY1759" fmla="*/ 449897 h 3820354"/>
                <a:gd name="connsiteX1760" fmla="*/ 1123521 w 2699995"/>
                <a:gd name="connsiteY1760" fmla="*/ 452562 h 3820354"/>
                <a:gd name="connsiteX1761" fmla="*/ 1115725 w 2699995"/>
                <a:gd name="connsiteY1761" fmla="*/ 454656 h 3820354"/>
                <a:gd name="connsiteX1762" fmla="*/ 1107359 w 2699995"/>
                <a:gd name="connsiteY1762" fmla="*/ 457036 h 3820354"/>
                <a:gd name="connsiteX1763" fmla="*/ 1099563 w 2699995"/>
                <a:gd name="connsiteY1763" fmla="*/ 459321 h 3820354"/>
                <a:gd name="connsiteX1764" fmla="*/ 1090817 w 2699995"/>
                <a:gd name="connsiteY1764" fmla="*/ 461891 h 3820354"/>
                <a:gd name="connsiteX1765" fmla="*/ 1083687 w 2699995"/>
                <a:gd name="connsiteY1765" fmla="*/ 463890 h 3820354"/>
                <a:gd name="connsiteX1766" fmla="*/ 1075416 w 2699995"/>
                <a:gd name="connsiteY1766" fmla="*/ 466365 h 3820354"/>
                <a:gd name="connsiteX1767" fmla="*/ 1068666 w 2699995"/>
                <a:gd name="connsiteY1767" fmla="*/ 468650 h 3820354"/>
                <a:gd name="connsiteX1768" fmla="*/ 1061916 w 2699995"/>
                <a:gd name="connsiteY1768" fmla="*/ 470934 h 3820354"/>
                <a:gd name="connsiteX1769" fmla="*/ 1054976 w 2699995"/>
                <a:gd name="connsiteY1769" fmla="*/ 473219 h 3820354"/>
                <a:gd name="connsiteX1770" fmla="*/ 1048131 w 2699995"/>
                <a:gd name="connsiteY1770" fmla="*/ 475599 h 3820354"/>
                <a:gd name="connsiteX1771" fmla="*/ 1041001 w 2699995"/>
                <a:gd name="connsiteY1771" fmla="*/ 478073 h 3820354"/>
                <a:gd name="connsiteX1772" fmla="*/ 1035202 w 2699995"/>
                <a:gd name="connsiteY1772" fmla="*/ 480072 h 3820354"/>
                <a:gd name="connsiteX1773" fmla="*/ 1029402 w 2699995"/>
                <a:gd name="connsiteY1773" fmla="*/ 482262 h 3820354"/>
                <a:gd name="connsiteX1774" fmla="*/ 1022463 w 2699995"/>
                <a:gd name="connsiteY1774" fmla="*/ 485118 h 3820354"/>
                <a:gd name="connsiteX1775" fmla="*/ 1017614 w 2699995"/>
                <a:gd name="connsiteY1775" fmla="*/ 486926 h 3820354"/>
                <a:gd name="connsiteX1776" fmla="*/ 1011910 w 2699995"/>
                <a:gd name="connsiteY1776" fmla="*/ 489211 h 3820354"/>
                <a:gd name="connsiteX1777" fmla="*/ 1003164 w 2699995"/>
                <a:gd name="connsiteY1777" fmla="*/ 491876 h 3820354"/>
                <a:gd name="connsiteX1778" fmla="*/ 996604 w 2699995"/>
                <a:gd name="connsiteY1778" fmla="*/ 493970 h 3820354"/>
                <a:gd name="connsiteX1779" fmla="*/ 991375 w 2699995"/>
                <a:gd name="connsiteY1779" fmla="*/ 496255 h 3820354"/>
                <a:gd name="connsiteX1780" fmla="*/ 987287 w 2699995"/>
                <a:gd name="connsiteY1780" fmla="*/ 497778 h 3820354"/>
                <a:gd name="connsiteX1781" fmla="*/ 981012 w 2699995"/>
                <a:gd name="connsiteY1781" fmla="*/ 500824 h 3820354"/>
                <a:gd name="connsiteX1782" fmla="*/ 976544 w 2699995"/>
                <a:gd name="connsiteY1782" fmla="*/ 502823 h 3820354"/>
                <a:gd name="connsiteX1783" fmla="*/ 970365 w 2699995"/>
                <a:gd name="connsiteY1783" fmla="*/ 505774 h 3820354"/>
                <a:gd name="connsiteX1784" fmla="*/ 966467 w 2699995"/>
                <a:gd name="connsiteY1784" fmla="*/ 507678 h 3820354"/>
                <a:gd name="connsiteX1785" fmla="*/ 959432 w 2699995"/>
                <a:gd name="connsiteY1785" fmla="*/ 510534 h 3820354"/>
                <a:gd name="connsiteX1786" fmla="*/ 956675 w 2699995"/>
                <a:gd name="connsiteY1786" fmla="*/ 511962 h 3820354"/>
                <a:gd name="connsiteX1787" fmla="*/ 951351 w 2699995"/>
                <a:gd name="connsiteY1787" fmla="*/ 514627 h 3820354"/>
                <a:gd name="connsiteX1788" fmla="*/ 946122 w 2699995"/>
                <a:gd name="connsiteY1788" fmla="*/ 517292 h 3820354"/>
                <a:gd name="connsiteX1789" fmla="*/ 942225 w 2699995"/>
                <a:gd name="connsiteY1789" fmla="*/ 519291 h 3820354"/>
                <a:gd name="connsiteX1790" fmla="*/ 937946 w 2699995"/>
                <a:gd name="connsiteY1790" fmla="*/ 521576 h 3820354"/>
                <a:gd name="connsiteX1791" fmla="*/ 934239 w 2699995"/>
                <a:gd name="connsiteY1791" fmla="*/ 523575 h 3820354"/>
                <a:gd name="connsiteX1792" fmla="*/ 928725 w 2699995"/>
                <a:gd name="connsiteY1792" fmla="*/ 526526 h 3820354"/>
                <a:gd name="connsiteX1793" fmla="*/ 924827 w 2699995"/>
                <a:gd name="connsiteY1793" fmla="*/ 528430 h 3820354"/>
                <a:gd name="connsiteX1794" fmla="*/ 920074 w 2699995"/>
                <a:gd name="connsiteY1794" fmla="*/ 530905 h 3820354"/>
                <a:gd name="connsiteX1795" fmla="*/ 915700 w 2699995"/>
                <a:gd name="connsiteY1795" fmla="*/ 533189 h 3820354"/>
                <a:gd name="connsiteX1796" fmla="*/ 911517 w 2699995"/>
                <a:gd name="connsiteY1796" fmla="*/ 535379 h 3820354"/>
                <a:gd name="connsiteX1797" fmla="*/ 907715 w 2699995"/>
                <a:gd name="connsiteY1797" fmla="*/ 537568 h 3820354"/>
                <a:gd name="connsiteX1798" fmla="*/ 903627 w 2699995"/>
                <a:gd name="connsiteY1798" fmla="*/ 539948 h 3820354"/>
                <a:gd name="connsiteX1799" fmla="*/ 899539 w 2699995"/>
                <a:gd name="connsiteY1799" fmla="*/ 542232 h 3820354"/>
                <a:gd name="connsiteX1800" fmla="*/ 895926 w 2699995"/>
                <a:gd name="connsiteY1800" fmla="*/ 544231 h 3820354"/>
                <a:gd name="connsiteX1801" fmla="*/ 891173 w 2699995"/>
                <a:gd name="connsiteY1801" fmla="*/ 546992 h 3820354"/>
                <a:gd name="connsiteX1802" fmla="*/ 887750 w 2699995"/>
                <a:gd name="connsiteY1802" fmla="*/ 549086 h 3820354"/>
                <a:gd name="connsiteX1803" fmla="*/ 884613 w 2699995"/>
                <a:gd name="connsiteY1803" fmla="*/ 550990 h 3820354"/>
                <a:gd name="connsiteX1804" fmla="*/ 880050 w 2699995"/>
                <a:gd name="connsiteY1804" fmla="*/ 553655 h 3820354"/>
                <a:gd name="connsiteX1805" fmla="*/ 876057 w 2699995"/>
                <a:gd name="connsiteY1805" fmla="*/ 555940 h 3820354"/>
                <a:gd name="connsiteX1806" fmla="*/ 872539 w 2699995"/>
                <a:gd name="connsiteY1806" fmla="*/ 558034 h 3820354"/>
                <a:gd name="connsiteX1807" fmla="*/ 868927 w 2699995"/>
                <a:gd name="connsiteY1807" fmla="*/ 560414 h 3820354"/>
                <a:gd name="connsiteX1808" fmla="*/ 864934 w 2699995"/>
                <a:gd name="connsiteY1808" fmla="*/ 563079 h 3820354"/>
                <a:gd name="connsiteX1809" fmla="*/ 861416 w 2699995"/>
                <a:gd name="connsiteY1809" fmla="*/ 565269 h 3820354"/>
                <a:gd name="connsiteX1810" fmla="*/ 858089 w 2699995"/>
                <a:gd name="connsiteY1810" fmla="*/ 567172 h 3820354"/>
                <a:gd name="connsiteX1811" fmla="*/ 852195 w 2699995"/>
                <a:gd name="connsiteY1811" fmla="*/ 570028 h 3820354"/>
                <a:gd name="connsiteX1812" fmla="*/ 848582 w 2699995"/>
                <a:gd name="connsiteY1812" fmla="*/ 571932 h 3820354"/>
                <a:gd name="connsiteX1813" fmla="*/ 844589 w 2699995"/>
                <a:gd name="connsiteY1813" fmla="*/ 574407 h 3820354"/>
                <a:gd name="connsiteX1814" fmla="*/ 841452 w 2699995"/>
                <a:gd name="connsiteY1814" fmla="*/ 576501 h 3820354"/>
                <a:gd name="connsiteX1815" fmla="*/ 837934 w 2699995"/>
                <a:gd name="connsiteY1815" fmla="*/ 578881 h 3820354"/>
                <a:gd name="connsiteX1816" fmla="*/ 833656 w 2699995"/>
                <a:gd name="connsiteY1816" fmla="*/ 581737 h 3820354"/>
                <a:gd name="connsiteX1817" fmla="*/ 830519 w 2699995"/>
                <a:gd name="connsiteY1817" fmla="*/ 583926 h 3820354"/>
                <a:gd name="connsiteX1818" fmla="*/ 827762 w 2699995"/>
                <a:gd name="connsiteY1818" fmla="*/ 586020 h 3820354"/>
                <a:gd name="connsiteX1819" fmla="*/ 825005 w 2699995"/>
                <a:gd name="connsiteY1819" fmla="*/ 588210 h 3820354"/>
                <a:gd name="connsiteX1820" fmla="*/ 821868 w 2699995"/>
                <a:gd name="connsiteY1820" fmla="*/ 590494 h 3820354"/>
                <a:gd name="connsiteX1821" fmla="*/ 817970 w 2699995"/>
                <a:gd name="connsiteY1821" fmla="*/ 593160 h 3820354"/>
                <a:gd name="connsiteX1822" fmla="*/ 814642 w 2699995"/>
                <a:gd name="connsiteY1822" fmla="*/ 595539 h 3820354"/>
                <a:gd name="connsiteX1823" fmla="*/ 811505 w 2699995"/>
                <a:gd name="connsiteY1823" fmla="*/ 597824 h 3820354"/>
                <a:gd name="connsiteX1824" fmla="*/ 808843 w 2699995"/>
                <a:gd name="connsiteY1824" fmla="*/ 599918 h 3820354"/>
                <a:gd name="connsiteX1825" fmla="*/ 806372 w 2699995"/>
                <a:gd name="connsiteY1825" fmla="*/ 601822 h 3820354"/>
                <a:gd name="connsiteX1826" fmla="*/ 802759 w 2699995"/>
                <a:gd name="connsiteY1826" fmla="*/ 604297 h 3820354"/>
                <a:gd name="connsiteX1827" fmla="*/ 798576 w 2699995"/>
                <a:gd name="connsiteY1827" fmla="*/ 607057 h 3820354"/>
                <a:gd name="connsiteX1828" fmla="*/ 795534 w 2699995"/>
                <a:gd name="connsiteY1828" fmla="*/ 609532 h 3820354"/>
                <a:gd name="connsiteX1829" fmla="*/ 793157 w 2699995"/>
                <a:gd name="connsiteY1829" fmla="*/ 611627 h 3820354"/>
                <a:gd name="connsiteX1830" fmla="*/ 790590 w 2699995"/>
                <a:gd name="connsiteY1830" fmla="*/ 613721 h 3820354"/>
                <a:gd name="connsiteX1831" fmla="*/ 788023 w 2699995"/>
                <a:gd name="connsiteY1831" fmla="*/ 615815 h 3820354"/>
                <a:gd name="connsiteX1832" fmla="*/ 785456 w 2699995"/>
                <a:gd name="connsiteY1832" fmla="*/ 617909 h 3820354"/>
                <a:gd name="connsiteX1833" fmla="*/ 782604 w 2699995"/>
                <a:gd name="connsiteY1833" fmla="*/ 620289 h 3820354"/>
                <a:gd name="connsiteX1834" fmla="*/ 778802 w 2699995"/>
                <a:gd name="connsiteY1834" fmla="*/ 623145 h 3820354"/>
                <a:gd name="connsiteX1835" fmla="*/ 775094 w 2699995"/>
                <a:gd name="connsiteY1835" fmla="*/ 626000 h 3820354"/>
                <a:gd name="connsiteX1836" fmla="*/ 772622 w 2699995"/>
                <a:gd name="connsiteY1836" fmla="*/ 628190 h 3820354"/>
                <a:gd name="connsiteX1837" fmla="*/ 770341 w 2699995"/>
                <a:gd name="connsiteY1837" fmla="*/ 630094 h 3820354"/>
                <a:gd name="connsiteX1838" fmla="*/ 767584 w 2699995"/>
                <a:gd name="connsiteY1838" fmla="*/ 632378 h 3820354"/>
                <a:gd name="connsiteX1839" fmla="*/ 765112 w 2699995"/>
                <a:gd name="connsiteY1839" fmla="*/ 634472 h 3820354"/>
                <a:gd name="connsiteX1840" fmla="*/ 761784 w 2699995"/>
                <a:gd name="connsiteY1840" fmla="*/ 637043 h 3820354"/>
                <a:gd name="connsiteX1841" fmla="*/ 747904 w 2699995"/>
                <a:gd name="connsiteY1841" fmla="*/ 648656 h 3820354"/>
                <a:gd name="connsiteX1842" fmla="*/ 745052 w 2699995"/>
                <a:gd name="connsiteY1842" fmla="*/ 650941 h 3820354"/>
                <a:gd name="connsiteX1843" fmla="*/ 742581 w 2699995"/>
                <a:gd name="connsiteY1843" fmla="*/ 653320 h 3820354"/>
                <a:gd name="connsiteX1844" fmla="*/ 740014 w 2699995"/>
                <a:gd name="connsiteY1844" fmla="*/ 655605 h 3820354"/>
                <a:gd name="connsiteX1845" fmla="*/ 737637 w 2699995"/>
                <a:gd name="connsiteY1845" fmla="*/ 657890 h 3820354"/>
                <a:gd name="connsiteX1846" fmla="*/ 735355 w 2699995"/>
                <a:gd name="connsiteY1846" fmla="*/ 660079 h 3820354"/>
                <a:gd name="connsiteX1847" fmla="*/ 733074 w 2699995"/>
                <a:gd name="connsiteY1847" fmla="*/ 662268 h 3820354"/>
                <a:gd name="connsiteX1848" fmla="*/ 730697 w 2699995"/>
                <a:gd name="connsiteY1848" fmla="*/ 664553 h 3820354"/>
                <a:gd name="connsiteX1849" fmla="*/ 728510 w 2699995"/>
                <a:gd name="connsiteY1849" fmla="*/ 666742 h 3820354"/>
                <a:gd name="connsiteX1850" fmla="*/ 723187 w 2699995"/>
                <a:gd name="connsiteY1850" fmla="*/ 671407 h 3820354"/>
                <a:gd name="connsiteX1851" fmla="*/ 715581 w 2699995"/>
                <a:gd name="connsiteY1851" fmla="*/ 678451 h 3820354"/>
                <a:gd name="connsiteX1852" fmla="*/ 686015 w 2699995"/>
                <a:gd name="connsiteY1852" fmla="*/ 707770 h 3820354"/>
                <a:gd name="connsiteX1853" fmla="*/ 682402 w 2699995"/>
                <a:gd name="connsiteY1853" fmla="*/ 711768 h 3820354"/>
                <a:gd name="connsiteX1854" fmla="*/ 680025 w 2699995"/>
                <a:gd name="connsiteY1854" fmla="*/ 714623 h 3820354"/>
                <a:gd name="connsiteX1855" fmla="*/ 677459 w 2699995"/>
                <a:gd name="connsiteY1855" fmla="*/ 717765 h 3820354"/>
                <a:gd name="connsiteX1856" fmla="*/ 670899 w 2699995"/>
                <a:gd name="connsiteY1856" fmla="*/ 724904 h 3820354"/>
                <a:gd name="connsiteX1857" fmla="*/ 668807 w 2699995"/>
                <a:gd name="connsiteY1857" fmla="*/ 726713 h 3820354"/>
                <a:gd name="connsiteX1858" fmla="*/ 661582 w 2699995"/>
                <a:gd name="connsiteY1858" fmla="*/ 733852 h 3820354"/>
                <a:gd name="connsiteX1859" fmla="*/ 659681 w 2699995"/>
                <a:gd name="connsiteY1859" fmla="*/ 735756 h 3820354"/>
                <a:gd name="connsiteX1860" fmla="*/ 657779 w 2699995"/>
                <a:gd name="connsiteY1860" fmla="*/ 737755 h 3820354"/>
                <a:gd name="connsiteX1861" fmla="*/ 654927 w 2699995"/>
                <a:gd name="connsiteY1861" fmla="*/ 741277 h 3820354"/>
                <a:gd name="connsiteX1862" fmla="*/ 650744 w 2699995"/>
                <a:gd name="connsiteY1862" fmla="*/ 745656 h 3820354"/>
                <a:gd name="connsiteX1863" fmla="*/ 646656 w 2699995"/>
                <a:gd name="connsiteY1863" fmla="*/ 750130 h 3820354"/>
                <a:gd name="connsiteX1864" fmla="*/ 639431 w 2699995"/>
                <a:gd name="connsiteY1864" fmla="*/ 758411 h 3820354"/>
                <a:gd name="connsiteX1865" fmla="*/ 636959 w 2699995"/>
                <a:gd name="connsiteY1865" fmla="*/ 761267 h 3820354"/>
                <a:gd name="connsiteX1866" fmla="*/ 634203 w 2699995"/>
                <a:gd name="connsiteY1866" fmla="*/ 764789 h 3820354"/>
                <a:gd name="connsiteX1867" fmla="*/ 631635 w 2699995"/>
                <a:gd name="connsiteY1867" fmla="*/ 767930 h 3820354"/>
                <a:gd name="connsiteX1868" fmla="*/ 629639 w 2699995"/>
                <a:gd name="connsiteY1868" fmla="*/ 770691 h 3820354"/>
                <a:gd name="connsiteX1869" fmla="*/ 627548 w 2699995"/>
                <a:gd name="connsiteY1869" fmla="*/ 773356 h 3820354"/>
                <a:gd name="connsiteX1870" fmla="*/ 625551 w 2699995"/>
                <a:gd name="connsiteY1870" fmla="*/ 775736 h 3820354"/>
                <a:gd name="connsiteX1871" fmla="*/ 623460 w 2699995"/>
                <a:gd name="connsiteY1871" fmla="*/ 778497 h 3820354"/>
                <a:gd name="connsiteX1872" fmla="*/ 620703 w 2699995"/>
                <a:gd name="connsiteY1872" fmla="*/ 782209 h 3820354"/>
                <a:gd name="connsiteX1873" fmla="*/ 617946 w 2699995"/>
                <a:gd name="connsiteY1873" fmla="*/ 785922 h 3820354"/>
                <a:gd name="connsiteX1874" fmla="*/ 615854 w 2699995"/>
                <a:gd name="connsiteY1874" fmla="*/ 788872 h 3820354"/>
                <a:gd name="connsiteX1875" fmla="*/ 613763 w 2699995"/>
                <a:gd name="connsiteY1875" fmla="*/ 791538 h 3820354"/>
                <a:gd name="connsiteX1876" fmla="*/ 611671 w 2699995"/>
                <a:gd name="connsiteY1876" fmla="*/ 794013 h 3820354"/>
                <a:gd name="connsiteX1877" fmla="*/ 609580 w 2699995"/>
                <a:gd name="connsiteY1877" fmla="*/ 796773 h 3820354"/>
                <a:gd name="connsiteX1878" fmla="*/ 606823 w 2699995"/>
                <a:gd name="connsiteY1878" fmla="*/ 800676 h 3820354"/>
                <a:gd name="connsiteX1879" fmla="*/ 604161 w 2699995"/>
                <a:gd name="connsiteY1879" fmla="*/ 804293 h 3820354"/>
                <a:gd name="connsiteX1880" fmla="*/ 601784 w 2699995"/>
                <a:gd name="connsiteY1880" fmla="*/ 807054 h 3820354"/>
                <a:gd name="connsiteX1881" fmla="*/ 599693 w 2699995"/>
                <a:gd name="connsiteY1881" fmla="*/ 809529 h 3820354"/>
                <a:gd name="connsiteX1882" fmla="*/ 597601 w 2699995"/>
                <a:gd name="connsiteY1882" fmla="*/ 812480 h 3820354"/>
                <a:gd name="connsiteX1883" fmla="*/ 595605 w 2699995"/>
                <a:gd name="connsiteY1883" fmla="*/ 815240 h 3820354"/>
                <a:gd name="connsiteX1884" fmla="*/ 593228 w 2699995"/>
                <a:gd name="connsiteY1884" fmla="*/ 818667 h 3820354"/>
                <a:gd name="connsiteX1885" fmla="*/ 590091 w 2699995"/>
                <a:gd name="connsiteY1885" fmla="*/ 823427 h 3820354"/>
                <a:gd name="connsiteX1886" fmla="*/ 588475 w 2699995"/>
                <a:gd name="connsiteY1886" fmla="*/ 825807 h 3820354"/>
                <a:gd name="connsiteX1887" fmla="*/ 586573 w 2699995"/>
                <a:gd name="connsiteY1887" fmla="*/ 828377 h 3820354"/>
                <a:gd name="connsiteX1888" fmla="*/ 583911 w 2699995"/>
                <a:gd name="connsiteY1888" fmla="*/ 832280 h 3820354"/>
                <a:gd name="connsiteX1889" fmla="*/ 581630 w 2699995"/>
                <a:gd name="connsiteY1889" fmla="*/ 835802 h 3820354"/>
                <a:gd name="connsiteX1890" fmla="*/ 579253 w 2699995"/>
                <a:gd name="connsiteY1890" fmla="*/ 839800 h 3820354"/>
                <a:gd name="connsiteX1891" fmla="*/ 577161 w 2699995"/>
                <a:gd name="connsiteY1891" fmla="*/ 842941 h 3820354"/>
                <a:gd name="connsiteX1892" fmla="*/ 574880 w 2699995"/>
                <a:gd name="connsiteY1892" fmla="*/ 846558 h 3820354"/>
                <a:gd name="connsiteX1893" fmla="*/ 572313 w 2699995"/>
                <a:gd name="connsiteY1893" fmla="*/ 850842 h 3820354"/>
                <a:gd name="connsiteX1894" fmla="*/ 570221 w 2699995"/>
                <a:gd name="connsiteY1894" fmla="*/ 854078 h 3820354"/>
                <a:gd name="connsiteX1895" fmla="*/ 567940 w 2699995"/>
                <a:gd name="connsiteY1895" fmla="*/ 857696 h 3820354"/>
                <a:gd name="connsiteX1896" fmla="*/ 565373 w 2699995"/>
                <a:gd name="connsiteY1896" fmla="*/ 861979 h 3820354"/>
                <a:gd name="connsiteX1897" fmla="*/ 563376 w 2699995"/>
                <a:gd name="connsiteY1897" fmla="*/ 865216 h 3820354"/>
                <a:gd name="connsiteX1898" fmla="*/ 561095 w 2699995"/>
                <a:gd name="connsiteY1898" fmla="*/ 868547 h 3820354"/>
                <a:gd name="connsiteX1899" fmla="*/ 558623 w 2699995"/>
                <a:gd name="connsiteY1899" fmla="*/ 872831 h 3820354"/>
                <a:gd name="connsiteX1900" fmla="*/ 556341 w 2699995"/>
                <a:gd name="connsiteY1900" fmla="*/ 876924 h 3820354"/>
                <a:gd name="connsiteX1901" fmla="*/ 554060 w 2699995"/>
                <a:gd name="connsiteY1901" fmla="*/ 880922 h 3820354"/>
                <a:gd name="connsiteX1902" fmla="*/ 551683 w 2699995"/>
                <a:gd name="connsiteY1902" fmla="*/ 884444 h 3820354"/>
                <a:gd name="connsiteX1903" fmla="*/ 549306 w 2699995"/>
                <a:gd name="connsiteY1903" fmla="*/ 887966 h 3820354"/>
                <a:gd name="connsiteX1904" fmla="*/ 547025 w 2699995"/>
                <a:gd name="connsiteY1904" fmla="*/ 891869 h 3820354"/>
                <a:gd name="connsiteX1905" fmla="*/ 544553 w 2699995"/>
                <a:gd name="connsiteY1905" fmla="*/ 896343 h 3820354"/>
                <a:gd name="connsiteX1906" fmla="*/ 542746 w 2699995"/>
                <a:gd name="connsiteY1906" fmla="*/ 899389 h 3820354"/>
                <a:gd name="connsiteX1907" fmla="*/ 540084 w 2699995"/>
                <a:gd name="connsiteY1907" fmla="*/ 904244 h 3820354"/>
                <a:gd name="connsiteX1908" fmla="*/ 537993 w 2699995"/>
                <a:gd name="connsiteY1908" fmla="*/ 907956 h 3820354"/>
                <a:gd name="connsiteX1909" fmla="*/ 535616 w 2699995"/>
                <a:gd name="connsiteY1909" fmla="*/ 912240 h 3820354"/>
                <a:gd name="connsiteX1910" fmla="*/ 533335 w 2699995"/>
                <a:gd name="connsiteY1910" fmla="*/ 916904 h 3820354"/>
                <a:gd name="connsiteX1911" fmla="*/ 531053 w 2699995"/>
                <a:gd name="connsiteY1911" fmla="*/ 921378 h 3820354"/>
                <a:gd name="connsiteX1912" fmla="*/ 528676 w 2699995"/>
                <a:gd name="connsiteY1912" fmla="*/ 926043 h 3820354"/>
                <a:gd name="connsiteX1913" fmla="*/ 526395 w 2699995"/>
                <a:gd name="connsiteY1913" fmla="*/ 930612 h 3820354"/>
                <a:gd name="connsiteX1914" fmla="*/ 524208 w 2699995"/>
                <a:gd name="connsiteY1914" fmla="*/ 934896 h 3820354"/>
                <a:gd name="connsiteX1915" fmla="*/ 521831 w 2699995"/>
                <a:gd name="connsiteY1915" fmla="*/ 939655 h 3820354"/>
                <a:gd name="connsiteX1916" fmla="*/ 519360 w 2699995"/>
                <a:gd name="connsiteY1916" fmla="*/ 944510 h 3820354"/>
                <a:gd name="connsiteX1917" fmla="*/ 517078 w 2699995"/>
                <a:gd name="connsiteY1917" fmla="*/ 948984 h 3820354"/>
                <a:gd name="connsiteX1918" fmla="*/ 514701 w 2699995"/>
                <a:gd name="connsiteY1918" fmla="*/ 954124 h 3820354"/>
                <a:gd name="connsiteX1919" fmla="*/ 512325 w 2699995"/>
                <a:gd name="connsiteY1919" fmla="*/ 959455 h 3820354"/>
                <a:gd name="connsiteX1920" fmla="*/ 510043 w 2699995"/>
                <a:gd name="connsiteY1920" fmla="*/ 963738 h 3820354"/>
                <a:gd name="connsiteX1921" fmla="*/ 508142 w 2699995"/>
                <a:gd name="connsiteY1921" fmla="*/ 967261 h 3820354"/>
                <a:gd name="connsiteX1922" fmla="*/ 505765 w 2699995"/>
                <a:gd name="connsiteY1922" fmla="*/ 972401 h 3820354"/>
                <a:gd name="connsiteX1923" fmla="*/ 503008 w 2699995"/>
                <a:gd name="connsiteY1923" fmla="*/ 978207 h 3820354"/>
                <a:gd name="connsiteX1924" fmla="*/ 501582 w 2699995"/>
                <a:gd name="connsiteY1924" fmla="*/ 980968 h 3820354"/>
                <a:gd name="connsiteX1925" fmla="*/ 500726 w 2699995"/>
                <a:gd name="connsiteY1925" fmla="*/ 984205 h 3820354"/>
                <a:gd name="connsiteX1926" fmla="*/ 499300 w 2699995"/>
                <a:gd name="connsiteY1926" fmla="*/ 987251 h 3820354"/>
                <a:gd name="connsiteX1927" fmla="*/ 496258 w 2699995"/>
                <a:gd name="connsiteY1927" fmla="*/ 994104 h 3820354"/>
                <a:gd name="connsiteX1928" fmla="*/ 494166 w 2699995"/>
                <a:gd name="connsiteY1928" fmla="*/ 999625 h 3820354"/>
                <a:gd name="connsiteX1929" fmla="*/ 491885 w 2699995"/>
                <a:gd name="connsiteY1929" fmla="*/ 1005718 h 3820354"/>
                <a:gd name="connsiteX1930" fmla="*/ 489603 w 2699995"/>
                <a:gd name="connsiteY1930" fmla="*/ 1011620 h 3820354"/>
                <a:gd name="connsiteX1931" fmla="*/ 487226 w 2699995"/>
                <a:gd name="connsiteY1931" fmla="*/ 1017807 h 3820354"/>
                <a:gd name="connsiteX1932" fmla="*/ 484850 w 2699995"/>
                <a:gd name="connsiteY1932" fmla="*/ 1024090 h 3820354"/>
                <a:gd name="connsiteX1933" fmla="*/ 482378 w 2699995"/>
                <a:gd name="connsiteY1933" fmla="*/ 1030277 h 3820354"/>
                <a:gd name="connsiteX1934" fmla="*/ 479906 w 2699995"/>
                <a:gd name="connsiteY1934" fmla="*/ 1036845 h 3820354"/>
                <a:gd name="connsiteX1935" fmla="*/ 477719 w 2699995"/>
                <a:gd name="connsiteY1935" fmla="*/ 1042842 h 3820354"/>
                <a:gd name="connsiteX1936" fmla="*/ 475628 w 2699995"/>
                <a:gd name="connsiteY1936" fmla="*/ 1048649 h 3820354"/>
                <a:gd name="connsiteX1937" fmla="*/ 473346 w 2699995"/>
                <a:gd name="connsiteY1937" fmla="*/ 1055503 h 3820354"/>
                <a:gd name="connsiteX1938" fmla="*/ 470970 w 2699995"/>
                <a:gd name="connsiteY1938" fmla="*/ 1062642 h 3820354"/>
                <a:gd name="connsiteX1939" fmla="*/ 468688 w 2699995"/>
                <a:gd name="connsiteY1939" fmla="*/ 1069496 h 3820354"/>
                <a:gd name="connsiteX1940" fmla="*/ 466406 w 2699995"/>
                <a:gd name="connsiteY1940" fmla="*/ 1076350 h 3820354"/>
                <a:gd name="connsiteX1941" fmla="*/ 464125 w 2699995"/>
                <a:gd name="connsiteY1941" fmla="*/ 1084250 h 3820354"/>
                <a:gd name="connsiteX1942" fmla="*/ 461748 w 2699995"/>
                <a:gd name="connsiteY1942" fmla="*/ 1092532 h 3820354"/>
                <a:gd name="connsiteX1943" fmla="*/ 459847 w 2699995"/>
                <a:gd name="connsiteY1943" fmla="*/ 1098624 h 3820354"/>
                <a:gd name="connsiteX1944" fmla="*/ 457185 w 2699995"/>
                <a:gd name="connsiteY1944" fmla="*/ 1109095 h 3820354"/>
                <a:gd name="connsiteX1945" fmla="*/ 455283 w 2699995"/>
                <a:gd name="connsiteY1945" fmla="*/ 1114997 h 3820354"/>
                <a:gd name="connsiteX1946" fmla="*/ 453192 w 2699995"/>
                <a:gd name="connsiteY1946" fmla="*/ 1122612 h 3820354"/>
                <a:gd name="connsiteX1947" fmla="*/ 450245 w 2699995"/>
                <a:gd name="connsiteY1947" fmla="*/ 1135273 h 3820354"/>
                <a:gd name="connsiteX1948" fmla="*/ 448914 w 2699995"/>
                <a:gd name="connsiteY1948" fmla="*/ 1141936 h 3820354"/>
                <a:gd name="connsiteX1949" fmla="*/ 445586 w 2699995"/>
                <a:gd name="connsiteY1949" fmla="*/ 1155929 h 3820354"/>
                <a:gd name="connsiteX1950" fmla="*/ 444065 w 2699995"/>
                <a:gd name="connsiteY1950" fmla="*/ 1163545 h 3820354"/>
                <a:gd name="connsiteX1951" fmla="*/ 441403 w 2699995"/>
                <a:gd name="connsiteY1951" fmla="*/ 1176110 h 3820354"/>
                <a:gd name="connsiteX1952" fmla="*/ 438646 w 2699995"/>
                <a:gd name="connsiteY1952" fmla="*/ 1191626 h 3820354"/>
                <a:gd name="connsiteX1953" fmla="*/ 436935 w 2699995"/>
                <a:gd name="connsiteY1953" fmla="*/ 1200288 h 3820354"/>
                <a:gd name="connsiteX1954" fmla="*/ 434178 w 2699995"/>
                <a:gd name="connsiteY1954" fmla="*/ 1218184 h 3820354"/>
                <a:gd name="connsiteX1955" fmla="*/ 431897 w 2699995"/>
                <a:gd name="connsiteY1955" fmla="*/ 1238841 h 3820354"/>
                <a:gd name="connsiteX1956" fmla="*/ 429900 w 2699995"/>
                <a:gd name="connsiteY1956" fmla="*/ 1254167 h 3820354"/>
                <a:gd name="connsiteX1957" fmla="*/ 427904 w 2699995"/>
                <a:gd name="connsiteY1957" fmla="*/ 1274252 h 3820354"/>
                <a:gd name="connsiteX1958" fmla="*/ 426763 w 2699995"/>
                <a:gd name="connsiteY1958" fmla="*/ 1293861 h 3820354"/>
                <a:gd name="connsiteX1959" fmla="*/ 426192 w 2699995"/>
                <a:gd name="connsiteY1959" fmla="*/ 1309568 h 3820354"/>
                <a:gd name="connsiteX1960" fmla="*/ 425812 w 2699995"/>
                <a:gd name="connsiteY1960" fmla="*/ 1315565 h 3820354"/>
                <a:gd name="connsiteX1961" fmla="*/ 425622 w 2699995"/>
                <a:gd name="connsiteY1961" fmla="*/ 1388767 h 3820354"/>
                <a:gd name="connsiteX1962" fmla="*/ 426097 w 2699995"/>
                <a:gd name="connsiteY1962" fmla="*/ 1396001 h 3820354"/>
                <a:gd name="connsiteX1963" fmla="*/ 426668 w 2699995"/>
                <a:gd name="connsiteY1963" fmla="*/ 1408852 h 3820354"/>
                <a:gd name="connsiteX1964" fmla="*/ 427523 w 2699995"/>
                <a:gd name="connsiteY1964" fmla="*/ 1425987 h 3820354"/>
                <a:gd name="connsiteX1965" fmla="*/ 429805 w 2699995"/>
                <a:gd name="connsiteY1965" fmla="*/ 1452354 h 3820354"/>
                <a:gd name="connsiteX1966" fmla="*/ 432182 w 2699995"/>
                <a:gd name="connsiteY1966" fmla="*/ 1471583 h 3820354"/>
                <a:gd name="connsiteX1967" fmla="*/ 434083 w 2699995"/>
                <a:gd name="connsiteY1967" fmla="*/ 1487480 h 3820354"/>
                <a:gd name="connsiteX1968" fmla="*/ 436840 w 2699995"/>
                <a:gd name="connsiteY1968" fmla="*/ 1504424 h 3820354"/>
                <a:gd name="connsiteX1969" fmla="*/ 439787 w 2699995"/>
                <a:gd name="connsiteY1969" fmla="*/ 1518703 h 3820354"/>
                <a:gd name="connsiteX1970" fmla="*/ 441213 w 2699995"/>
                <a:gd name="connsiteY1970" fmla="*/ 1528031 h 3820354"/>
                <a:gd name="connsiteX1971" fmla="*/ 443875 w 2699995"/>
                <a:gd name="connsiteY1971" fmla="*/ 1542596 h 3820354"/>
                <a:gd name="connsiteX1972" fmla="*/ 446062 w 2699995"/>
                <a:gd name="connsiteY1972" fmla="*/ 1553162 h 3820354"/>
                <a:gd name="connsiteX1973" fmla="*/ 447583 w 2699995"/>
                <a:gd name="connsiteY1973" fmla="*/ 1560206 h 3820354"/>
                <a:gd name="connsiteX1974" fmla="*/ 450625 w 2699995"/>
                <a:gd name="connsiteY1974" fmla="*/ 1573628 h 3820354"/>
                <a:gd name="connsiteX1975" fmla="*/ 452336 w 2699995"/>
                <a:gd name="connsiteY1975" fmla="*/ 1581243 h 3820354"/>
                <a:gd name="connsiteX1976" fmla="*/ 455473 w 2699995"/>
                <a:gd name="connsiteY1976" fmla="*/ 1592095 h 3820354"/>
                <a:gd name="connsiteX1977" fmla="*/ 457375 w 2699995"/>
                <a:gd name="connsiteY1977" fmla="*/ 1597711 h 3820354"/>
                <a:gd name="connsiteX1978" fmla="*/ 459086 w 2699995"/>
                <a:gd name="connsiteY1978" fmla="*/ 1603042 h 3820354"/>
                <a:gd name="connsiteX1979" fmla="*/ 462033 w 2699995"/>
                <a:gd name="connsiteY1979" fmla="*/ 1614370 h 3820354"/>
                <a:gd name="connsiteX1980" fmla="*/ 464600 w 2699995"/>
                <a:gd name="connsiteY1980" fmla="*/ 1623794 h 3820354"/>
                <a:gd name="connsiteX1981" fmla="*/ 466501 w 2699995"/>
                <a:gd name="connsiteY1981" fmla="*/ 1630076 h 3820354"/>
                <a:gd name="connsiteX1982" fmla="*/ 468878 w 2699995"/>
                <a:gd name="connsiteY1982" fmla="*/ 1637406 h 3820354"/>
                <a:gd name="connsiteX1983" fmla="*/ 471160 w 2699995"/>
                <a:gd name="connsiteY1983" fmla="*/ 1644164 h 3820354"/>
                <a:gd name="connsiteX1984" fmla="*/ 473442 w 2699995"/>
                <a:gd name="connsiteY1984" fmla="*/ 1650923 h 3820354"/>
                <a:gd name="connsiteX1985" fmla="*/ 475818 w 2699995"/>
                <a:gd name="connsiteY1985" fmla="*/ 1658158 h 3820354"/>
                <a:gd name="connsiteX1986" fmla="*/ 478005 w 2699995"/>
                <a:gd name="connsiteY1986" fmla="*/ 1664440 h 3820354"/>
                <a:gd name="connsiteX1987" fmla="*/ 480286 w 2699995"/>
                <a:gd name="connsiteY1987" fmla="*/ 1670437 h 3820354"/>
                <a:gd name="connsiteX1988" fmla="*/ 482758 w 2699995"/>
                <a:gd name="connsiteY1988" fmla="*/ 1677101 h 3820354"/>
                <a:gd name="connsiteX1989" fmla="*/ 485135 w 2699995"/>
                <a:gd name="connsiteY1989" fmla="*/ 1683193 h 3820354"/>
                <a:gd name="connsiteX1990" fmla="*/ 487511 w 2699995"/>
                <a:gd name="connsiteY1990" fmla="*/ 1689285 h 3820354"/>
                <a:gd name="connsiteX1991" fmla="*/ 489603 w 2699995"/>
                <a:gd name="connsiteY1991" fmla="*/ 1694806 h 3820354"/>
                <a:gd name="connsiteX1992" fmla="*/ 491885 w 2699995"/>
                <a:gd name="connsiteY1992" fmla="*/ 1700708 h 3820354"/>
                <a:gd name="connsiteX1993" fmla="*/ 494356 w 2699995"/>
                <a:gd name="connsiteY1993" fmla="*/ 1707086 h 3820354"/>
                <a:gd name="connsiteX1994" fmla="*/ 496638 w 2699995"/>
                <a:gd name="connsiteY1994" fmla="*/ 1712702 h 3820354"/>
                <a:gd name="connsiteX1995" fmla="*/ 498730 w 2699995"/>
                <a:gd name="connsiteY1995" fmla="*/ 1717938 h 3820354"/>
                <a:gd name="connsiteX1996" fmla="*/ 500821 w 2699995"/>
                <a:gd name="connsiteY1996" fmla="*/ 1722697 h 3820354"/>
                <a:gd name="connsiteX1997" fmla="*/ 504148 w 2699995"/>
                <a:gd name="connsiteY1997" fmla="*/ 1730027 h 3820354"/>
                <a:gd name="connsiteX1998" fmla="*/ 505860 w 2699995"/>
                <a:gd name="connsiteY1998" fmla="*/ 1734215 h 3820354"/>
                <a:gd name="connsiteX1999" fmla="*/ 507761 w 2699995"/>
                <a:gd name="connsiteY1999" fmla="*/ 1738404 h 3820354"/>
                <a:gd name="connsiteX2000" fmla="*/ 509948 w 2699995"/>
                <a:gd name="connsiteY2000" fmla="*/ 1742782 h 3820354"/>
                <a:gd name="connsiteX2001" fmla="*/ 512229 w 2699995"/>
                <a:gd name="connsiteY2001" fmla="*/ 1746971 h 3820354"/>
                <a:gd name="connsiteX2002" fmla="*/ 514701 w 2699995"/>
                <a:gd name="connsiteY2002" fmla="*/ 1752206 h 3820354"/>
                <a:gd name="connsiteX2003" fmla="*/ 517078 w 2699995"/>
                <a:gd name="connsiteY2003" fmla="*/ 1757537 h 3820354"/>
                <a:gd name="connsiteX2004" fmla="*/ 519455 w 2699995"/>
                <a:gd name="connsiteY2004" fmla="*/ 1762201 h 3820354"/>
                <a:gd name="connsiteX2005" fmla="*/ 521736 w 2699995"/>
                <a:gd name="connsiteY2005" fmla="*/ 1766771 h 3820354"/>
                <a:gd name="connsiteX2006" fmla="*/ 523828 w 2699995"/>
                <a:gd name="connsiteY2006" fmla="*/ 1770864 h 3820354"/>
                <a:gd name="connsiteX2007" fmla="*/ 526775 w 2699995"/>
                <a:gd name="connsiteY2007" fmla="*/ 1776766 h 3820354"/>
                <a:gd name="connsiteX2008" fmla="*/ 528581 w 2699995"/>
                <a:gd name="connsiteY2008" fmla="*/ 1780764 h 3820354"/>
                <a:gd name="connsiteX2009" fmla="*/ 530863 w 2699995"/>
                <a:gd name="connsiteY2009" fmla="*/ 1785238 h 3820354"/>
                <a:gd name="connsiteX2010" fmla="*/ 533145 w 2699995"/>
                <a:gd name="connsiteY2010" fmla="*/ 1789807 h 3820354"/>
                <a:gd name="connsiteX2011" fmla="*/ 535521 w 2699995"/>
                <a:gd name="connsiteY2011" fmla="*/ 1794566 h 3820354"/>
                <a:gd name="connsiteX2012" fmla="*/ 537803 w 2699995"/>
                <a:gd name="connsiteY2012" fmla="*/ 1798660 h 3820354"/>
                <a:gd name="connsiteX2013" fmla="*/ 540084 w 2699995"/>
                <a:gd name="connsiteY2013" fmla="*/ 1802658 h 3820354"/>
                <a:gd name="connsiteX2014" fmla="*/ 542176 w 2699995"/>
                <a:gd name="connsiteY2014" fmla="*/ 1806465 h 3820354"/>
                <a:gd name="connsiteX2015" fmla="*/ 544458 w 2699995"/>
                <a:gd name="connsiteY2015" fmla="*/ 1810558 h 3820354"/>
                <a:gd name="connsiteX2016" fmla="*/ 547025 w 2699995"/>
                <a:gd name="connsiteY2016" fmla="*/ 1815128 h 3820354"/>
                <a:gd name="connsiteX2017" fmla="*/ 549021 w 2699995"/>
                <a:gd name="connsiteY2017" fmla="*/ 1818745 h 3820354"/>
                <a:gd name="connsiteX2018" fmla="*/ 551303 w 2699995"/>
                <a:gd name="connsiteY2018" fmla="*/ 1822267 h 3820354"/>
                <a:gd name="connsiteX2019" fmla="*/ 553489 w 2699995"/>
                <a:gd name="connsiteY2019" fmla="*/ 1825313 h 3820354"/>
                <a:gd name="connsiteX2020" fmla="*/ 556721 w 2699995"/>
                <a:gd name="connsiteY2020" fmla="*/ 1831215 h 3820354"/>
                <a:gd name="connsiteX2021" fmla="*/ 558148 w 2699995"/>
                <a:gd name="connsiteY2021" fmla="*/ 1833214 h 3820354"/>
                <a:gd name="connsiteX2022" fmla="*/ 561000 w 2699995"/>
                <a:gd name="connsiteY2022" fmla="*/ 1837878 h 3820354"/>
                <a:gd name="connsiteX2023" fmla="*/ 563091 w 2699995"/>
                <a:gd name="connsiteY2023" fmla="*/ 1841305 h 3820354"/>
                <a:gd name="connsiteX2024" fmla="*/ 565087 w 2699995"/>
                <a:gd name="connsiteY2024" fmla="*/ 1844351 h 3820354"/>
                <a:gd name="connsiteX2025" fmla="*/ 567845 w 2699995"/>
                <a:gd name="connsiteY2025" fmla="*/ 1848635 h 3820354"/>
                <a:gd name="connsiteX2026" fmla="*/ 569936 w 2699995"/>
                <a:gd name="connsiteY2026" fmla="*/ 1852157 h 3820354"/>
                <a:gd name="connsiteX2027" fmla="*/ 571932 w 2699995"/>
                <a:gd name="connsiteY2027" fmla="*/ 1855394 h 3820354"/>
                <a:gd name="connsiteX2028" fmla="*/ 574499 w 2699995"/>
                <a:gd name="connsiteY2028" fmla="*/ 1859296 h 3820354"/>
                <a:gd name="connsiteX2029" fmla="*/ 577161 w 2699995"/>
                <a:gd name="connsiteY2029" fmla="*/ 1863485 h 3820354"/>
                <a:gd name="connsiteX2030" fmla="*/ 579158 w 2699995"/>
                <a:gd name="connsiteY2030" fmla="*/ 1866816 h 3820354"/>
                <a:gd name="connsiteX2031" fmla="*/ 581059 w 2699995"/>
                <a:gd name="connsiteY2031" fmla="*/ 1869862 h 3820354"/>
                <a:gd name="connsiteX2032" fmla="*/ 583721 w 2699995"/>
                <a:gd name="connsiteY2032" fmla="*/ 1873765 h 3820354"/>
                <a:gd name="connsiteX2033" fmla="*/ 586478 w 2699995"/>
                <a:gd name="connsiteY2033" fmla="*/ 1877954 h 3820354"/>
                <a:gd name="connsiteX2034" fmla="*/ 588665 w 2699995"/>
                <a:gd name="connsiteY2034" fmla="*/ 1881285 h 3820354"/>
                <a:gd name="connsiteX2035" fmla="*/ 590661 w 2699995"/>
                <a:gd name="connsiteY2035" fmla="*/ 1883951 h 3820354"/>
                <a:gd name="connsiteX2036" fmla="*/ 592752 w 2699995"/>
                <a:gd name="connsiteY2036" fmla="*/ 1886616 h 3820354"/>
                <a:gd name="connsiteX2037" fmla="*/ 595224 w 2699995"/>
                <a:gd name="connsiteY2037" fmla="*/ 1890329 h 3820354"/>
                <a:gd name="connsiteX2038" fmla="*/ 597981 w 2699995"/>
                <a:gd name="connsiteY2038" fmla="*/ 1894517 h 3820354"/>
                <a:gd name="connsiteX2039" fmla="*/ 599978 w 2699995"/>
                <a:gd name="connsiteY2039" fmla="*/ 1897278 h 3820354"/>
                <a:gd name="connsiteX2040" fmla="*/ 601879 w 2699995"/>
                <a:gd name="connsiteY2040" fmla="*/ 1899562 h 3820354"/>
                <a:gd name="connsiteX2041" fmla="*/ 604446 w 2699995"/>
                <a:gd name="connsiteY2041" fmla="*/ 1902513 h 3820354"/>
                <a:gd name="connsiteX2042" fmla="*/ 606918 w 2699995"/>
                <a:gd name="connsiteY2042" fmla="*/ 1905559 h 3820354"/>
                <a:gd name="connsiteX2043" fmla="*/ 609009 w 2699995"/>
                <a:gd name="connsiteY2043" fmla="*/ 1908700 h 3820354"/>
                <a:gd name="connsiteX2044" fmla="*/ 611291 w 2699995"/>
                <a:gd name="connsiteY2044" fmla="*/ 1912032 h 3820354"/>
                <a:gd name="connsiteX2045" fmla="*/ 613858 w 2699995"/>
                <a:gd name="connsiteY2045" fmla="*/ 1915364 h 3820354"/>
                <a:gd name="connsiteX2046" fmla="*/ 616234 w 2699995"/>
                <a:gd name="connsiteY2046" fmla="*/ 1918315 h 3820354"/>
                <a:gd name="connsiteX2047" fmla="*/ 618326 w 2699995"/>
                <a:gd name="connsiteY2047" fmla="*/ 1920790 h 3820354"/>
                <a:gd name="connsiteX2048" fmla="*/ 620417 w 2699995"/>
                <a:gd name="connsiteY2048" fmla="*/ 1923455 h 3820354"/>
                <a:gd name="connsiteX2049" fmla="*/ 622129 w 2699995"/>
                <a:gd name="connsiteY2049" fmla="*/ 1926025 h 3820354"/>
                <a:gd name="connsiteX2050" fmla="*/ 625361 w 2699995"/>
                <a:gd name="connsiteY2050" fmla="*/ 1930309 h 3820354"/>
                <a:gd name="connsiteX2051" fmla="*/ 628023 w 2699995"/>
                <a:gd name="connsiteY2051" fmla="*/ 1933736 h 3820354"/>
                <a:gd name="connsiteX2052" fmla="*/ 629734 w 2699995"/>
                <a:gd name="connsiteY2052" fmla="*/ 1936020 h 3820354"/>
                <a:gd name="connsiteX2053" fmla="*/ 632206 w 2699995"/>
                <a:gd name="connsiteY2053" fmla="*/ 1939162 h 3820354"/>
                <a:gd name="connsiteX2054" fmla="*/ 634107 w 2699995"/>
                <a:gd name="connsiteY2054" fmla="*/ 1941541 h 3820354"/>
                <a:gd name="connsiteX2055" fmla="*/ 636484 w 2699995"/>
                <a:gd name="connsiteY2055" fmla="*/ 1944778 h 3820354"/>
                <a:gd name="connsiteX2056" fmla="*/ 642949 w 2699995"/>
                <a:gd name="connsiteY2056" fmla="*/ 1951822 h 3820354"/>
                <a:gd name="connsiteX2057" fmla="*/ 645991 w 2699995"/>
                <a:gd name="connsiteY2057" fmla="*/ 1955439 h 3820354"/>
                <a:gd name="connsiteX2058" fmla="*/ 650840 w 2699995"/>
                <a:gd name="connsiteY2058" fmla="*/ 1960960 h 3820354"/>
                <a:gd name="connsiteX2059" fmla="*/ 659776 w 2699995"/>
                <a:gd name="connsiteY2059" fmla="*/ 1970765 h 3820354"/>
                <a:gd name="connsiteX2060" fmla="*/ 662438 w 2699995"/>
                <a:gd name="connsiteY2060" fmla="*/ 1974002 h 3820354"/>
                <a:gd name="connsiteX2061" fmla="*/ 664339 w 2699995"/>
                <a:gd name="connsiteY2061" fmla="*/ 1976096 h 3820354"/>
                <a:gd name="connsiteX2062" fmla="*/ 666621 w 2699995"/>
                <a:gd name="connsiteY2062" fmla="*/ 1978571 h 3820354"/>
                <a:gd name="connsiteX2063" fmla="*/ 668997 w 2699995"/>
                <a:gd name="connsiteY2063" fmla="*/ 1980855 h 3820354"/>
                <a:gd name="connsiteX2064" fmla="*/ 676223 w 2699995"/>
                <a:gd name="connsiteY2064" fmla="*/ 1987995 h 3820354"/>
                <a:gd name="connsiteX2065" fmla="*/ 678314 w 2699995"/>
                <a:gd name="connsiteY2065" fmla="*/ 1990184 h 3820354"/>
                <a:gd name="connsiteX2066" fmla="*/ 680025 w 2699995"/>
                <a:gd name="connsiteY2066" fmla="*/ 1991898 h 3820354"/>
                <a:gd name="connsiteX2067" fmla="*/ 682592 w 2699995"/>
                <a:gd name="connsiteY2067" fmla="*/ 1995039 h 3820354"/>
                <a:gd name="connsiteX2068" fmla="*/ 687061 w 2699995"/>
                <a:gd name="connsiteY2068" fmla="*/ 1999798 h 3820354"/>
                <a:gd name="connsiteX2069" fmla="*/ 691339 w 2699995"/>
                <a:gd name="connsiteY2069" fmla="*/ 2004463 h 3820354"/>
                <a:gd name="connsiteX2070" fmla="*/ 696187 w 2699995"/>
                <a:gd name="connsiteY2070" fmla="*/ 2009793 h 3820354"/>
                <a:gd name="connsiteX2071" fmla="*/ 700465 w 2699995"/>
                <a:gd name="connsiteY2071" fmla="*/ 2013792 h 3820354"/>
                <a:gd name="connsiteX2072" fmla="*/ 702652 w 2699995"/>
                <a:gd name="connsiteY2072" fmla="*/ 2015886 h 3820354"/>
                <a:gd name="connsiteX2073" fmla="*/ 704743 w 2699995"/>
                <a:gd name="connsiteY2073" fmla="*/ 2017980 h 3820354"/>
                <a:gd name="connsiteX2074" fmla="*/ 711208 w 2699995"/>
                <a:gd name="connsiteY2074" fmla="*/ 2023882 h 3820354"/>
                <a:gd name="connsiteX2075" fmla="*/ 713680 w 2699995"/>
                <a:gd name="connsiteY2075" fmla="*/ 2026262 h 3820354"/>
                <a:gd name="connsiteX2076" fmla="*/ 716246 w 2699995"/>
                <a:gd name="connsiteY2076" fmla="*/ 2028736 h 3820354"/>
                <a:gd name="connsiteX2077" fmla="*/ 718338 w 2699995"/>
                <a:gd name="connsiteY2077" fmla="*/ 2030736 h 3820354"/>
                <a:gd name="connsiteX2078" fmla="*/ 725753 w 2699995"/>
                <a:gd name="connsiteY2078" fmla="*/ 2037684 h 3820354"/>
                <a:gd name="connsiteX2079" fmla="*/ 728035 w 2699995"/>
                <a:gd name="connsiteY2079" fmla="*/ 2039874 h 3820354"/>
                <a:gd name="connsiteX2080" fmla="*/ 731457 w 2699995"/>
                <a:gd name="connsiteY2080" fmla="*/ 2043015 h 3820354"/>
                <a:gd name="connsiteX2081" fmla="*/ 734880 w 2699995"/>
                <a:gd name="connsiteY2081" fmla="*/ 2046156 h 3820354"/>
                <a:gd name="connsiteX2082" fmla="*/ 737067 w 2699995"/>
                <a:gd name="connsiteY2082" fmla="*/ 2048251 h 3820354"/>
                <a:gd name="connsiteX2083" fmla="*/ 741060 w 2699995"/>
                <a:gd name="connsiteY2083" fmla="*/ 2051963 h 3820354"/>
                <a:gd name="connsiteX2084" fmla="*/ 745813 w 2699995"/>
                <a:gd name="connsiteY2084" fmla="*/ 2056437 h 3820354"/>
                <a:gd name="connsiteX2085" fmla="*/ 750091 w 2699995"/>
                <a:gd name="connsiteY2085" fmla="*/ 2059293 h 3820354"/>
                <a:gd name="connsiteX2086" fmla="*/ 753894 w 2699995"/>
                <a:gd name="connsiteY2086" fmla="*/ 2062148 h 3820354"/>
                <a:gd name="connsiteX2087" fmla="*/ 756461 w 2699995"/>
                <a:gd name="connsiteY2087" fmla="*/ 2064528 h 3820354"/>
                <a:gd name="connsiteX2088" fmla="*/ 758362 w 2699995"/>
                <a:gd name="connsiteY2088" fmla="*/ 2066337 h 3820354"/>
                <a:gd name="connsiteX2089" fmla="*/ 760739 w 2699995"/>
                <a:gd name="connsiteY2089" fmla="*/ 2068526 h 3820354"/>
                <a:gd name="connsiteX2090" fmla="*/ 763306 w 2699995"/>
                <a:gd name="connsiteY2090" fmla="*/ 2070811 h 3820354"/>
                <a:gd name="connsiteX2091" fmla="*/ 765777 w 2699995"/>
                <a:gd name="connsiteY2091" fmla="*/ 2073000 h 3820354"/>
                <a:gd name="connsiteX2092" fmla="*/ 768344 w 2699995"/>
                <a:gd name="connsiteY2092" fmla="*/ 2074999 h 3820354"/>
                <a:gd name="connsiteX2093" fmla="*/ 771767 w 2699995"/>
                <a:gd name="connsiteY2093" fmla="*/ 2077665 h 3820354"/>
                <a:gd name="connsiteX2094" fmla="*/ 775094 w 2699995"/>
                <a:gd name="connsiteY2094" fmla="*/ 2080235 h 3820354"/>
                <a:gd name="connsiteX2095" fmla="*/ 778136 w 2699995"/>
                <a:gd name="connsiteY2095" fmla="*/ 2082520 h 3820354"/>
                <a:gd name="connsiteX2096" fmla="*/ 781464 w 2699995"/>
                <a:gd name="connsiteY2096" fmla="*/ 2085185 h 3820354"/>
                <a:gd name="connsiteX2097" fmla="*/ 784030 w 2699995"/>
                <a:gd name="connsiteY2097" fmla="*/ 2087279 h 3820354"/>
                <a:gd name="connsiteX2098" fmla="*/ 786217 w 2699995"/>
                <a:gd name="connsiteY2098" fmla="*/ 2089183 h 3820354"/>
                <a:gd name="connsiteX2099" fmla="*/ 788499 w 2699995"/>
                <a:gd name="connsiteY2099" fmla="*/ 2091182 h 3820354"/>
                <a:gd name="connsiteX2100" fmla="*/ 791256 w 2699995"/>
                <a:gd name="connsiteY2100" fmla="*/ 2093276 h 3820354"/>
                <a:gd name="connsiteX2101" fmla="*/ 794773 w 2699995"/>
                <a:gd name="connsiteY2101" fmla="*/ 2096037 h 3820354"/>
                <a:gd name="connsiteX2102" fmla="*/ 798766 w 2699995"/>
                <a:gd name="connsiteY2102" fmla="*/ 2098988 h 3820354"/>
                <a:gd name="connsiteX2103" fmla="*/ 801999 w 2699995"/>
                <a:gd name="connsiteY2103" fmla="*/ 2101272 h 3820354"/>
                <a:gd name="connsiteX2104" fmla="*/ 804470 w 2699995"/>
                <a:gd name="connsiteY2104" fmla="*/ 2103176 h 3820354"/>
                <a:gd name="connsiteX2105" fmla="*/ 807417 w 2699995"/>
                <a:gd name="connsiteY2105" fmla="*/ 2105365 h 3820354"/>
                <a:gd name="connsiteX2106" fmla="*/ 810459 w 2699995"/>
                <a:gd name="connsiteY2106" fmla="*/ 2107555 h 3820354"/>
                <a:gd name="connsiteX2107" fmla="*/ 814167 w 2699995"/>
                <a:gd name="connsiteY2107" fmla="*/ 2110125 h 3820354"/>
                <a:gd name="connsiteX2108" fmla="*/ 817400 w 2699995"/>
                <a:gd name="connsiteY2108" fmla="*/ 2112505 h 3820354"/>
                <a:gd name="connsiteX2109" fmla="*/ 820061 w 2699995"/>
                <a:gd name="connsiteY2109" fmla="*/ 2114504 h 3820354"/>
                <a:gd name="connsiteX2110" fmla="*/ 823009 w 2699995"/>
                <a:gd name="connsiteY2110" fmla="*/ 2116788 h 3820354"/>
                <a:gd name="connsiteX2111" fmla="*/ 825861 w 2699995"/>
                <a:gd name="connsiteY2111" fmla="*/ 2118882 h 3820354"/>
                <a:gd name="connsiteX2112" fmla="*/ 829568 w 2699995"/>
                <a:gd name="connsiteY2112" fmla="*/ 2121357 h 3820354"/>
                <a:gd name="connsiteX2113" fmla="*/ 833371 w 2699995"/>
                <a:gd name="connsiteY2113" fmla="*/ 2123928 h 3820354"/>
                <a:gd name="connsiteX2114" fmla="*/ 836603 w 2699995"/>
                <a:gd name="connsiteY2114" fmla="*/ 2126212 h 3820354"/>
                <a:gd name="connsiteX2115" fmla="*/ 839931 w 2699995"/>
                <a:gd name="connsiteY2115" fmla="*/ 2128497 h 3820354"/>
                <a:gd name="connsiteX2116" fmla="*/ 843163 w 2699995"/>
                <a:gd name="connsiteY2116" fmla="*/ 2130591 h 3820354"/>
                <a:gd name="connsiteX2117" fmla="*/ 847061 w 2699995"/>
                <a:gd name="connsiteY2117" fmla="*/ 2133161 h 3820354"/>
                <a:gd name="connsiteX2118" fmla="*/ 850293 w 2699995"/>
                <a:gd name="connsiteY2118" fmla="*/ 2135351 h 3820354"/>
                <a:gd name="connsiteX2119" fmla="*/ 855142 w 2699995"/>
                <a:gd name="connsiteY2119" fmla="*/ 2137635 h 3820354"/>
                <a:gd name="connsiteX2120" fmla="*/ 859895 w 2699995"/>
                <a:gd name="connsiteY2120" fmla="*/ 2140015 h 3820354"/>
                <a:gd name="connsiteX2121" fmla="*/ 862842 w 2699995"/>
                <a:gd name="connsiteY2121" fmla="*/ 2142014 h 3820354"/>
                <a:gd name="connsiteX2122" fmla="*/ 866550 w 2699995"/>
                <a:gd name="connsiteY2122" fmla="*/ 2144394 h 3820354"/>
                <a:gd name="connsiteX2123" fmla="*/ 870543 w 2699995"/>
                <a:gd name="connsiteY2123" fmla="*/ 2146678 h 3820354"/>
                <a:gd name="connsiteX2124" fmla="*/ 874251 w 2699995"/>
                <a:gd name="connsiteY2124" fmla="*/ 2148963 h 3820354"/>
                <a:gd name="connsiteX2125" fmla="*/ 878339 w 2699995"/>
                <a:gd name="connsiteY2125" fmla="*/ 2151438 h 3820354"/>
                <a:gd name="connsiteX2126" fmla="*/ 882236 w 2699995"/>
                <a:gd name="connsiteY2126" fmla="*/ 2153722 h 3820354"/>
                <a:gd name="connsiteX2127" fmla="*/ 885659 w 2699995"/>
                <a:gd name="connsiteY2127" fmla="*/ 2155817 h 3820354"/>
                <a:gd name="connsiteX2128" fmla="*/ 889842 w 2699995"/>
                <a:gd name="connsiteY2128" fmla="*/ 2158292 h 3820354"/>
                <a:gd name="connsiteX2129" fmla="*/ 893835 w 2699995"/>
                <a:gd name="connsiteY2129" fmla="*/ 2160576 h 3820354"/>
                <a:gd name="connsiteX2130" fmla="*/ 897542 w 2699995"/>
                <a:gd name="connsiteY2130" fmla="*/ 2162575 h 3820354"/>
                <a:gd name="connsiteX2131" fmla="*/ 902011 w 2699995"/>
                <a:gd name="connsiteY2131" fmla="*/ 2165241 h 3820354"/>
                <a:gd name="connsiteX2132" fmla="*/ 906004 w 2699995"/>
                <a:gd name="connsiteY2132" fmla="*/ 2167716 h 3820354"/>
                <a:gd name="connsiteX2133" fmla="*/ 909711 w 2699995"/>
                <a:gd name="connsiteY2133" fmla="*/ 2169810 h 3820354"/>
                <a:gd name="connsiteX2134" fmla="*/ 913989 w 2699995"/>
                <a:gd name="connsiteY2134" fmla="*/ 2172094 h 3820354"/>
                <a:gd name="connsiteX2135" fmla="*/ 918458 w 2699995"/>
                <a:gd name="connsiteY2135" fmla="*/ 2174379 h 3820354"/>
                <a:gd name="connsiteX2136" fmla="*/ 922831 w 2699995"/>
                <a:gd name="connsiteY2136" fmla="*/ 2176664 h 3820354"/>
                <a:gd name="connsiteX2137" fmla="*/ 926824 w 2699995"/>
                <a:gd name="connsiteY2137" fmla="*/ 2178853 h 3820354"/>
                <a:gd name="connsiteX2138" fmla="*/ 932433 w 2699995"/>
                <a:gd name="connsiteY2138" fmla="*/ 2181994 h 3820354"/>
                <a:gd name="connsiteX2139" fmla="*/ 936045 w 2699995"/>
                <a:gd name="connsiteY2139" fmla="*/ 2183612 h 3820354"/>
                <a:gd name="connsiteX2140" fmla="*/ 940608 w 2699995"/>
                <a:gd name="connsiteY2140" fmla="*/ 2185897 h 3820354"/>
                <a:gd name="connsiteX2141" fmla="*/ 944887 w 2699995"/>
                <a:gd name="connsiteY2141" fmla="*/ 2188182 h 3820354"/>
                <a:gd name="connsiteX2142" fmla="*/ 949164 w 2699995"/>
                <a:gd name="connsiteY2142" fmla="*/ 2190466 h 3820354"/>
                <a:gd name="connsiteX2143" fmla="*/ 953918 w 2699995"/>
                <a:gd name="connsiteY2143" fmla="*/ 2192751 h 3820354"/>
                <a:gd name="connsiteX2144" fmla="*/ 958576 w 2699995"/>
                <a:gd name="connsiteY2144" fmla="*/ 2194940 h 3820354"/>
                <a:gd name="connsiteX2145" fmla="*/ 963710 w 2699995"/>
                <a:gd name="connsiteY2145" fmla="*/ 2197320 h 3820354"/>
                <a:gd name="connsiteX2146" fmla="*/ 968749 w 2699995"/>
                <a:gd name="connsiteY2146" fmla="*/ 2199700 h 3820354"/>
                <a:gd name="connsiteX2147" fmla="*/ 973978 w 2699995"/>
                <a:gd name="connsiteY2147" fmla="*/ 2201984 h 3820354"/>
                <a:gd name="connsiteX2148" fmla="*/ 978351 w 2699995"/>
                <a:gd name="connsiteY2148" fmla="*/ 2203888 h 3820354"/>
                <a:gd name="connsiteX2149" fmla="*/ 984435 w 2699995"/>
                <a:gd name="connsiteY2149" fmla="*/ 2206744 h 3820354"/>
                <a:gd name="connsiteX2150" fmla="*/ 988618 w 2699995"/>
                <a:gd name="connsiteY2150" fmla="*/ 2208552 h 3820354"/>
                <a:gd name="connsiteX2151" fmla="*/ 995273 w 2699995"/>
                <a:gd name="connsiteY2151" fmla="*/ 2211313 h 3820354"/>
                <a:gd name="connsiteX2152" fmla="*/ 1000597 w 2699995"/>
                <a:gd name="connsiteY2152" fmla="*/ 2213407 h 3820354"/>
                <a:gd name="connsiteX2153" fmla="*/ 1007442 w 2699995"/>
                <a:gd name="connsiteY2153" fmla="*/ 2215692 h 3820354"/>
                <a:gd name="connsiteX2154" fmla="*/ 1015427 w 2699995"/>
                <a:gd name="connsiteY2154" fmla="*/ 2218072 h 3820354"/>
                <a:gd name="connsiteX2155" fmla="*/ 1023128 w 2699995"/>
                <a:gd name="connsiteY2155" fmla="*/ 2220832 h 3820354"/>
                <a:gd name="connsiteX2156" fmla="*/ 1027026 w 2699995"/>
                <a:gd name="connsiteY2156" fmla="*/ 2222736 h 3820354"/>
                <a:gd name="connsiteX2157" fmla="*/ 1032825 w 2699995"/>
                <a:gd name="connsiteY2157" fmla="*/ 2225021 h 3820354"/>
                <a:gd name="connsiteX2158" fmla="*/ 1040145 w 2699995"/>
                <a:gd name="connsiteY2158" fmla="*/ 2227591 h 3820354"/>
                <a:gd name="connsiteX2159" fmla="*/ 1046039 w 2699995"/>
                <a:gd name="connsiteY2159" fmla="*/ 2229590 h 3820354"/>
                <a:gd name="connsiteX2160" fmla="*/ 1052599 w 2699995"/>
                <a:gd name="connsiteY2160" fmla="*/ 2231874 h 3820354"/>
                <a:gd name="connsiteX2161" fmla="*/ 1059159 w 2699995"/>
                <a:gd name="connsiteY2161" fmla="*/ 2234159 h 3820354"/>
                <a:gd name="connsiteX2162" fmla="*/ 1066479 w 2699995"/>
                <a:gd name="connsiteY2162" fmla="*/ 2236634 h 3820354"/>
                <a:gd name="connsiteX2163" fmla="*/ 1073800 w 2699995"/>
                <a:gd name="connsiteY2163" fmla="*/ 2239109 h 3820354"/>
                <a:gd name="connsiteX2164" fmla="*/ 1080359 w 2699995"/>
                <a:gd name="connsiteY2164" fmla="*/ 2241203 h 3820354"/>
                <a:gd name="connsiteX2165" fmla="*/ 1090341 w 2699995"/>
                <a:gd name="connsiteY2165" fmla="*/ 2243868 h 3820354"/>
                <a:gd name="connsiteX2166" fmla="*/ 1096426 w 2699995"/>
                <a:gd name="connsiteY2166" fmla="*/ 2245867 h 3820354"/>
                <a:gd name="connsiteX2167" fmla="*/ 1104126 w 2699995"/>
                <a:gd name="connsiteY2167" fmla="*/ 2248152 h 3820354"/>
                <a:gd name="connsiteX2168" fmla="*/ 1112112 w 2699995"/>
                <a:gd name="connsiteY2168" fmla="*/ 2250437 h 3820354"/>
                <a:gd name="connsiteX2169" fmla="*/ 1120953 w 2699995"/>
                <a:gd name="connsiteY2169" fmla="*/ 2252721 h 3820354"/>
                <a:gd name="connsiteX2170" fmla="*/ 1129130 w 2699995"/>
                <a:gd name="connsiteY2170" fmla="*/ 2254625 h 3820354"/>
                <a:gd name="connsiteX2171" fmla="*/ 1139777 w 2699995"/>
                <a:gd name="connsiteY2171" fmla="*/ 2257195 h 3820354"/>
                <a:gd name="connsiteX2172" fmla="*/ 1148618 w 2699995"/>
                <a:gd name="connsiteY2172" fmla="*/ 2259289 h 3820354"/>
                <a:gd name="connsiteX2173" fmla="*/ 1161738 w 2699995"/>
                <a:gd name="connsiteY2173" fmla="*/ 2262145 h 3820354"/>
                <a:gd name="connsiteX2174" fmla="*/ 1169629 w 2699995"/>
                <a:gd name="connsiteY2174" fmla="*/ 2264049 h 3820354"/>
                <a:gd name="connsiteX2175" fmla="*/ 1179991 w 2699995"/>
                <a:gd name="connsiteY2175" fmla="*/ 2266048 h 3820354"/>
                <a:gd name="connsiteX2176" fmla="*/ 1197389 w 2699995"/>
                <a:gd name="connsiteY2176" fmla="*/ 2269189 h 3820354"/>
                <a:gd name="connsiteX2177" fmla="*/ 1208702 w 2699995"/>
                <a:gd name="connsiteY2177" fmla="*/ 2271093 h 3820354"/>
                <a:gd name="connsiteX2178" fmla="*/ 1217924 w 2699995"/>
                <a:gd name="connsiteY2178" fmla="*/ 2271950 h 3820354"/>
                <a:gd name="connsiteX2179" fmla="*/ 1224483 w 2699995"/>
                <a:gd name="connsiteY2179" fmla="*/ 2273187 h 3820354"/>
                <a:gd name="connsiteX2180" fmla="*/ 1245493 w 2699995"/>
                <a:gd name="connsiteY2180" fmla="*/ 2275853 h 3820354"/>
                <a:gd name="connsiteX2181" fmla="*/ 1255856 w 2699995"/>
                <a:gd name="connsiteY2181" fmla="*/ 2277090 h 3820354"/>
                <a:gd name="connsiteX2182" fmla="*/ 1262796 w 2699995"/>
                <a:gd name="connsiteY2182" fmla="*/ 2277852 h 3820354"/>
                <a:gd name="connsiteX2183" fmla="*/ 1268595 w 2699995"/>
                <a:gd name="connsiteY2183" fmla="*/ 2278518 h 3820354"/>
                <a:gd name="connsiteX2184" fmla="*/ 1318886 w 2699995"/>
                <a:gd name="connsiteY2184" fmla="*/ 2280707 h 3820354"/>
                <a:gd name="connsiteX2185" fmla="*/ 1337425 w 2699995"/>
                <a:gd name="connsiteY2185" fmla="*/ 2281374 h 3820354"/>
                <a:gd name="connsiteX2186" fmla="*/ 1362238 w 2699995"/>
                <a:gd name="connsiteY2186" fmla="*/ 2281659 h 3820354"/>
                <a:gd name="connsiteX2187" fmla="*/ 1362238 w 2699995"/>
                <a:gd name="connsiteY2187" fmla="*/ 2281659 h 382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Lst>
              <a:rect l="l" t="t" r="r" b="b"/>
              <a:pathLst>
                <a:path w="2699995" h="3820354">
                  <a:moveTo>
                    <a:pt x="1141" y="3818329"/>
                  </a:moveTo>
                  <a:cubicBezTo>
                    <a:pt x="-761" y="3813855"/>
                    <a:pt x="665" y="1248265"/>
                    <a:pt x="2567" y="1245885"/>
                  </a:cubicBezTo>
                  <a:cubicBezTo>
                    <a:pt x="4753" y="1243124"/>
                    <a:pt x="5514" y="1241125"/>
                    <a:pt x="5514" y="1238365"/>
                  </a:cubicBezTo>
                  <a:cubicBezTo>
                    <a:pt x="5514" y="1237223"/>
                    <a:pt x="6084" y="1232653"/>
                    <a:pt x="6845" y="1228275"/>
                  </a:cubicBezTo>
                  <a:cubicBezTo>
                    <a:pt x="8271" y="1219231"/>
                    <a:pt x="9127" y="1211045"/>
                    <a:pt x="9792" y="1199527"/>
                  </a:cubicBezTo>
                  <a:cubicBezTo>
                    <a:pt x="10457" y="1188865"/>
                    <a:pt x="10933" y="1184487"/>
                    <a:pt x="12074" y="1179917"/>
                  </a:cubicBezTo>
                  <a:cubicBezTo>
                    <a:pt x="13024" y="1176015"/>
                    <a:pt x="13500" y="1172397"/>
                    <a:pt x="14450" y="1161926"/>
                  </a:cubicBezTo>
                  <a:cubicBezTo>
                    <a:pt x="14736" y="1158880"/>
                    <a:pt x="15496" y="1153930"/>
                    <a:pt x="16352" y="1150503"/>
                  </a:cubicBezTo>
                  <a:cubicBezTo>
                    <a:pt x="17683" y="1144887"/>
                    <a:pt x="18253" y="1140984"/>
                    <a:pt x="18919" y="1133750"/>
                  </a:cubicBezTo>
                  <a:cubicBezTo>
                    <a:pt x="19489" y="1127372"/>
                    <a:pt x="20440" y="1121470"/>
                    <a:pt x="21485" y="1118710"/>
                  </a:cubicBezTo>
                  <a:cubicBezTo>
                    <a:pt x="22151" y="1116806"/>
                    <a:pt x="22816" y="1113379"/>
                    <a:pt x="23387" y="1109000"/>
                  </a:cubicBezTo>
                  <a:cubicBezTo>
                    <a:pt x="24338" y="1101480"/>
                    <a:pt x="24338" y="1101099"/>
                    <a:pt x="25764" y="1096720"/>
                  </a:cubicBezTo>
                  <a:cubicBezTo>
                    <a:pt x="26904" y="1093198"/>
                    <a:pt x="27855" y="1087868"/>
                    <a:pt x="28235" y="1083108"/>
                  </a:cubicBezTo>
                  <a:cubicBezTo>
                    <a:pt x="28521" y="1079872"/>
                    <a:pt x="28901" y="1078253"/>
                    <a:pt x="30707" y="1072161"/>
                  </a:cubicBezTo>
                  <a:cubicBezTo>
                    <a:pt x="31373" y="1070067"/>
                    <a:pt x="32228" y="1065403"/>
                    <a:pt x="32703" y="1061405"/>
                  </a:cubicBezTo>
                  <a:cubicBezTo>
                    <a:pt x="33369" y="1055979"/>
                    <a:pt x="33844" y="1053599"/>
                    <a:pt x="34795" y="1051219"/>
                  </a:cubicBezTo>
                  <a:cubicBezTo>
                    <a:pt x="35461" y="1049506"/>
                    <a:pt x="36316" y="1046555"/>
                    <a:pt x="36696" y="1044556"/>
                  </a:cubicBezTo>
                  <a:cubicBezTo>
                    <a:pt x="37837" y="1038463"/>
                    <a:pt x="38598" y="1035798"/>
                    <a:pt x="39834" y="1032752"/>
                  </a:cubicBezTo>
                  <a:cubicBezTo>
                    <a:pt x="40499" y="1031134"/>
                    <a:pt x="41260" y="1028278"/>
                    <a:pt x="41545" y="1026374"/>
                  </a:cubicBezTo>
                  <a:cubicBezTo>
                    <a:pt x="42305" y="1020663"/>
                    <a:pt x="43256" y="1016950"/>
                    <a:pt x="44397" y="1014570"/>
                  </a:cubicBezTo>
                  <a:cubicBezTo>
                    <a:pt x="44967" y="1013333"/>
                    <a:pt x="45728" y="1010668"/>
                    <a:pt x="46013" y="1008669"/>
                  </a:cubicBezTo>
                  <a:cubicBezTo>
                    <a:pt x="47344" y="1000577"/>
                    <a:pt x="47534" y="999530"/>
                    <a:pt x="48770" y="996579"/>
                  </a:cubicBezTo>
                  <a:cubicBezTo>
                    <a:pt x="49531" y="994771"/>
                    <a:pt x="50481" y="991153"/>
                    <a:pt x="51052" y="988012"/>
                  </a:cubicBezTo>
                  <a:cubicBezTo>
                    <a:pt x="51717" y="984205"/>
                    <a:pt x="52478" y="981634"/>
                    <a:pt x="53333" y="979731"/>
                  </a:cubicBezTo>
                  <a:cubicBezTo>
                    <a:pt x="54189" y="977922"/>
                    <a:pt x="55045" y="974971"/>
                    <a:pt x="55710" y="971544"/>
                  </a:cubicBezTo>
                  <a:cubicBezTo>
                    <a:pt x="56471" y="967356"/>
                    <a:pt x="57136" y="965547"/>
                    <a:pt x="58277" y="963548"/>
                  </a:cubicBezTo>
                  <a:cubicBezTo>
                    <a:pt x="59418" y="961549"/>
                    <a:pt x="59893" y="960026"/>
                    <a:pt x="60368" y="956885"/>
                  </a:cubicBezTo>
                  <a:cubicBezTo>
                    <a:pt x="60749" y="954124"/>
                    <a:pt x="61414" y="952030"/>
                    <a:pt x="62365" y="949936"/>
                  </a:cubicBezTo>
                  <a:cubicBezTo>
                    <a:pt x="64171" y="946128"/>
                    <a:pt x="64171" y="946223"/>
                    <a:pt x="64932" y="941369"/>
                  </a:cubicBezTo>
                  <a:cubicBezTo>
                    <a:pt x="65407" y="938322"/>
                    <a:pt x="66073" y="936133"/>
                    <a:pt x="67213" y="933658"/>
                  </a:cubicBezTo>
                  <a:cubicBezTo>
                    <a:pt x="68164" y="931469"/>
                    <a:pt x="69115" y="928613"/>
                    <a:pt x="69590" y="926328"/>
                  </a:cubicBezTo>
                  <a:cubicBezTo>
                    <a:pt x="70161" y="923473"/>
                    <a:pt x="70731" y="921854"/>
                    <a:pt x="71777" y="920141"/>
                  </a:cubicBezTo>
                  <a:cubicBezTo>
                    <a:pt x="72822" y="918523"/>
                    <a:pt x="73488" y="916619"/>
                    <a:pt x="73963" y="914049"/>
                  </a:cubicBezTo>
                  <a:cubicBezTo>
                    <a:pt x="74914" y="909670"/>
                    <a:pt x="75199" y="908718"/>
                    <a:pt x="76625" y="906624"/>
                  </a:cubicBezTo>
                  <a:cubicBezTo>
                    <a:pt x="77196" y="905767"/>
                    <a:pt x="77861" y="904054"/>
                    <a:pt x="78146" y="902721"/>
                  </a:cubicBezTo>
                  <a:cubicBezTo>
                    <a:pt x="79002" y="898247"/>
                    <a:pt x="79858" y="895582"/>
                    <a:pt x="81093" y="893678"/>
                  </a:cubicBezTo>
                  <a:cubicBezTo>
                    <a:pt x="81854" y="892536"/>
                    <a:pt x="82614" y="890251"/>
                    <a:pt x="83090" y="888157"/>
                  </a:cubicBezTo>
                  <a:cubicBezTo>
                    <a:pt x="83660" y="885491"/>
                    <a:pt x="84326" y="883968"/>
                    <a:pt x="85467" y="882350"/>
                  </a:cubicBezTo>
                  <a:cubicBezTo>
                    <a:pt x="86702" y="880637"/>
                    <a:pt x="87178" y="879304"/>
                    <a:pt x="87843" y="876067"/>
                  </a:cubicBezTo>
                  <a:cubicBezTo>
                    <a:pt x="88699" y="871879"/>
                    <a:pt x="88889" y="871308"/>
                    <a:pt x="90600" y="868928"/>
                  </a:cubicBezTo>
                  <a:cubicBezTo>
                    <a:pt x="91171" y="868167"/>
                    <a:pt x="92026" y="865787"/>
                    <a:pt x="92502" y="863788"/>
                  </a:cubicBezTo>
                  <a:cubicBezTo>
                    <a:pt x="93072" y="861218"/>
                    <a:pt x="93833" y="859409"/>
                    <a:pt x="94878" y="857886"/>
                  </a:cubicBezTo>
                  <a:cubicBezTo>
                    <a:pt x="95734" y="856553"/>
                    <a:pt x="96590" y="854554"/>
                    <a:pt x="97065" y="852841"/>
                  </a:cubicBezTo>
                  <a:cubicBezTo>
                    <a:pt x="97921" y="849414"/>
                    <a:pt x="98491" y="847986"/>
                    <a:pt x="99917" y="845892"/>
                  </a:cubicBezTo>
                  <a:cubicBezTo>
                    <a:pt x="100487" y="845035"/>
                    <a:pt x="101248" y="843227"/>
                    <a:pt x="101438" y="841989"/>
                  </a:cubicBezTo>
                  <a:cubicBezTo>
                    <a:pt x="102199" y="838372"/>
                    <a:pt x="102769" y="836849"/>
                    <a:pt x="104195" y="834850"/>
                  </a:cubicBezTo>
                  <a:cubicBezTo>
                    <a:pt x="105051" y="833612"/>
                    <a:pt x="105906" y="831613"/>
                    <a:pt x="106382" y="829329"/>
                  </a:cubicBezTo>
                  <a:cubicBezTo>
                    <a:pt x="106952" y="827139"/>
                    <a:pt x="107808" y="824855"/>
                    <a:pt x="108758" y="823427"/>
                  </a:cubicBezTo>
                  <a:cubicBezTo>
                    <a:pt x="109709" y="821999"/>
                    <a:pt x="110470" y="819905"/>
                    <a:pt x="110850" y="818001"/>
                  </a:cubicBezTo>
                  <a:cubicBezTo>
                    <a:pt x="111515" y="814860"/>
                    <a:pt x="112086" y="813622"/>
                    <a:pt x="113797" y="811052"/>
                  </a:cubicBezTo>
                  <a:cubicBezTo>
                    <a:pt x="114367" y="810195"/>
                    <a:pt x="115128" y="808577"/>
                    <a:pt x="115508" y="807435"/>
                  </a:cubicBezTo>
                  <a:cubicBezTo>
                    <a:pt x="115888" y="806292"/>
                    <a:pt x="116839" y="804484"/>
                    <a:pt x="117600" y="803437"/>
                  </a:cubicBezTo>
                  <a:cubicBezTo>
                    <a:pt x="118455" y="802390"/>
                    <a:pt x="119311" y="800867"/>
                    <a:pt x="119596" y="799915"/>
                  </a:cubicBezTo>
                  <a:cubicBezTo>
                    <a:pt x="120642" y="796107"/>
                    <a:pt x="120927" y="795441"/>
                    <a:pt x="122353" y="793442"/>
                  </a:cubicBezTo>
                  <a:cubicBezTo>
                    <a:pt x="123304" y="792109"/>
                    <a:pt x="124160" y="790015"/>
                    <a:pt x="124730" y="787921"/>
                  </a:cubicBezTo>
                  <a:cubicBezTo>
                    <a:pt x="125395" y="785636"/>
                    <a:pt x="126156" y="783923"/>
                    <a:pt x="127202" y="782590"/>
                  </a:cubicBezTo>
                  <a:cubicBezTo>
                    <a:pt x="128247" y="781257"/>
                    <a:pt x="128913" y="779924"/>
                    <a:pt x="129198" y="778211"/>
                  </a:cubicBezTo>
                  <a:cubicBezTo>
                    <a:pt x="129769" y="775260"/>
                    <a:pt x="130719" y="772976"/>
                    <a:pt x="131860" y="772024"/>
                  </a:cubicBezTo>
                  <a:cubicBezTo>
                    <a:pt x="132811" y="771167"/>
                    <a:pt x="133191" y="770215"/>
                    <a:pt x="134332" y="766407"/>
                  </a:cubicBezTo>
                  <a:cubicBezTo>
                    <a:pt x="134807" y="764884"/>
                    <a:pt x="135663" y="762790"/>
                    <a:pt x="136423" y="761838"/>
                  </a:cubicBezTo>
                  <a:cubicBezTo>
                    <a:pt x="137089" y="760886"/>
                    <a:pt x="138039" y="758887"/>
                    <a:pt x="138515" y="757269"/>
                  </a:cubicBezTo>
                  <a:cubicBezTo>
                    <a:pt x="138990" y="755651"/>
                    <a:pt x="140036" y="753652"/>
                    <a:pt x="140797" y="752700"/>
                  </a:cubicBezTo>
                  <a:cubicBezTo>
                    <a:pt x="141652" y="751653"/>
                    <a:pt x="142603" y="749749"/>
                    <a:pt x="143078" y="748131"/>
                  </a:cubicBezTo>
                  <a:cubicBezTo>
                    <a:pt x="143553" y="746608"/>
                    <a:pt x="144409" y="744799"/>
                    <a:pt x="144884" y="744228"/>
                  </a:cubicBezTo>
                  <a:cubicBezTo>
                    <a:pt x="146215" y="742705"/>
                    <a:pt x="146976" y="741087"/>
                    <a:pt x="147832" y="738326"/>
                  </a:cubicBezTo>
                  <a:cubicBezTo>
                    <a:pt x="148212" y="737089"/>
                    <a:pt x="149162" y="735280"/>
                    <a:pt x="149923" y="734233"/>
                  </a:cubicBezTo>
                  <a:cubicBezTo>
                    <a:pt x="150684" y="733281"/>
                    <a:pt x="151634" y="731472"/>
                    <a:pt x="152015" y="730235"/>
                  </a:cubicBezTo>
                  <a:cubicBezTo>
                    <a:pt x="152490" y="728521"/>
                    <a:pt x="153060" y="727665"/>
                    <a:pt x="154391" y="726713"/>
                  </a:cubicBezTo>
                  <a:cubicBezTo>
                    <a:pt x="155722" y="725666"/>
                    <a:pt x="156198" y="724904"/>
                    <a:pt x="156958" y="722619"/>
                  </a:cubicBezTo>
                  <a:cubicBezTo>
                    <a:pt x="157434" y="720906"/>
                    <a:pt x="158384" y="719193"/>
                    <a:pt x="159240" y="718145"/>
                  </a:cubicBezTo>
                  <a:cubicBezTo>
                    <a:pt x="160095" y="717098"/>
                    <a:pt x="161046" y="715290"/>
                    <a:pt x="161521" y="713576"/>
                  </a:cubicBezTo>
                  <a:cubicBezTo>
                    <a:pt x="162092" y="711863"/>
                    <a:pt x="162948" y="710054"/>
                    <a:pt x="163708" y="709198"/>
                  </a:cubicBezTo>
                  <a:cubicBezTo>
                    <a:pt x="164469" y="708341"/>
                    <a:pt x="165419" y="706532"/>
                    <a:pt x="165990" y="704533"/>
                  </a:cubicBezTo>
                  <a:cubicBezTo>
                    <a:pt x="166655" y="702249"/>
                    <a:pt x="167416" y="700916"/>
                    <a:pt x="168461" y="699869"/>
                  </a:cubicBezTo>
                  <a:cubicBezTo>
                    <a:pt x="169317" y="699012"/>
                    <a:pt x="170268" y="697394"/>
                    <a:pt x="170743" y="695966"/>
                  </a:cubicBezTo>
                  <a:cubicBezTo>
                    <a:pt x="171218" y="694633"/>
                    <a:pt x="172264" y="692825"/>
                    <a:pt x="173120" y="691873"/>
                  </a:cubicBezTo>
                  <a:cubicBezTo>
                    <a:pt x="173976" y="690921"/>
                    <a:pt x="174926" y="689207"/>
                    <a:pt x="175306" y="687970"/>
                  </a:cubicBezTo>
                  <a:cubicBezTo>
                    <a:pt x="175687" y="686732"/>
                    <a:pt x="176637" y="685019"/>
                    <a:pt x="177398" y="684257"/>
                  </a:cubicBezTo>
                  <a:cubicBezTo>
                    <a:pt x="178539" y="682925"/>
                    <a:pt x="180440" y="679117"/>
                    <a:pt x="180440" y="678070"/>
                  </a:cubicBezTo>
                  <a:cubicBezTo>
                    <a:pt x="180440" y="677880"/>
                    <a:pt x="181106" y="677118"/>
                    <a:pt x="181866" y="676357"/>
                  </a:cubicBezTo>
                  <a:cubicBezTo>
                    <a:pt x="182817" y="675405"/>
                    <a:pt x="183672" y="674072"/>
                    <a:pt x="184243" y="672359"/>
                  </a:cubicBezTo>
                  <a:cubicBezTo>
                    <a:pt x="184813" y="670835"/>
                    <a:pt x="185764" y="668932"/>
                    <a:pt x="186715" y="667885"/>
                  </a:cubicBezTo>
                  <a:cubicBezTo>
                    <a:pt x="187570" y="666837"/>
                    <a:pt x="188616" y="665124"/>
                    <a:pt x="188996" y="663982"/>
                  </a:cubicBezTo>
                  <a:cubicBezTo>
                    <a:pt x="189377" y="662839"/>
                    <a:pt x="190422" y="661031"/>
                    <a:pt x="191183" y="659984"/>
                  </a:cubicBezTo>
                  <a:cubicBezTo>
                    <a:pt x="192038" y="658937"/>
                    <a:pt x="193084" y="656938"/>
                    <a:pt x="193654" y="655605"/>
                  </a:cubicBezTo>
                  <a:cubicBezTo>
                    <a:pt x="194225" y="654272"/>
                    <a:pt x="195176" y="652559"/>
                    <a:pt x="195841" y="651892"/>
                  </a:cubicBezTo>
                  <a:cubicBezTo>
                    <a:pt x="196507" y="651226"/>
                    <a:pt x="197552" y="649798"/>
                    <a:pt x="198123" y="648751"/>
                  </a:cubicBezTo>
                  <a:cubicBezTo>
                    <a:pt x="198693" y="647704"/>
                    <a:pt x="199929" y="646181"/>
                    <a:pt x="200690" y="645324"/>
                  </a:cubicBezTo>
                  <a:cubicBezTo>
                    <a:pt x="201545" y="644468"/>
                    <a:pt x="202401" y="642944"/>
                    <a:pt x="202686" y="642088"/>
                  </a:cubicBezTo>
                  <a:cubicBezTo>
                    <a:pt x="202971" y="641136"/>
                    <a:pt x="203827" y="639803"/>
                    <a:pt x="204588" y="639137"/>
                  </a:cubicBezTo>
                  <a:cubicBezTo>
                    <a:pt x="205348" y="638471"/>
                    <a:pt x="206584" y="636567"/>
                    <a:pt x="207250" y="634948"/>
                  </a:cubicBezTo>
                  <a:cubicBezTo>
                    <a:pt x="208010" y="633330"/>
                    <a:pt x="209056" y="631522"/>
                    <a:pt x="209721" y="630855"/>
                  </a:cubicBezTo>
                  <a:cubicBezTo>
                    <a:pt x="210387" y="630189"/>
                    <a:pt x="211337" y="628666"/>
                    <a:pt x="211813" y="627619"/>
                  </a:cubicBezTo>
                  <a:cubicBezTo>
                    <a:pt x="212288" y="626476"/>
                    <a:pt x="213334" y="624858"/>
                    <a:pt x="214094" y="623906"/>
                  </a:cubicBezTo>
                  <a:cubicBezTo>
                    <a:pt x="214855" y="622954"/>
                    <a:pt x="215901" y="621336"/>
                    <a:pt x="216281" y="620194"/>
                  </a:cubicBezTo>
                  <a:cubicBezTo>
                    <a:pt x="216661" y="619052"/>
                    <a:pt x="217612" y="617528"/>
                    <a:pt x="218372" y="616767"/>
                  </a:cubicBezTo>
                  <a:cubicBezTo>
                    <a:pt x="219133" y="616101"/>
                    <a:pt x="220179" y="614387"/>
                    <a:pt x="220844" y="613054"/>
                  </a:cubicBezTo>
                  <a:cubicBezTo>
                    <a:pt x="221415" y="611722"/>
                    <a:pt x="222555" y="609913"/>
                    <a:pt x="223411" y="608961"/>
                  </a:cubicBezTo>
                  <a:cubicBezTo>
                    <a:pt x="224172" y="608009"/>
                    <a:pt x="225217" y="606486"/>
                    <a:pt x="225598" y="605439"/>
                  </a:cubicBezTo>
                  <a:cubicBezTo>
                    <a:pt x="225978" y="604392"/>
                    <a:pt x="226928" y="602869"/>
                    <a:pt x="227689" y="602107"/>
                  </a:cubicBezTo>
                  <a:cubicBezTo>
                    <a:pt x="228450" y="601346"/>
                    <a:pt x="229591" y="599633"/>
                    <a:pt x="230161" y="598300"/>
                  </a:cubicBezTo>
                  <a:cubicBezTo>
                    <a:pt x="230731" y="596967"/>
                    <a:pt x="231872" y="595254"/>
                    <a:pt x="232728" y="594302"/>
                  </a:cubicBezTo>
                  <a:cubicBezTo>
                    <a:pt x="233583" y="593445"/>
                    <a:pt x="234439" y="592017"/>
                    <a:pt x="234819" y="591256"/>
                  </a:cubicBezTo>
                  <a:cubicBezTo>
                    <a:pt x="235105" y="590494"/>
                    <a:pt x="236055" y="589257"/>
                    <a:pt x="236721" y="588590"/>
                  </a:cubicBezTo>
                  <a:cubicBezTo>
                    <a:pt x="237481" y="587924"/>
                    <a:pt x="238622" y="586211"/>
                    <a:pt x="239288" y="584878"/>
                  </a:cubicBezTo>
                  <a:cubicBezTo>
                    <a:pt x="239953" y="583545"/>
                    <a:pt x="241189" y="581737"/>
                    <a:pt x="241949" y="580880"/>
                  </a:cubicBezTo>
                  <a:cubicBezTo>
                    <a:pt x="242710" y="580023"/>
                    <a:pt x="243661" y="578595"/>
                    <a:pt x="244041" y="577739"/>
                  </a:cubicBezTo>
                  <a:cubicBezTo>
                    <a:pt x="244421" y="576882"/>
                    <a:pt x="245372" y="575454"/>
                    <a:pt x="246323" y="574502"/>
                  </a:cubicBezTo>
                  <a:cubicBezTo>
                    <a:pt x="247178" y="573550"/>
                    <a:pt x="248224" y="572313"/>
                    <a:pt x="248604" y="571742"/>
                  </a:cubicBezTo>
                  <a:cubicBezTo>
                    <a:pt x="248984" y="571170"/>
                    <a:pt x="249935" y="570218"/>
                    <a:pt x="250696" y="569743"/>
                  </a:cubicBezTo>
                  <a:cubicBezTo>
                    <a:pt x="251552" y="569171"/>
                    <a:pt x="252407" y="568219"/>
                    <a:pt x="252787" y="567268"/>
                  </a:cubicBezTo>
                  <a:cubicBezTo>
                    <a:pt x="253168" y="566411"/>
                    <a:pt x="254213" y="564793"/>
                    <a:pt x="255069" y="563650"/>
                  </a:cubicBezTo>
                  <a:cubicBezTo>
                    <a:pt x="256020" y="562508"/>
                    <a:pt x="257255" y="560604"/>
                    <a:pt x="257826" y="559462"/>
                  </a:cubicBezTo>
                  <a:cubicBezTo>
                    <a:pt x="258396" y="558320"/>
                    <a:pt x="259442" y="556987"/>
                    <a:pt x="260108" y="556511"/>
                  </a:cubicBezTo>
                  <a:cubicBezTo>
                    <a:pt x="260773" y="556035"/>
                    <a:pt x="261629" y="554893"/>
                    <a:pt x="262009" y="553941"/>
                  </a:cubicBezTo>
                  <a:cubicBezTo>
                    <a:pt x="262389" y="552989"/>
                    <a:pt x="263340" y="551466"/>
                    <a:pt x="264100" y="550609"/>
                  </a:cubicBezTo>
                  <a:cubicBezTo>
                    <a:pt x="264861" y="549752"/>
                    <a:pt x="266002" y="548039"/>
                    <a:pt x="266667" y="546897"/>
                  </a:cubicBezTo>
                  <a:cubicBezTo>
                    <a:pt x="267333" y="545659"/>
                    <a:pt x="268569" y="543851"/>
                    <a:pt x="269614" y="542803"/>
                  </a:cubicBezTo>
                  <a:cubicBezTo>
                    <a:pt x="270660" y="541756"/>
                    <a:pt x="271421" y="540709"/>
                    <a:pt x="271421" y="540424"/>
                  </a:cubicBezTo>
                  <a:cubicBezTo>
                    <a:pt x="271421" y="540138"/>
                    <a:pt x="272372" y="538996"/>
                    <a:pt x="273512" y="537758"/>
                  </a:cubicBezTo>
                  <a:cubicBezTo>
                    <a:pt x="274653" y="536521"/>
                    <a:pt x="275604" y="535283"/>
                    <a:pt x="275604" y="535093"/>
                  </a:cubicBezTo>
                  <a:cubicBezTo>
                    <a:pt x="275604" y="534903"/>
                    <a:pt x="276554" y="533665"/>
                    <a:pt x="277695" y="532428"/>
                  </a:cubicBezTo>
                  <a:cubicBezTo>
                    <a:pt x="278836" y="531190"/>
                    <a:pt x="280167" y="529382"/>
                    <a:pt x="280737" y="528430"/>
                  </a:cubicBezTo>
                  <a:cubicBezTo>
                    <a:pt x="281213" y="527478"/>
                    <a:pt x="282449" y="525764"/>
                    <a:pt x="283494" y="524717"/>
                  </a:cubicBezTo>
                  <a:cubicBezTo>
                    <a:pt x="284540" y="523670"/>
                    <a:pt x="285301" y="522528"/>
                    <a:pt x="285301" y="522147"/>
                  </a:cubicBezTo>
                  <a:cubicBezTo>
                    <a:pt x="285301" y="521766"/>
                    <a:pt x="286061" y="520814"/>
                    <a:pt x="287012" y="519958"/>
                  </a:cubicBezTo>
                  <a:cubicBezTo>
                    <a:pt x="287963" y="519101"/>
                    <a:pt x="289199" y="517578"/>
                    <a:pt x="289674" y="516531"/>
                  </a:cubicBezTo>
                  <a:cubicBezTo>
                    <a:pt x="290244" y="515484"/>
                    <a:pt x="291100" y="514341"/>
                    <a:pt x="291575" y="513865"/>
                  </a:cubicBezTo>
                  <a:cubicBezTo>
                    <a:pt x="292051" y="513389"/>
                    <a:pt x="293382" y="511676"/>
                    <a:pt x="294522" y="510058"/>
                  </a:cubicBezTo>
                  <a:cubicBezTo>
                    <a:pt x="295663" y="508439"/>
                    <a:pt x="296804" y="507012"/>
                    <a:pt x="297184" y="506916"/>
                  </a:cubicBezTo>
                  <a:cubicBezTo>
                    <a:pt x="297470" y="506821"/>
                    <a:pt x="298230" y="505774"/>
                    <a:pt x="298705" y="504727"/>
                  </a:cubicBezTo>
                  <a:cubicBezTo>
                    <a:pt x="299276" y="503680"/>
                    <a:pt x="300321" y="502157"/>
                    <a:pt x="301082" y="501490"/>
                  </a:cubicBezTo>
                  <a:cubicBezTo>
                    <a:pt x="301843" y="500824"/>
                    <a:pt x="302793" y="499587"/>
                    <a:pt x="303174" y="498920"/>
                  </a:cubicBezTo>
                  <a:cubicBezTo>
                    <a:pt x="304124" y="497112"/>
                    <a:pt x="308117" y="492828"/>
                    <a:pt x="309828" y="491876"/>
                  </a:cubicBezTo>
                  <a:cubicBezTo>
                    <a:pt x="310589" y="491400"/>
                    <a:pt x="311825" y="490163"/>
                    <a:pt x="312490" y="489116"/>
                  </a:cubicBezTo>
                  <a:cubicBezTo>
                    <a:pt x="313156" y="488069"/>
                    <a:pt x="314202" y="486926"/>
                    <a:pt x="314772" y="486545"/>
                  </a:cubicBezTo>
                  <a:cubicBezTo>
                    <a:pt x="315342" y="486165"/>
                    <a:pt x="315913" y="485498"/>
                    <a:pt x="316103" y="485118"/>
                  </a:cubicBezTo>
                  <a:cubicBezTo>
                    <a:pt x="316293" y="484737"/>
                    <a:pt x="317434" y="483214"/>
                    <a:pt x="318765" y="481691"/>
                  </a:cubicBezTo>
                  <a:cubicBezTo>
                    <a:pt x="320096" y="480263"/>
                    <a:pt x="321712" y="478264"/>
                    <a:pt x="322283" y="477217"/>
                  </a:cubicBezTo>
                  <a:cubicBezTo>
                    <a:pt x="322948" y="476170"/>
                    <a:pt x="323899" y="475027"/>
                    <a:pt x="324469" y="474647"/>
                  </a:cubicBezTo>
                  <a:cubicBezTo>
                    <a:pt x="325039" y="474266"/>
                    <a:pt x="325895" y="473219"/>
                    <a:pt x="326370" y="472362"/>
                  </a:cubicBezTo>
                  <a:cubicBezTo>
                    <a:pt x="326846" y="471505"/>
                    <a:pt x="327892" y="470268"/>
                    <a:pt x="328747" y="469601"/>
                  </a:cubicBezTo>
                  <a:cubicBezTo>
                    <a:pt x="329603" y="468935"/>
                    <a:pt x="330553" y="467888"/>
                    <a:pt x="330934" y="467222"/>
                  </a:cubicBezTo>
                  <a:cubicBezTo>
                    <a:pt x="331314" y="466555"/>
                    <a:pt x="332455" y="465032"/>
                    <a:pt x="333501" y="463985"/>
                  </a:cubicBezTo>
                  <a:cubicBezTo>
                    <a:pt x="336638" y="460844"/>
                    <a:pt x="338920" y="458179"/>
                    <a:pt x="340250" y="456180"/>
                  </a:cubicBezTo>
                  <a:cubicBezTo>
                    <a:pt x="340916" y="455132"/>
                    <a:pt x="341772" y="454085"/>
                    <a:pt x="342247" y="453705"/>
                  </a:cubicBezTo>
                  <a:cubicBezTo>
                    <a:pt x="342627" y="453324"/>
                    <a:pt x="343768" y="452086"/>
                    <a:pt x="344719" y="450849"/>
                  </a:cubicBezTo>
                  <a:cubicBezTo>
                    <a:pt x="345669" y="449611"/>
                    <a:pt x="347095" y="447898"/>
                    <a:pt x="347951" y="447041"/>
                  </a:cubicBezTo>
                  <a:cubicBezTo>
                    <a:pt x="348806" y="446184"/>
                    <a:pt x="350518" y="444376"/>
                    <a:pt x="351754" y="442948"/>
                  </a:cubicBezTo>
                  <a:cubicBezTo>
                    <a:pt x="352990" y="441520"/>
                    <a:pt x="354986" y="439426"/>
                    <a:pt x="356222" y="438284"/>
                  </a:cubicBezTo>
                  <a:cubicBezTo>
                    <a:pt x="357363" y="437141"/>
                    <a:pt x="358789" y="435523"/>
                    <a:pt x="359264" y="434762"/>
                  </a:cubicBezTo>
                  <a:cubicBezTo>
                    <a:pt x="359739" y="434000"/>
                    <a:pt x="360785" y="432953"/>
                    <a:pt x="361451" y="432572"/>
                  </a:cubicBezTo>
                  <a:cubicBezTo>
                    <a:pt x="362116" y="432191"/>
                    <a:pt x="363067" y="431335"/>
                    <a:pt x="363352" y="430668"/>
                  </a:cubicBezTo>
                  <a:cubicBezTo>
                    <a:pt x="363732" y="430002"/>
                    <a:pt x="364588" y="428955"/>
                    <a:pt x="365349" y="428384"/>
                  </a:cubicBezTo>
                  <a:cubicBezTo>
                    <a:pt x="366109" y="427717"/>
                    <a:pt x="367155" y="426575"/>
                    <a:pt x="367630" y="425814"/>
                  </a:cubicBezTo>
                  <a:cubicBezTo>
                    <a:pt x="368105" y="425052"/>
                    <a:pt x="369246" y="423910"/>
                    <a:pt x="370007" y="423339"/>
                  </a:cubicBezTo>
                  <a:cubicBezTo>
                    <a:pt x="370862" y="422767"/>
                    <a:pt x="371908" y="421625"/>
                    <a:pt x="372384" y="420673"/>
                  </a:cubicBezTo>
                  <a:cubicBezTo>
                    <a:pt x="372859" y="419817"/>
                    <a:pt x="373810" y="418769"/>
                    <a:pt x="374475" y="418389"/>
                  </a:cubicBezTo>
                  <a:cubicBezTo>
                    <a:pt x="375141" y="418008"/>
                    <a:pt x="376091" y="417151"/>
                    <a:pt x="376567" y="416390"/>
                  </a:cubicBezTo>
                  <a:cubicBezTo>
                    <a:pt x="377042" y="415628"/>
                    <a:pt x="378183" y="414581"/>
                    <a:pt x="379038" y="414105"/>
                  </a:cubicBezTo>
                  <a:cubicBezTo>
                    <a:pt x="379989" y="413629"/>
                    <a:pt x="381225" y="412487"/>
                    <a:pt x="381795" y="411535"/>
                  </a:cubicBezTo>
                  <a:cubicBezTo>
                    <a:pt x="382366" y="410678"/>
                    <a:pt x="383412" y="409631"/>
                    <a:pt x="384077" y="409250"/>
                  </a:cubicBezTo>
                  <a:cubicBezTo>
                    <a:pt x="384742" y="408870"/>
                    <a:pt x="385313" y="408394"/>
                    <a:pt x="385313" y="408203"/>
                  </a:cubicBezTo>
                  <a:cubicBezTo>
                    <a:pt x="385313" y="408013"/>
                    <a:pt x="386549" y="406585"/>
                    <a:pt x="388165" y="404967"/>
                  </a:cubicBezTo>
                  <a:cubicBezTo>
                    <a:pt x="389686" y="403444"/>
                    <a:pt x="391302" y="401825"/>
                    <a:pt x="391683" y="401445"/>
                  </a:cubicBezTo>
                  <a:cubicBezTo>
                    <a:pt x="392063" y="401064"/>
                    <a:pt x="393013" y="400112"/>
                    <a:pt x="393774" y="399350"/>
                  </a:cubicBezTo>
                  <a:cubicBezTo>
                    <a:pt x="395485" y="397732"/>
                    <a:pt x="397387" y="395828"/>
                    <a:pt x="398813" y="394401"/>
                  </a:cubicBezTo>
                  <a:cubicBezTo>
                    <a:pt x="399383" y="393829"/>
                    <a:pt x="400524" y="392687"/>
                    <a:pt x="401379" y="391926"/>
                  </a:cubicBezTo>
                  <a:cubicBezTo>
                    <a:pt x="403376" y="390022"/>
                    <a:pt x="403661" y="389641"/>
                    <a:pt x="406894" y="386309"/>
                  </a:cubicBezTo>
                  <a:cubicBezTo>
                    <a:pt x="410031" y="382978"/>
                    <a:pt x="409936" y="383073"/>
                    <a:pt x="412122" y="380979"/>
                  </a:cubicBezTo>
                  <a:cubicBezTo>
                    <a:pt x="413073" y="380027"/>
                    <a:pt x="414214" y="378980"/>
                    <a:pt x="414689" y="378504"/>
                  </a:cubicBezTo>
                  <a:cubicBezTo>
                    <a:pt x="415164" y="378028"/>
                    <a:pt x="416210" y="376981"/>
                    <a:pt x="416971" y="376219"/>
                  </a:cubicBezTo>
                  <a:cubicBezTo>
                    <a:pt x="418492" y="374791"/>
                    <a:pt x="420298" y="372983"/>
                    <a:pt x="421819" y="371459"/>
                  </a:cubicBezTo>
                  <a:cubicBezTo>
                    <a:pt x="422295" y="370984"/>
                    <a:pt x="423435" y="369841"/>
                    <a:pt x="424386" y="368985"/>
                  </a:cubicBezTo>
                  <a:cubicBezTo>
                    <a:pt x="425337" y="368033"/>
                    <a:pt x="426192" y="367176"/>
                    <a:pt x="426382" y="367081"/>
                  </a:cubicBezTo>
                  <a:cubicBezTo>
                    <a:pt x="426573" y="366890"/>
                    <a:pt x="427618" y="365843"/>
                    <a:pt x="428664" y="364796"/>
                  </a:cubicBezTo>
                  <a:cubicBezTo>
                    <a:pt x="429805" y="363654"/>
                    <a:pt x="431041" y="362416"/>
                    <a:pt x="431516" y="361940"/>
                  </a:cubicBezTo>
                  <a:cubicBezTo>
                    <a:pt x="431991" y="361464"/>
                    <a:pt x="432752" y="360703"/>
                    <a:pt x="433323" y="360227"/>
                  </a:cubicBezTo>
                  <a:cubicBezTo>
                    <a:pt x="433893" y="359751"/>
                    <a:pt x="435509" y="358228"/>
                    <a:pt x="436935" y="356800"/>
                  </a:cubicBezTo>
                  <a:cubicBezTo>
                    <a:pt x="438361" y="355372"/>
                    <a:pt x="439787" y="354230"/>
                    <a:pt x="440072" y="354230"/>
                  </a:cubicBezTo>
                  <a:cubicBezTo>
                    <a:pt x="440358" y="354230"/>
                    <a:pt x="441023" y="353564"/>
                    <a:pt x="441594" y="352707"/>
                  </a:cubicBezTo>
                  <a:cubicBezTo>
                    <a:pt x="442164" y="351850"/>
                    <a:pt x="443400" y="350708"/>
                    <a:pt x="444255" y="350137"/>
                  </a:cubicBezTo>
                  <a:cubicBezTo>
                    <a:pt x="445111" y="349566"/>
                    <a:pt x="446632" y="348328"/>
                    <a:pt x="447583" y="347376"/>
                  </a:cubicBezTo>
                  <a:cubicBezTo>
                    <a:pt x="450150" y="344901"/>
                    <a:pt x="454998" y="340618"/>
                    <a:pt x="456899" y="339285"/>
                  </a:cubicBezTo>
                  <a:cubicBezTo>
                    <a:pt x="457850" y="338619"/>
                    <a:pt x="458706" y="337857"/>
                    <a:pt x="458801" y="337476"/>
                  </a:cubicBezTo>
                  <a:cubicBezTo>
                    <a:pt x="458896" y="337191"/>
                    <a:pt x="459942" y="336524"/>
                    <a:pt x="460988" y="335953"/>
                  </a:cubicBezTo>
                  <a:cubicBezTo>
                    <a:pt x="462128" y="335477"/>
                    <a:pt x="463935" y="334145"/>
                    <a:pt x="464980" y="333097"/>
                  </a:cubicBezTo>
                  <a:cubicBezTo>
                    <a:pt x="466121" y="332050"/>
                    <a:pt x="467357" y="330813"/>
                    <a:pt x="467833" y="330337"/>
                  </a:cubicBezTo>
                  <a:cubicBezTo>
                    <a:pt x="468308" y="329861"/>
                    <a:pt x="469258" y="328909"/>
                    <a:pt x="469924" y="328243"/>
                  </a:cubicBezTo>
                  <a:cubicBezTo>
                    <a:pt x="473061" y="325197"/>
                    <a:pt x="479811" y="319390"/>
                    <a:pt x="483234" y="316820"/>
                  </a:cubicBezTo>
                  <a:cubicBezTo>
                    <a:pt x="484660" y="315773"/>
                    <a:pt x="486181" y="314535"/>
                    <a:pt x="486561" y="313964"/>
                  </a:cubicBezTo>
                  <a:cubicBezTo>
                    <a:pt x="487036" y="313488"/>
                    <a:pt x="488082" y="312727"/>
                    <a:pt x="488843" y="312346"/>
                  </a:cubicBezTo>
                  <a:cubicBezTo>
                    <a:pt x="489698" y="311965"/>
                    <a:pt x="490934" y="310823"/>
                    <a:pt x="491695" y="309966"/>
                  </a:cubicBezTo>
                  <a:cubicBezTo>
                    <a:pt x="492455" y="309109"/>
                    <a:pt x="493596" y="308157"/>
                    <a:pt x="494262" y="307872"/>
                  </a:cubicBezTo>
                  <a:cubicBezTo>
                    <a:pt x="494927" y="307586"/>
                    <a:pt x="495878" y="306730"/>
                    <a:pt x="496448" y="305873"/>
                  </a:cubicBezTo>
                  <a:cubicBezTo>
                    <a:pt x="497018" y="305016"/>
                    <a:pt x="498159" y="304064"/>
                    <a:pt x="499015" y="303588"/>
                  </a:cubicBezTo>
                  <a:cubicBezTo>
                    <a:pt x="499871" y="303112"/>
                    <a:pt x="501011" y="302256"/>
                    <a:pt x="501582" y="301589"/>
                  </a:cubicBezTo>
                  <a:cubicBezTo>
                    <a:pt x="502152" y="300923"/>
                    <a:pt x="503388" y="299876"/>
                    <a:pt x="504434" y="299114"/>
                  </a:cubicBezTo>
                  <a:cubicBezTo>
                    <a:pt x="505480" y="298448"/>
                    <a:pt x="506716" y="297401"/>
                    <a:pt x="507286" y="296734"/>
                  </a:cubicBezTo>
                  <a:cubicBezTo>
                    <a:pt x="507856" y="296163"/>
                    <a:pt x="509282" y="294926"/>
                    <a:pt x="510613" y="294164"/>
                  </a:cubicBezTo>
                  <a:cubicBezTo>
                    <a:pt x="511944" y="293308"/>
                    <a:pt x="513465" y="292165"/>
                    <a:pt x="513941" y="291499"/>
                  </a:cubicBezTo>
                  <a:cubicBezTo>
                    <a:pt x="514511" y="290833"/>
                    <a:pt x="515747" y="289881"/>
                    <a:pt x="516698" y="289310"/>
                  </a:cubicBezTo>
                  <a:cubicBezTo>
                    <a:pt x="517648" y="288738"/>
                    <a:pt x="518789" y="287786"/>
                    <a:pt x="519074" y="287215"/>
                  </a:cubicBezTo>
                  <a:cubicBezTo>
                    <a:pt x="519360" y="286644"/>
                    <a:pt x="520500" y="285692"/>
                    <a:pt x="521451" y="285121"/>
                  </a:cubicBezTo>
                  <a:cubicBezTo>
                    <a:pt x="522402" y="284550"/>
                    <a:pt x="523733" y="283503"/>
                    <a:pt x="524303" y="282646"/>
                  </a:cubicBezTo>
                  <a:cubicBezTo>
                    <a:pt x="524874" y="281885"/>
                    <a:pt x="526109" y="280933"/>
                    <a:pt x="526870" y="280552"/>
                  </a:cubicBezTo>
                  <a:cubicBezTo>
                    <a:pt x="527726" y="280171"/>
                    <a:pt x="529247" y="279029"/>
                    <a:pt x="530292" y="278077"/>
                  </a:cubicBezTo>
                  <a:cubicBezTo>
                    <a:pt x="531338" y="277125"/>
                    <a:pt x="533049" y="275888"/>
                    <a:pt x="534095" y="275412"/>
                  </a:cubicBezTo>
                  <a:cubicBezTo>
                    <a:pt x="535046" y="274936"/>
                    <a:pt x="536282" y="273984"/>
                    <a:pt x="536757" y="273317"/>
                  </a:cubicBezTo>
                  <a:cubicBezTo>
                    <a:pt x="537232" y="272651"/>
                    <a:pt x="538564" y="271604"/>
                    <a:pt x="539704" y="271033"/>
                  </a:cubicBezTo>
                  <a:cubicBezTo>
                    <a:pt x="540845" y="270462"/>
                    <a:pt x="542081" y="269510"/>
                    <a:pt x="542461" y="268939"/>
                  </a:cubicBezTo>
                  <a:cubicBezTo>
                    <a:pt x="542841" y="268368"/>
                    <a:pt x="543982" y="267416"/>
                    <a:pt x="545123" y="266844"/>
                  </a:cubicBezTo>
                  <a:cubicBezTo>
                    <a:pt x="546169" y="266273"/>
                    <a:pt x="547880" y="265036"/>
                    <a:pt x="548831" y="264179"/>
                  </a:cubicBezTo>
                  <a:cubicBezTo>
                    <a:pt x="549782" y="263322"/>
                    <a:pt x="551208" y="262275"/>
                    <a:pt x="551968" y="261895"/>
                  </a:cubicBezTo>
                  <a:cubicBezTo>
                    <a:pt x="552729" y="261514"/>
                    <a:pt x="554155" y="260467"/>
                    <a:pt x="555105" y="259610"/>
                  </a:cubicBezTo>
                  <a:cubicBezTo>
                    <a:pt x="556056" y="258753"/>
                    <a:pt x="557862" y="257611"/>
                    <a:pt x="559098" y="257135"/>
                  </a:cubicBezTo>
                  <a:cubicBezTo>
                    <a:pt x="560334" y="256659"/>
                    <a:pt x="562140" y="255612"/>
                    <a:pt x="563091" y="254850"/>
                  </a:cubicBezTo>
                  <a:cubicBezTo>
                    <a:pt x="564042" y="253994"/>
                    <a:pt x="565658" y="252947"/>
                    <a:pt x="566704" y="252375"/>
                  </a:cubicBezTo>
                  <a:cubicBezTo>
                    <a:pt x="567749" y="251804"/>
                    <a:pt x="568985" y="250852"/>
                    <a:pt x="569556" y="250091"/>
                  </a:cubicBezTo>
                  <a:cubicBezTo>
                    <a:pt x="570126" y="249424"/>
                    <a:pt x="571267" y="248473"/>
                    <a:pt x="572123" y="247997"/>
                  </a:cubicBezTo>
                  <a:cubicBezTo>
                    <a:pt x="572978" y="247521"/>
                    <a:pt x="574214" y="246569"/>
                    <a:pt x="574690" y="245902"/>
                  </a:cubicBezTo>
                  <a:cubicBezTo>
                    <a:pt x="575165" y="245236"/>
                    <a:pt x="576686" y="244094"/>
                    <a:pt x="578017" y="243427"/>
                  </a:cubicBezTo>
                  <a:cubicBezTo>
                    <a:pt x="579348" y="242761"/>
                    <a:pt x="581059" y="241619"/>
                    <a:pt x="581820" y="240952"/>
                  </a:cubicBezTo>
                  <a:cubicBezTo>
                    <a:pt x="582580" y="240286"/>
                    <a:pt x="584292" y="239239"/>
                    <a:pt x="585432" y="238668"/>
                  </a:cubicBezTo>
                  <a:cubicBezTo>
                    <a:pt x="586668" y="238097"/>
                    <a:pt x="587999" y="237240"/>
                    <a:pt x="588379" y="236574"/>
                  </a:cubicBezTo>
                  <a:cubicBezTo>
                    <a:pt x="588760" y="236003"/>
                    <a:pt x="590281" y="234955"/>
                    <a:pt x="591612" y="234289"/>
                  </a:cubicBezTo>
                  <a:cubicBezTo>
                    <a:pt x="593038" y="233623"/>
                    <a:pt x="594844" y="232385"/>
                    <a:pt x="595700" y="231624"/>
                  </a:cubicBezTo>
                  <a:cubicBezTo>
                    <a:pt x="596555" y="230862"/>
                    <a:pt x="598076" y="229815"/>
                    <a:pt x="599122" y="229434"/>
                  </a:cubicBezTo>
                  <a:cubicBezTo>
                    <a:pt x="600168" y="228958"/>
                    <a:pt x="601404" y="228006"/>
                    <a:pt x="601974" y="227245"/>
                  </a:cubicBezTo>
                  <a:cubicBezTo>
                    <a:pt x="602545" y="226483"/>
                    <a:pt x="603780" y="225532"/>
                    <a:pt x="604731" y="225151"/>
                  </a:cubicBezTo>
                  <a:cubicBezTo>
                    <a:pt x="605777" y="224675"/>
                    <a:pt x="607393" y="223628"/>
                    <a:pt x="608534" y="222676"/>
                  </a:cubicBezTo>
                  <a:cubicBezTo>
                    <a:pt x="609580" y="221724"/>
                    <a:pt x="611481" y="220582"/>
                    <a:pt x="612622" y="220106"/>
                  </a:cubicBezTo>
                  <a:cubicBezTo>
                    <a:pt x="613763" y="219630"/>
                    <a:pt x="615094" y="218678"/>
                    <a:pt x="615569" y="218011"/>
                  </a:cubicBezTo>
                  <a:cubicBezTo>
                    <a:pt x="615949" y="217345"/>
                    <a:pt x="617375" y="216393"/>
                    <a:pt x="618611" y="215917"/>
                  </a:cubicBezTo>
                  <a:cubicBezTo>
                    <a:pt x="619847" y="215346"/>
                    <a:pt x="621558" y="214299"/>
                    <a:pt x="622509" y="213537"/>
                  </a:cubicBezTo>
                  <a:cubicBezTo>
                    <a:pt x="623365" y="212776"/>
                    <a:pt x="624981" y="211729"/>
                    <a:pt x="626026" y="211253"/>
                  </a:cubicBezTo>
                  <a:cubicBezTo>
                    <a:pt x="627072" y="210777"/>
                    <a:pt x="628688" y="209635"/>
                    <a:pt x="629639" y="208778"/>
                  </a:cubicBezTo>
                  <a:cubicBezTo>
                    <a:pt x="630590" y="207921"/>
                    <a:pt x="632206" y="206874"/>
                    <a:pt x="633157" y="206493"/>
                  </a:cubicBezTo>
                  <a:cubicBezTo>
                    <a:pt x="634203" y="206113"/>
                    <a:pt x="635819" y="205065"/>
                    <a:pt x="636864" y="204114"/>
                  </a:cubicBezTo>
                  <a:cubicBezTo>
                    <a:pt x="637910" y="203257"/>
                    <a:pt x="639526" y="202210"/>
                    <a:pt x="640477" y="202019"/>
                  </a:cubicBezTo>
                  <a:cubicBezTo>
                    <a:pt x="641428" y="201734"/>
                    <a:pt x="642854" y="200877"/>
                    <a:pt x="643709" y="200020"/>
                  </a:cubicBezTo>
                  <a:cubicBezTo>
                    <a:pt x="644565" y="199164"/>
                    <a:pt x="646371" y="198021"/>
                    <a:pt x="647892" y="197450"/>
                  </a:cubicBezTo>
                  <a:cubicBezTo>
                    <a:pt x="649508" y="196784"/>
                    <a:pt x="651220" y="195737"/>
                    <a:pt x="652170" y="194785"/>
                  </a:cubicBezTo>
                  <a:cubicBezTo>
                    <a:pt x="653026" y="193928"/>
                    <a:pt x="654452" y="192976"/>
                    <a:pt x="655403" y="192691"/>
                  </a:cubicBezTo>
                  <a:cubicBezTo>
                    <a:pt x="656353" y="192405"/>
                    <a:pt x="657970" y="191548"/>
                    <a:pt x="658920" y="190692"/>
                  </a:cubicBezTo>
                  <a:cubicBezTo>
                    <a:pt x="659966" y="189835"/>
                    <a:pt x="661867" y="188693"/>
                    <a:pt x="663293" y="188026"/>
                  </a:cubicBezTo>
                  <a:cubicBezTo>
                    <a:pt x="664719" y="187360"/>
                    <a:pt x="666145" y="186503"/>
                    <a:pt x="666431" y="185932"/>
                  </a:cubicBezTo>
                  <a:cubicBezTo>
                    <a:pt x="666716" y="185456"/>
                    <a:pt x="668142" y="184504"/>
                    <a:pt x="669758" y="183743"/>
                  </a:cubicBezTo>
                  <a:cubicBezTo>
                    <a:pt x="671279" y="183076"/>
                    <a:pt x="673276" y="181839"/>
                    <a:pt x="674131" y="181077"/>
                  </a:cubicBezTo>
                  <a:cubicBezTo>
                    <a:pt x="675557" y="179745"/>
                    <a:pt x="676413" y="179459"/>
                    <a:pt x="680691" y="178412"/>
                  </a:cubicBezTo>
                  <a:cubicBezTo>
                    <a:pt x="681737" y="178126"/>
                    <a:pt x="683258" y="177365"/>
                    <a:pt x="684114" y="176603"/>
                  </a:cubicBezTo>
                  <a:cubicBezTo>
                    <a:pt x="684969" y="175842"/>
                    <a:pt x="686775" y="174795"/>
                    <a:pt x="688106" y="174319"/>
                  </a:cubicBezTo>
                  <a:cubicBezTo>
                    <a:pt x="689437" y="173843"/>
                    <a:pt x="691149" y="172891"/>
                    <a:pt x="692004" y="172224"/>
                  </a:cubicBezTo>
                  <a:cubicBezTo>
                    <a:pt x="692765" y="171558"/>
                    <a:pt x="694856" y="170416"/>
                    <a:pt x="696472" y="169750"/>
                  </a:cubicBezTo>
                  <a:cubicBezTo>
                    <a:pt x="698183" y="169083"/>
                    <a:pt x="700275" y="167941"/>
                    <a:pt x="701131" y="167275"/>
                  </a:cubicBezTo>
                  <a:cubicBezTo>
                    <a:pt x="701986" y="166608"/>
                    <a:pt x="703888" y="165561"/>
                    <a:pt x="705314" y="164990"/>
                  </a:cubicBezTo>
                  <a:cubicBezTo>
                    <a:pt x="706740" y="164419"/>
                    <a:pt x="708546" y="163372"/>
                    <a:pt x="709497" y="162610"/>
                  </a:cubicBezTo>
                  <a:cubicBezTo>
                    <a:pt x="710352" y="161849"/>
                    <a:pt x="712159" y="160897"/>
                    <a:pt x="713395" y="160421"/>
                  </a:cubicBezTo>
                  <a:cubicBezTo>
                    <a:pt x="714726" y="160040"/>
                    <a:pt x="716437" y="159088"/>
                    <a:pt x="717388" y="158231"/>
                  </a:cubicBezTo>
                  <a:cubicBezTo>
                    <a:pt x="718338" y="157375"/>
                    <a:pt x="720144" y="156423"/>
                    <a:pt x="721571" y="155947"/>
                  </a:cubicBezTo>
                  <a:cubicBezTo>
                    <a:pt x="722901" y="155471"/>
                    <a:pt x="724708" y="154519"/>
                    <a:pt x="725563" y="153757"/>
                  </a:cubicBezTo>
                  <a:cubicBezTo>
                    <a:pt x="726419" y="152996"/>
                    <a:pt x="728225" y="151949"/>
                    <a:pt x="729651" y="151378"/>
                  </a:cubicBezTo>
                  <a:cubicBezTo>
                    <a:pt x="731077" y="150807"/>
                    <a:pt x="732979" y="149759"/>
                    <a:pt x="734025" y="148998"/>
                  </a:cubicBezTo>
                  <a:cubicBezTo>
                    <a:pt x="735165" y="148141"/>
                    <a:pt x="736972" y="147189"/>
                    <a:pt x="738873" y="146713"/>
                  </a:cubicBezTo>
                  <a:cubicBezTo>
                    <a:pt x="740964" y="146047"/>
                    <a:pt x="742485" y="145381"/>
                    <a:pt x="743817" y="144143"/>
                  </a:cubicBezTo>
                  <a:cubicBezTo>
                    <a:pt x="744862" y="143286"/>
                    <a:pt x="746003" y="142525"/>
                    <a:pt x="746288" y="142525"/>
                  </a:cubicBezTo>
                  <a:cubicBezTo>
                    <a:pt x="747524" y="142525"/>
                    <a:pt x="751422" y="140811"/>
                    <a:pt x="752848" y="139669"/>
                  </a:cubicBezTo>
                  <a:cubicBezTo>
                    <a:pt x="753704" y="139003"/>
                    <a:pt x="755510" y="138051"/>
                    <a:pt x="757126" y="137575"/>
                  </a:cubicBezTo>
                  <a:cubicBezTo>
                    <a:pt x="758932" y="137004"/>
                    <a:pt x="760644" y="136147"/>
                    <a:pt x="761880" y="135195"/>
                  </a:cubicBezTo>
                  <a:cubicBezTo>
                    <a:pt x="763210" y="134148"/>
                    <a:pt x="764731" y="133387"/>
                    <a:pt x="766443" y="132911"/>
                  </a:cubicBezTo>
                  <a:cubicBezTo>
                    <a:pt x="768154" y="132435"/>
                    <a:pt x="769770" y="131673"/>
                    <a:pt x="771006" y="130626"/>
                  </a:cubicBezTo>
                  <a:cubicBezTo>
                    <a:pt x="772147" y="129769"/>
                    <a:pt x="773763" y="128817"/>
                    <a:pt x="774904" y="128532"/>
                  </a:cubicBezTo>
                  <a:cubicBezTo>
                    <a:pt x="777376" y="127961"/>
                    <a:pt x="779087" y="127104"/>
                    <a:pt x="780893" y="125581"/>
                  </a:cubicBezTo>
                  <a:cubicBezTo>
                    <a:pt x="781654" y="124915"/>
                    <a:pt x="783365" y="124153"/>
                    <a:pt x="784791" y="123677"/>
                  </a:cubicBezTo>
                  <a:cubicBezTo>
                    <a:pt x="786217" y="123296"/>
                    <a:pt x="788309" y="122249"/>
                    <a:pt x="789545" y="121392"/>
                  </a:cubicBezTo>
                  <a:cubicBezTo>
                    <a:pt x="790780" y="120536"/>
                    <a:pt x="792206" y="119679"/>
                    <a:pt x="792777" y="119584"/>
                  </a:cubicBezTo>
                  <a:cubicBezTo>
                    <a:pt x="796484" y="118822"/>
                    <a:pt x="798671" y="117966"/>
                    <a:pt x="800097" y="116823"/>
                  </a:cubicBezTo>
                  <a:cubicBezTo>
                    <a:pt x="801143" y="116062"/>
                    <a:pt x="803044" y="115205"/>
                    <a:pt x="805136" y="114634"/>
                  </a:cubicBezTo>
                  <a:cubicBezTo>
                    <a:pt x="807132" y="114063"/>
                    <a:pt x="809414" y="113111"/>
                    <a:pt x="810745" y="112159"/>
                  </a:cubicBezTo>
                  <a:cubicBezTo>
                    <a:pt x="812171" y="111207"/>
                    <a:pt x="814167" y="110350"/>
                    <a:pt x="816259" y="109779"/>
                  </a:cubicBezTo>
                  <a:cubicBezTo>
                    <a:pt x="818540" y="109208"/>
                    <a:pt x="820157" y="108542"/>
                    <a:pt x="821393" y="107495"/>
                  </a:cubicBezTo>
                  <a:cubicBezTo>
                    <a:pt x="822438" y="106733"/>
                    <a:pt x="824340" y="105781"/>
                    <a:pt x="825575" y="105496"/>
                  </a:cubicBezTo>
                  <a:cubicBezTo>
                    <a:pt x="826906" y="105115"/>
                    <a:pt x="828903" y="104353"/>
                    <a:pt x="830044" y="103782"/>
                  </a:cubicBezTo>
                  <a:cubicBezTo>
                    <a:pt x="831185" y="103211"/>
                    <a:pt x="832801" y="102354"/>
                    <a:pt x="833656" y="101973"/>
                  </a:cubicBezTo>
                  <a:cubicBezTo>
                    <a:pt x="834512" y="101593"/>
                    <a:pt x="837174" y="100926"/>
                    <a:pt x="839646" y="100641"/>
                  </a:cubicBezTo>
                  <a:cubicBezTo>
                    <a:pt x="842307" y="100260"/>
                    <a:pt x="844589" y="99784"/>
                    <a:pt x="845065" y="99403"/>
                  </a:cubicBezTo>
                  <a:cubicBezTo>
                    <a:pt x="845540" y="99023"/>
                    <a:pt x="846586" y="98261"/>
                    <a:pt x="847346" y="97690"/>
                  </a:cubicBezTo>
                  <a:cubicBezTo>
                    <a:pt x="848107" y="97119"/>
                    <a:pt x="850103" y="96452"/>
                    <a:pt x="852004" y="96072"/>
                  </a:cubicBezTo>
                  <a:cubicBezTo>
                    <a:pt x="855522" y="95405"/>
                    <a:pt x="856948" y="94739"/>
                    <a:pt x="859135" y="93216"/>
                  </a:cubicBezTo>
                  <a:cubicBezTo>
                    <a:pt x="859895" y="92645"/>
                    <a:pt x="861987" y="91883"/>
                    <a:pt x="863793" y="91502"/>
                  </a:cubicBezTo>
                  <a:cubicBezTo>
                    <a:pt x="867121" y="90836"/>
                    <a:pt x="868737" y="90170"/>
                    <a:pt x="870638" y="88742"/>
                  </a:cubicBezTo>
                  <a:cubicBezTo>
                    <a:pt x="871208" y="88266"/>
                    <a:pt x="873395" y="87504"/>
                    <a:pt x="875486" y="87028"/>
                  </a:cubicBezTo>
                  <a:cubicBezTo>
                    <a:pt x="877578" y="86553"/>
                    <a:pt x="880525" y="85410"/>
                    <a:pt x="881951" y="84649"/>
                  </a:cubicBezTo>
                  <a:cubicBezTo>
                    <a:pt x="883472" y="83792"/>
                    <a:pt x="886229" y="82745"/>
                    <a:pt x="888226" y="82269"/>
                  </a:cubicBezTo>
                  <a:cubicBezTo>
                    <a:pt x="890222" y="81793"/>
                    <a:pt x="892599" y="80936"/>
                    <a:pt x="893454" y="80270"/>
                  </a:cubicBezTo>
                  <a:cubicBezTo>
                    <a:pt x="895641" y="78842"/>
                    <a:pt x="896211" y="78556"/>
                    <a:pt x="900109" y="77605"/>
                  </a:cubicBezTo>
                  <a:cubicBezTo>
                    <a:pt x="901915" y="77129"/>
                    <a:pt x="904482" y="76177"/>
                    <a:pt x="905813" y="75415"/>
                  </a:cubicBezTo>
                  <a:cubicBezTo>
                    <a:pt x="907430" y="74463"/>
                    <a:pt x="909426" y="73797"/>
                    <a:pt x="912373" y="73131"/>
                  </a:cubicBezTo>
                  <a:cubicBezTo>
                    <a:pt x="915035" y="72559"/>
                    <a:pt x="917602" y="71703"/>
                    <a:pt x="919408" y="70846"/>
                  </a:cubicBezTo>
                  <a:cubicBezTo>
                    <a:pt x="921024" y="69989"/>
                    <a:pt x="923876" y="69037"/>
                    <a:pt x="926158" y="68561"/>
                  </a:cubicBezTo>
                  <a:cubicBezTo>
                    <a:pt x="928345" y="68085"/>
                    <a:pt x="931482" y="67038"/>
                    <a:pt x="933193" y="66277"/>
                  </a:cubicBezTo>
                  <a:cubicBezTo>
                    <a:pt x="934904" y="65420"/>
                    <a:pt x="938042" y="64468"/>
                    <a:pt x="940133" y="63992"/>
                  </a:cubicBezTo>
                  <a:cubicBezTo>
                    <a:pt x="942225" y="63516"/>
                    <a:pt x="945647" y="62469"/>
                    <a:pt x="947548" y="61612"/>
                  </a:cubicBezTo>
                  <a:cubicBezTo>
                    <a:pt x="949640" y="60661"/>
                    <a:pt x="952682" y="59709"/>
                    <a:pt x="954679" y="59328"/>
                  </a:cubicBezTo>
                  <a:cubicBezTo>
                    <a:pt x="957055" y="58852"/>
                    <a:pt x="959337" y="58186"/>
                    <a:pt x="961524" y="57043"/>
                  </a:cubicBezTo>
                  <a:cubicBezTo>
                    <a:pt x="963615" y="55996"/>
                    <a:pt x="965801" y="55235"/>
                    <a:pt x="967608" y="54949"/>
                  </a:cubicBezTo>
                  <a:cubicBezTo>
                    <a:pt x="972456" y="54188"/>
                    <a:pt x="974643" y="53616"/>
                    <a:pt x="976639" y="52664"/>
                  </a:cubicBezTo>
                  <a:cubicBezTo>
                    <a:pt x="979111" y="51427"/>
                    <a:pt x="982344" y="50570"/>
                    <a:pt x="987002" y="49809"/>
                  </a:cubicBezTo>
                  <a:cubicBezTo>
                    <a:pt x="989379" y="49428"/>
                    <a:pt x="992136" y="48666"/>
                    <a:pt x="994132" y="47715"/>
                  </a:cubicBezTo>
                  <a:cubicBezTo>
                    <a:pt x="997269" y="46382"/>
                    <a:pt x="998695" y="46001"/>
                    <a:pt x="1005255" y="44954"/>
                  </a:cubicBezTo>
                  <a:cubicBezTo>
                    <a:pt x="1006776" y="44764"/>
                    <a:pt x="1009153" y="44002"/>
                    <a:pt x="1010484" y="43336"/>
                  </a:cubicBezTo>
                  <a:cubicBezTo>
                    <a:pt x="1013431" y="41908"/>
                    <a:pt x="1014952" y="41527"/>
                    <a:pt x="1020466" y="40670"/>
                  </a:cubicBezTo>
                  <a:cubicBezTo>
                    <a:pt x="1022843" y="40290"/>
                    <a:pt x="1025410" y="39623"/>
                    <a:pt x="1026550" y="39052"/>
                  </a:cubicBezTo>
                  <a:cubicBezTo>
                    <a:pt x="1029498" y="37624"/>
                    <a:pt x="1032540" y="36863"/>
                    <a:pt x="1038434" y="36101"/>
                  </a:cubicBezTo>
                  <a:cubicBezTo>
                    <a:pt x="1041381" y="35720"/>
                    <a:pt x="1044804" y="35054"/>
                    <a:pt x="1046230" y="34578"/>
                  </a:cubicBezTo>
                  <a:cubicBezTo>
                    <a:pt x="1052314" y="32484"/>
                    <a:pt x="1053835" y="32103"/>
                    <a:pt x="1058874" y="31437"/>
                  </a:cubicBezTo>
                  <a:cubicBezTo>
                    <a:pt x="1062011" y="31056"/>
                    <a:pt x="1065433" y="30295"/>
                    <a:pt x="1067050" y="29723"/>
                  </a:cubicBezTo>
                  <a:cubicBezTo>
                    <a:pt x="1071898" y="27915"/>
                    <a:pt x="1073419" y="27534"/>
                    <a:pt x="1077317" y="27058"/>
                  </a:cubicBezTo>
                  <a:cubicBezTo>
                    <a:pt x="1083021" y="26392"/>
                    <a:pt x="1085493" y="25916"/>
                    <a:pt x="1088535" y="24583"/>
                  </a:cubicBezTo>
                  <a:cubicBezTo>
                    <a:pt x="1091958" y="23155"/>
                    <a:pt x="1097567" y="22394"/>
                    <a:pt x="1105838" y="22299"/>
                  </a:cubicBezTo>
                  <a:cubicBezTo>
                    <a:pt x="1113063" y="22299"/>
                    <a:pt x="1119528" y="21251"/>
                    <a:pt x="1124756" y="19633"/>
                  </a:cubicBezTo>
                  <a:cubicBezTo>
                    <a:pt x="1127513" y="18776"/>
                    <a:pt x="1129985" y="18300"/>
                    <a:pt x="1133883" y="18015"/>
                  </a:cubicBezTo>
                  <a:cubicBezTo>
                    <a:pt x="1139777" y="17539"/>
                    <a:pt x="1149284" y="15921"/>
                    <a:pt x="1152231" y="14874"/>
                  </a:cubicBezTo>
                  <a:cubicBezTo>
                    <a:pt x="1154133" y="14207"/>
                    <a:pt x="1157840" y="13731"/>
                    <a:pt x="1167347" y="13065"/>
                  </a:cubicBezTo>
                  <a:cubicBezTo>
                    <a:pt x="1176188" y="12399"/>
                    <a:pt x="1180466" y="11923"/>
                    <a:pt x="1182463" y="11256"/>
                  </a:cubicBezTo>
                  <a:cubicBezTo>
                    <a:pt x="1183509" y="10876"/>
                    <a:pt x="1185030" y="10590"/>
                    <a:pt x="1185790" y="10590"/>
                  </a:cubicBezTo>
                  <a:cubicBezTo>
                    <a:pt x="1186551" y="10590"/>
                    <a:pt x="1187977" y="10400"/>
                    <a:pt x="1188833" y="10114"/>
                  </a:cubicBezTo>
                  <a:cubicBezTo>
                    <a:pt x="1190639" y="9543"/>
                    <a:pt x="1195678" y="8972"/>
                    <a:pt x="1203568" y="8496"/>
                  </a:cubicBezTo>
                  <a:cubicBezTo>
                    <a:pt x="1212980" y="7829"/>
                    <a:pt x="1217068" y="7354"/>
                    <a:pt x="1218969" y="6687"/>
                  </a:cubicBezTo>
                  <a:cubicBezTo>
                    <a:pt x="1220205" y="6211"/>
                    <a:pt x="1221536" y="6116"/>
                    <a:pt x="1224103" y="6306"/>
                  </a:cubicBezTo>
                  <a:cubicBezTo>
                    <a:pt x="1226860" y="6497"/>
                    <a:pt x="1228096" y="6306"/>
                    <a:pt x="1230377" y="5640"/>
                  </a:cubicBezTo>
                  <a:cubicBezTo>
                    <a:pt x="1232564" y="4974"/>
                    <a:pt x="1234941" y="4688"/>
                    <a:pt x="1240170" y="4498"/>
                  </a:cubicBezTo>
                  <a:cubicBezTo>
                    <a:pt x="1266789" y="3546"/>
                    <a:pt x="1279718" y="2784"/>
                    <a:pt x="1282665" y="2023"/>
                  </a:cubicBezTo>
                  <a:cubicBezTo>
                    <a:pt x="1284947" y="1452"/>
                    <a:pt x="1287799" y="1356"/>
                    <a:pt x="1299683" y="1452"/>
                  </a:cubicBezTo>
                  <a:cubicBezTo>
                    <a:pt x="1311851" y="1452"/>
                    <a:pt x="1314513" y="1452"/>
                    <a:pt x="1316985" y="785"/>
                  </a:cubicBezTo>
                  <a:cubicBezTo>
                    <a:pt x="1321358" y="-262"/>
                    <a:pt x="1380586" y="-262"/>
                    <a:pt x="1385434" y="785"/>
                  </a:cubicBezTo>
                  <a:cubicBezTo>
                    <a:pt x="1387906" y="1356"/>
                    <a:pt x="1391804" y="1452"/>
                    <a:pt x="1405018" y="1547"/>
                  </a:cubicBezTo>
                  <a:cubicBezTo>
                    <a:pt x="1417853" y="1547"/>
                    <a:pt x="1421751" y="1737"/>
                    <a:pt x="1422701" y="2213"/>
                  </a:cubicBezTo>
                  <a:cubicBezTo>
                    <a:pt x="1423462" y="2594"/>
                    <a:pt x="1426694" y="2880"/>
                    <a:pt x="1430687" y="3165"/>
                  </a:cubicBezTo>
                  <a:cubicBezTo>
                    <a:pt x="1442000" y="3736"/>
                    <a:pt x="1453123" y="4307"/>
                    <a:pt x="1459778" y="4688"/>
                  </a:cubicBezTo>
                  <a:cubicBezTo>
                    <a:pt x="1464056" y="4879"/>
                    <a:pt x="1466718" y="5259"/>
                    <a:pt x="1467954" y="5735"/>
                  </a:cubicBezTo>
                  <a:cubicBezTo>
                    <a:pt x="1469380" y="6306"/>
                    <a:pt x="1470616" y="6402"/>
                    <a:pt x="1473183" y="6211"/>
                  </a:cubicBezTo>
                  <a:cubicBezTo>
                    <a:pt x="1475464" y="6021"/>
                    <a:pt x="1477271" y="6211"/>
                    <a:pt x="1478697" y="6592"/>
                  </a:cubicBezTo>
                  <a:cubicBezTo>
                    <a:pt x="1479837" y="6878"/>
                    <a:pt x="1483355" y="7354"/>
                    <a:pt x="1486492" y="7639"/>
                  </a:cubicBezTo>
                  <a:cubicBezTo>
                    <a:pt x="1489629" y="7829"/>
                    <a:pt x="1494573" y="8210"/>
                    <a:pt x="1497425" y="8401"/>
                  </a:cubicBezTo>
                  <a:cubicBezTo>
                    <a:pt x="1505506" y="8972"/>
                    <a:pt x="1510640" y="9543"/>
                    <a:pt x="1511971" y="10114"/>
                  </a:cubicBezTo>
                  <a:cubicBezTo>
                    <a:pt x="1512636" y="10400"/>
                    <a:pt x="1514822" y="10876"/>
                    <a:pt x="1516819" y="11161"/>
                  </a:cubicBezTo>
                  <a:cubicBezTo>
                    <a:pt x="1518816" y="11447"/>
                    <a:pt x="1521287" y="11923"/>
                    <a:pt x="1522333" y="12113"/>
                  </a:cubicBezTo>
                  <a:cubicBezTo>
                    <a:pt x="1523379" y="12303"/>
                    <a:pt x="1526706" y="12589"/>
                    <a:pt x="1529748" y="12779"/>
                  </a:cubicBezTo>
                  <a:cubicBezTo>
                    <a:pt x="1536593" y="13160"/>
                    <a:pt x="1545815" y="14112"/>
                    <a:pt x="1548952" y="14874"/>
                  </a:cubicBezTo>
                  <a:cubicBezTo>
                    <a:pt x="1552755" y="15826"/>
                    <a:pt x="1563117" y="17444"/>
                    <a:pt x="1569297" y="18110"/>
                  </a:cubicBezTo>
                  <a:cubicBezTo>
                    <a:pt x="1573385" y="18586"/>
                    <a:pt x="1576237" y="19157"/>
                    <a:pt x="1578804" y="20014"/>
                  </a:cubicBezTo>
                  <a:cubicBezTo>
                    <a:pt x="1583557" y="21632"/>
                    <a:pt x="1586029" y="22013"/>
                    <a:pt x="1594680" y="22299"/>
                  </a:cubicBezTo>
                  <a:cubicBezTo>
                    <a:pt x="1604187" y="22584"/>
                    <a:pt x="1606469" y="22870"/>
                    <a:pt x="1609416" y="24012"/>
                  </a:cubicBezTo>
                  <a:cubicBezTo>
                    <a:pt x="1613124" y="25440"/>
                    <a:pt x="1614550" y="25725"/>
                    <a:pt x="1621870" y="26677"/>
                  </a:cubicBezTo>
                  <a:cubicBezTo>
                    <a:pt x="1629095" y="27629"/>
                    <a:pt x="1631377" y="28105"/>
                    <a:pt x="1635179" y="29723"/>
                  </a:cubicBezTo>
                  <a:cubicBezTo>
                    <a:pt x="1636700" y="30390"/>
                    <a:pt x="1639648" y="31056"/>
                    <a:pt x="1642595" y="31437"/>
                  </a:cubicBezTo>
                  <a:cubicBezTo>
                    <a:pt x="1648204" y="32198"/>
                    <a:pt x="1649630" y="32579"/>
                    <a:pt x="1653623" y="34102"/>
                  </a:cubicBezTo>
                  <a:cubicBezTo>
                    <a:pt x="1655524" y="34864"/>
                    <a:pt x="1658471" y="35530"/>
                    <a:pt x="1661704" y="36006"/>
                  </a:cubicBezTo>
                  <a:cubicBezTo>
                    <a:pt x="1664461" y="36387"/>
                    <a:pt x="1668073" y="37148"/>
                    <a:pt x="1669689" y="37719"/>
                  </a:cubicBezTo>
                  <a:cubicBezTo>
                    <a:pt x="1675298" y="39623"/>
                    <a:pt x="1678151" y="40290"/>
                    <a:pt x="1683094" y="40956"/>
                  </a:cubicBezTo>
                  <a:cubicBezTo>
                    <a:pt x="1687182" y="41432"/>
                    <a:pt x="1688703" y="41908"/>
                    <a:pt x="1691080" y="43050"/>
                  </a:cubicBezTo>
                  <a:cubicBezTo>
                    <a:pt x="1693932" y="44383"/>
                    <a:pt x="1695073" y="44764"/>
                    <a:pt x="1701442" y="45811"/>
                  </a:cubicBezTo>
                  <a:cubicBezTo>
                    <a:pt x="1702963" y="46096"/>
                    <a:pt x="1705435" y="46953"/>
                    <a:pt x="1706956" y="47715"/>
                  </a:cubicBezTo>
                  <a:cubicBezTo>
                    <a:pt x="1708953" y="48666"/>
                    <a:pt x="1711139" y="49333"/>
                    <a:pt x="1714466" y="49904"/>
                  </a:cubicBezTo>
                  <a:cubicBezTo>
                    <a:pt x="1717509" y="50475"/>
                    <a:pt x="1720266" y="51237"/>
                    <a:pt x="1722453" y="52189"/>
                  </a:cubicBezTo>
                  <a:cubicBezTo>
                    <a:pt x="1724259" y="53045"/>
                    <a:pt x="1726730" y="53807"/>
                    <a:pt x="1727871" y="54092"/>
                  </a:cubicBezTo>
                  <a:cubicBezTo>
                    <a:pt x="1729012" y="54283"/>
                    <a:pt x="1731389" y="54759"/>
                    <a:pt x="1733195" y="55139"/>
                  </a:cubicBezTo>
                  <a:cubicBezTo>
                    <a:pt x="1735001" y="55520"/>
                    <a:pt x="1737093" y="56187"/>
                    <a:pt x="1738044" y="56663"/>
                  </a:cubicBezTo>
                  <a:cubicBezTo>
                    <a:pt x="1740801" y="58090"/>
                    <a:pt x="1742797" y="58662"/>
                    <a:pt x="1747170" y="59328"/>
                  </a:cubicBezTo>
                  <a:cubicBezTo>
                    <a:pt x="1751258" y="59994"/>
                    <a:pt x="1753445" y="60661"/>
                    <a:pt x="1756107" y="62374"/>
                  </a:cubicBezTo>
                  <a:cubicBezTo>
                    <a:pt x="1756772" y="62850"/>
                    <a:pt x="1758959" y="63516"/>
                    <a:pt x="1760955" y="63802"/>
                  </a:cubicBezTo>
                  <a:cubicBezTo>
                    <a:pt x="1765138" y="64563"/>
                    <a:pt x="1766374" y="65039"/>
                    <a:pt x="1768941" y="66562"/>
                  </a:cubicBezTo>
                  <a:cubicBezTo>
                    <a:pt x="1770082" y="67229"/>
                    <a:pt x="1772458" y="68085"/>
                    <a:pt x="1774740" y="68561"/>
                  </a:cubicBezTo>
                  <a:cubicBezTo>
                    <a:pt x="1777212" y="69037"/>
                    <a:pt x="1779589" y="69894"/>
                    <a:pt x="1781300" y="70846"/>
                  </a:cubicBezTo>
                  <a:cubicBezTo>
                    <a:pt x="1782916" y="71798"/>
                    <a:pt x="1785388" y="72559"/>
                    <a:pt x="1787955" y="73131"/>
                  </a:cubicBezTo>
                  <a:cubicBezTo>
                    <a:pt x="1790521" y="73702"/>
                    <a:pt x="1792708" y="74463"/>
                    <a:pt x="1794039" y="75225"/>
                  </a:cubicBezTo>
                  <a:cubicBezTo>
                    <a:pt x="1795940" y="76367"/>
                    <a:pt x="1801359" y="78080"/>
                    <a:pt x="1803166" y="78080"/>
                  </a:cubicBezTo>
                  <a:cubicBezTo>
                    <a:pt x="1803546" y="78080"/>
                    <a:pt x="1805352" y="78842"/>
                    <a:pt x="1807063" y="79794"/>
                  </a:cubicBezTo>
                  <a:cubicBezTo>
                    <a:pt x="1808870" y="80746"/>
                    <a:pt x="1811627" y="81793"/>
                    <a:pt x="1813338" y="82079"/>
                  </a:cubicBezTo>
                  <a:cubicBezTo>
                    <a:pt x="1815049" y="82459"/>
                    <a:pt x="1817901" y="83506"/>
                    <a:pt x="1819707" y="84458"/>
                  </a:cubicBezTo>
                  <a:cubicBezTo>
                    <a:pt x="1821514" y="85410"/>
                    <a:pt x="1824461" y="86553"/>
                    <a:pt x="1826172" y="86933"/>
                  </a:cubicBezTo>
                  <a:cubicBezTo>
                    <a:pt x="1828074" y="87409"/>
                    <a:pt x="1830070" y="88171"/>
                    <a:pt x="1831306" y="89027"/>
                  </a:cubicBezTo>
                  <a:cubicBezTo>
                    <a:pt x="1832447" y="89789"/>
                    <a:pt x="1834728" y="90741"/>
                    <a:pt x="1836630" y="91312"/>
                  </a:cubicBezTo>
                  <a:cubicBezTo>
                    <a:pt x="1839957" y="92169"/>
                    <a:pt x="1841668" y="92930"/>
                    <a:pt x="1843570" y="94263"/>
                  </a:cubicBezTo>
                  <a:cubicBezTo>
                    <a:pt x="1844235" y="94644"/>
                    <a:pt x="1846422" y="95500"/>
                    <a:pt x="1848513" y="95976"/>
                  </a:cubicBezTo>
                  <a:cubicBezTo>
                    <a:pt x="1850985" y="96643"/>
                    <a:pt x="1853077" y="97404"/>
                    <a:pt x="1854217" y="98261"/>
                  </a:cubicBezTo>
                  <a:cubicBezTo>
                    <a:pt x="1856689" y="100070"/>
                    <a:pt x="1857640" y="100355"/>
                    <a:pt x="1862393" y="100736"/>
                  </a:cubicBezTo>
                  <a:cubicBezTo>
                    <a:pt x="1866576" y="101117"/>
                    <a:pt x="1868383" y="101688"/>
                    <a:pt x="1870759" y="103401"/>
                  </a:cubicBezTo>
                  <a:cubicBezTo>
                    <a:pt x="1871520" y="103972"/>
                    <a:pt x="1873611" y="104734"/>
                    <a:pt x="1875323" y="105115"/>
                  </a:cubicBezTo>
                  <a:cubicBezTo>
                    <a:pt x="1877129" y="105496"/>
                    <a:pt x="1879125" y="106257"/>
                    <a:pt x="1879791" y="106828"/>
                  </a:cubicBezTo>
                  <a:cubicBezTo>
                    <a:pt x="1880456" y="107304"/>
                    <a:pt x="1881502" y="108066"/>
                    <a:pt x="1881978" y="108446"/>
                  </a:cubicBezTo>
                  <a:cubicBezTo>
                    <a:pt x="1882453" y="108827"/>
                    <a:pt x="1884069" y="109398"/>
                    <a:pt x="1885685" y="109874"/>
                  </a:cubicBezTo>
                  <a:cubicBezTo>
                    <a:pt x="1887206" y="110255"/>
                    <a:pt x="1888917" y="110921"/>
                    <a:pt x="1889393" y="111302"/>
                  </a:cubicBezTo>
                  <a:cubicBezTo>
                    <a:pt x="1889963" y="111683"/>
                    <a:pt x="1891009" y="112444"/>
                    <a:pt x="1891770" y="113016"/>
                  </a:cubicBezTo>
                  <a:cubicBezTo>
                    <a:pt x="1892530" y="113587"/>
                    <a:pt x="1894432" y="114253"/>
                    <a:pt x="1895953" y="114634"/>
                  </a:cubicBezTo>
                  <a:cubicBezTo>
                    <a:pt x="1897854" y="115110"/>
                    <a:pt x="1899470" y="115776"/>
                    <a:pt x="1900706" y="116728"/>
                  </a:cubicBezTo>
                  <a:cubicBezTo>
                    <a:pt x="1901752" y="117490"/>
                    <a:pt x="1903653" y="118442"/>
                    <a:pt x="1904889" y="118822"/>
                  </a:cubicBezTo>
                  <a:cubicBezTo>
                    <a:pt x="1907646" y="119584"/>
                    <a:pt x="1909357" y="120441"/>
                    <a:pt x="1910973" y="121678"/>
                  </a:cubicBezTo>
                  <a:cubicBezTo>
                    <a:pt x="1911639" y="122249"/>
                    <a:pt x="1913730" y="123106"/>
                    <a:pt x="1915632" y="123677"/>
                  </a:cubicBezTo>
                  <a:cubicBezTo>
                    <a:pt x="1917723" y="124343"/>
                    <a:pt x="1919720" y="125200"/>
                    <a:pt x="1920575" y="125962"/>
                  </a:cubicBezTo>
                  <a:cubicBezTo>
                    <a:pt x="1921431" y="126723"/>
                    <a:pt x="1923332" y="127580"/>
                    <a:pt x="1925424" y="128246"/>
                  </a:cubicBezTo>
                  <a:cubicBezTo>
                    <a:pt x="1927420" y="128817"/>
                    <a:pt x="1929607" y="129864"/>
                    <a:pt x="1930653" y="130721"/>
                  </a:cubicBezTo>
                  <a:cubicBezTo>
                    <a:pt x="1931698" y="131483"/>
                    <a:pt x="1933790" y="132530"/>
                    <a:pt x="1935406" y="133006"/>
                  </a:cubicBezTo>
                  <a:cubicBezTo>
                    <a:pt x="1937307" y="133577"/>
                    <a:pt x="1938828" y="134338"/>
                    <a:pt x="1939874" y="135290"/>
                  </a:cubicBezTo>
                  <a:cubicBezTo>
                    <a:pt x="1940920" y="136242"/>
                    <a:pt x="1942536" y="137004"/>
                    <a:pt x="1944437" y="137575"/>
                  </a:cubicBezTo>
                  <a:cubicBezTo>
                    <a:pt x="1946624" y="138241"/>
                    <a:pt x="1947860" y="138908"/>
                    <a:pt x="1949096" y="140050"/>
                  </a:cubicBezTo>
                  <a:cubicBezTo>
                    <a:pt x="1950237" y="141192"/>
                    <a:pt x="1951568" y="141859"/>
                    <a:pt x="1953279" y="142334"/>
                  </a:cubicBezTo>
                  <a:cubicBezTo>
                    <a:pt x="1954800" y="142715"/>
                    <a:pt x="1956511" y="143572"/>
                    <a:pt x="1957557" y="144429"/>
                  </a:cubicBezTo>
                  <a:cubicBezTo>
                    <a:pt x="1958508" y="145190"/>
                    <a:pt x="1960504" y="146237"/>
                    <a:pt x="1962025" y="146808"/>
                  </a:cubicBezTo>
                  <a:cubicBezTo>
                    <a:pt x="1963546" y="147380"/>
                    <a:pt x="1965638" y="148427"/>
                    <a:pt x="1966589" y="149283"/>
                  </a:cubicBezTo>
                  <a:cubicBezTo>
                    <a:pt x="1967634" y="150140"/>
                    <a:pt x="1969536" y="151092"/>
                    <a:pt x="1970962" y="151568"/>
                  </a:cubicBezTo>
                  <a:cubicBezTo>
                    <a:pt x="1972483" y="152044"/>
                    <a:pt x="1974289" y="152996"/>
                    <a:pt x="1975430" y="153853"/>
                  </a:cubicBezTo>
                  <a:cubicBezTo>
                    <a:pt x="1976476" y="154709"/>
                    <a:pt x="1978377" y="155661"/>
                    <a:pt x="1979613" y="156042"/>
                  </a:cubicBezTo>
                  <a:cubicBezTo>
                    <a:pt x="1980849" y="156423"/>
                    <a:pt x="1982845" y="157470"/>
                    <a:pt x="1984081" y="158327"/>
                  </a:cubicBezTo>
                  <a:cubicBezTo>
                    <a:pt x="1985317" y="159279"/>
                    <a:pt x="1987313" y="160326"/>
                    <a:pt x="1988454" y="160611"/>
                  </a:cubicBezTo>
                  <a:cubicBezTo>
                    <a:pt x="1989595" y="160992"/>
                    <a:pt x="1991496" y="162039"/>
                    <a:pt x="1992637" y="162896"/>
                  </a:cubicBezTo>
                  <a:cubicBezTo>
                    <a:pt x="1993778" y="163752"/>
                    <a:pt x="1995775" y="164895"/>
                    <a:pt x="1997010" y="165276"/>
                  </a:cubicBezTo>
                  <a:cubicBezTo>
                    <a:pt x="1998246" y="165751"/>
                    <a:pt x="1999957" y="166799"/>
                    <a:pt x="2000813" y="167560"/>
                  </a:cubicBezTo>
                  <a:cubicBezTo>
                    <a:pt x="2001669" y="168322"/>
                    <a:pt x="2003475" y="169369"/>
                    <a:pt x="2004901" y="169845"/>
                  </a:cubicBezTo>
                  <a:cubicBezTo>
                    <a:pt x="2006422" y="170416"/>
                    <a:pt x="2008038" y="171368"/>
                    <a:pt x="2008894" y="172129"/>
                  </a:cubicBezTo>
                  <a:cubicBezTo>
                    <a:pt x="2009655" y="172891"/>
                    <a:pt x="2011176" y="173843"/>
                    <a:pt x="2012221" y="174128"/>
                  </a:cubicBezTo>
                  <a:cubicBezTo>
                    <a:pt x="2013267" y="174509"/>
                    <a:pt x="2014978" y="175366"/>
                    <a:pt x="2015834" y="176127"/>
                  </a:cubicBezTo>
                  <a:cubicBezTo>
                    <a:pt x="2018116" y="178031"/>
                    <a:pt x="2018781" y="178317"/>
                    <a:pt x="2022299" y="179078"/>
                  </a:cubicBezTo>
                  <a:cubicBezTo>
                    <a:pt x="2024770" y="179554"/>
                    <a:pt x="2025721" y="180030"/>
                    <a:pt x="2027147" y="181363"/>
                  </a:cubicBezTo>
                  <a:cubicBezTo>
                    <a:pt x="2028098" y="182220"/>
                    <a:pt x="2029904" y="183267"/>
                    <a:pt x="2031045" y="183647"/>
                  </a:cubicBezTo>
                  <a:cubicBezTo>
                    <a:pt x="2032186" y="184028"/>
                    <a:pt x="2033897" y="185075"/>
                    <a:pt x="2034943" y="185932"/>
                  </a:cubicBezTo>
                  <a:cubicBezTo>
                    <a:pt x="2035988" y="186789"/>
                    <a:pt x="2037700" y="187836"/>
                    <a:pt x="2038841" y="188217"/>
                  </a:cubicBezTo>
                  <a:cubicBezTo>
                    <a:pt x="2039981" y="188597"/>
                    <a:pt x="2041788" y="189644"/>
                    <a:pt x="2042929" y="190501"/>
                  </a:cubicBezTo>
                  <a:cubicBezTo>
                    <a:pt x="2044069" y="191358"/>
                    <a:pt x="2045781" y="192405"/>
                    <a:pt x="2046826" y="192786"/>
                  </a:cubicBezTo>
                  <a:cubicBezTo>
                    <a:pt x="2047872" y="193167"/>
                    <a:pt x="2049393" y="194118"/>
                    <a:pt x="2050249" y="194880"/>
                  </a:cubicBezTo>
                  <a:cubicBezTo>
                    <a:pt x="2051009" y="195737"/>
                    <a:pt x="2052531" y="196689"/>
                    <a:pt x="2053576" y="197165"/>
                  </a:cubicBezTo>
                  <a:cubicBezTo>
                    <a:pt x="2054622" y="197641"/>
                    <a:pt x="2056143" y="198592"/>
                    <a:pt x="2056904" y="199354"/>
                  </a:cubicBezTo>
                  <a:cubicBezTo>
                    <a:pt x="2057759" y="200115"/>
                    <a:pt x="2059661" y="201353"/>
                    <a:pt x="2061182" y="202019"/>
                  </a:cubicBezTo>
                  <a:cubicBezTo>
                    <a:pt x="2062703" y="202686"/>
                    <a:pt x="2064224" y="203638"/>
                    <a:pt x="2064509" y="204114"/>
                  </a:cubicBezTo>
                  <a:cubicBezTo>
                    <a:pt x="2064794" y="204589"/>
                    <a:pt x="2066315" y="205637"/>
                    <a:pt x="2068027" y="206398"/>
                  </a:cubicBezTo>
                  <a:cubicBezTo>
                    <a:pt x="2069738" y="207160"/>
                    <a:pt x="2071734" y="208492"/>
                    <a:pt x="2072495" y="209254"/>
                  </a:cubicBezTo>
                  <a:cubicBezTo>
                    <a:pt x="2073255" y="210015"/>
                    <a:pt x="2074777" y="210967"/>
                    <a:pt x="2075727" y="211348"/>
                  </a:cubicBezTo>
                  <a:cubicBezTo>
                    <a:pt x="2076678" y="211729"/>
                    <a:pt x="2077914" y="212586"/>
                    <a:pt x="2078389" y="213252"/>
                  </a:cubicBezTo>
                  <a:cubicBezTo>
                    <a:pt x="2078864" y="213918"/>
                    <a:pt x="2080480" y="215060"/>
                    <a:pt x="2081907" y="215727"/>
                  </a:cubicBezTo>
                  <a:cubicBezTo>
                    <a:pt x="2083333" y="216393"/>
                    <a:pt x="2085139" y="217535"/>
                    <a:pt x="2085805" y="218202"/>
                  </a:cubicBezTo>
                  <a:cubicBezTo>
                    <a:pt x="2086565" y="218868"/>
                    <a:pt x="2088086" y="219915"/>
                    <a:pt x="2089227" y="220391"/>
                  </a:cubicBezTo>
                  <a:cubicBezTo>
                    <a:pt x="2090368" y="220962"/>
                    <a:pt x="2091699" y="221819"/>
                    <a:pt x="2092079" y="222485"/>
                  </a:cubicBezTo>
                  <a:cubicBezTo>
                    <a:pt x="2092554" y="223152"/>
                    <a:pt x="2093885" y="224104"/>
                    <a:pt x="2095406" y="224770"/>
                  </a:cubicBezTo>
                  <a:cubicBezTo>
                    <a:pt x="2096832" y="225436"/>
                    <a:pt x="2098734" y="226579"/>
                    <a:pt x="2099685" y="227340"/>
                  </a:cubicBezTo>
                  <a:cubicBezTo>
                    <a:pt x="2100540" y="228102"/>
                    <a:pt x="2102156" y="229149"/>
                    <a:pt x="2103107" y="229720"/>
                  </a:cubicBezTo>
                  <a:cubicBezTo>
                    <a:pt x="2104153" y="230196"/>
                    <a:pt x="2105389" y="231148"/>
                    <a:pt x="2105959" y="231814"/>
                  </a:cubicBezTo>
                  <a:cubicBezTo>
                    <a:pt x="2106530" y="232480"/>
                    <a:pt x="2107956" y="233432"/>
                    <a:pt x="2109286" y="234004"/>
                  </a:cubicBezTo>
                  <a:cubicBezTo>
                    <a:pt x="2110522" y="234575"/>
                    <a:pt x="2112234" y="235717"/>
                    <a:pt x="2113089" y="236478"/>
                  </a:cubicBezTo>
                  <a:cubicBezTo>
                    <a:pt x="2113945" y="237335"/>
                    <a:pt x="2115466" y="238382"/>
                    <a:pt x="2116607" y="238953"/>
                  </a:cubicBezTo>
                  <a:cubicBezTo>
                    <a:pt x="2117748" y="239525"/>
                    <a:pt x="2118888" y="240477"/>
                    <a:pt x="2119174" y="241048"/>
                  </a:cubicBezTo>
                  <a:cubicBezTo>
                    <a:pt x="2119554" y="241619"/>
                    <a:pt x="2120695" y="242666"/>
                    <a:pt x="2121835" y="243237"/>
                  </a:cubicBezTo>
                  <a:cubicBezTo>
                    <a:pt x="2122976" y="243808"/>
                    <a:pt x="2124402" y="244760"/>
                    <a:pt x="2124973" y="245426"/>
                  </a:cubicBezTo>
                  <a:cubicBezTo>
                    <a:pt x="2125543" y="246093"/>
                    <a:pt x="2127254" y="247140"/>
                    <a:pt x="2128680" y="247901"/>
                  </a:cubicBezTo>
                  <a:cubicBezTo>
                    <a:pt x="2130106" y="248568"/>
                    <a:pt x="2131723" y="249710"/>
                    <a:pt x="2132293" y="250472"/>
                  </a:cubicBezTo>
                  <a:cubicBezTo>
                    <a:pt x="2132863" y="251138"/>
                    <a:pt x="2134195" y="252185"/>
                    <a:pt x="2135240" y="252756"/>
                  </a:cubicBezTo>
                  <a:cubicBezTo>
                    <a:pt x="2136381" y="253327"/>
                    <a:pt x="2137522" y="254184"/>
                    <a:pt x="2137902" y="254850"/>
                  </a:cubicBezTo>
                  <a:cubicBezTo>
                    <a:pt x="2138758" y="256183"/>
                    <a:pt x="2140279" y="256945"/>
                    <a:pt x="2142655" y="257325"/>
                  </a:cubicBezTo>
                  <a:cubicBezTo>
                    <a:pt x="2144081" y="257611"/>
                    <a:pt x="2144937" y="258087"/>
                    <a:pt x="2146553" y="259610"/>
                  </a:cubicBezTo>
                  <a:cubicBezTo>
                    <a:pt x="2147694" y="260752"/>
                    <a:pt x="2148930" y="261609"/>
                    <a:pt x="2149215" y="261609"/>
                  </a:cubicBezTo>
                  <a:cubicBezTo>
                    <a:pt x="2149500" y="261609"/>
                    <a:pt x="2150832" y="262561"/>
                    <a:pt x="2152162" y="263703"/>
                  </a:cubicBezTo>
                  <a:cubicBezTo>
                    <a:pt x="2153398" y="264845"/>
                    <a:pt x="2155395" y="266178"/>
                    <a:pt x="2156441" y="266749"/>
                  </a:cubicBezTo>
                  <a:cubicBezTo>
                    <a:pt x="2157581" y="267320"/>
                    <a:pt x="2159007" y="268368"/>
                    <a:pt x="2159673" y="269034"/>
                  </a:cubicBezTo>
                  <a:cubicBezTo>
                    <a:pt x="2160338" y="269795"/>
                    <a:pt x="2161574" y="270652"/>
                    <a:pt x="2162430" y="271128"/>
                  </a:cubicBezTo>
                  <a:cubicBezTo>
                    <a:pt x="2163285" y="271509"/>
                    <a:pt x="2164426" y="272556"/>
                    <a:pt x="2165092" y="273413"/>
                  </a:cubicBezTo>
                  <a:cubicBezTo>
                    <a:pt x="2165757" y="274269"/>
                    <a:pt x="2166993" y="275221"/>
                    <a:pt x="2167849" y="275697"/>
                  </a:cubicBezTo>
                  <a:cubicBezTo>
                    <a:pt x="2168704" y="276173"/>
                    <a:pt x="2169750" y="276935"/>
                    <a:pt x="2170130" y="277506"/>
                  </a:cubicBezTo>
                  <a:cubicBezTo>
                    <a:pt x="2170511" y="278077"/>
                    <a:pt x="2171842" y="279219"/>
                    <a:pt x="2173078" y="279981"/>
                  </a:cubicBezTo>
                  <a:cubicBezTo>
                    <a:pt x="2174313" y="280742"/>
                    <a:pt x="2175644" y="281789"/>
                    <a:pt x="2176120" y="282361"/>
                  </a:cubicBezTo>
                  <a:cubicBezTo>
                    <a:pt x="2176595" y="282932"/>
                    <a:pt x="2178021" y="283979"/>
                    <a:pt x="2179352" y="284836"/>
                  </a:cubicBezTo>
                  <a:cubicBezTo>
                    <a:pt x="2180683" y="285692"/>
                    <a:pt x="2182299" y="286930"/>
                    <a:pt x="2182870" y="287691"/>
                  </a:cubicBezTo>
                  <a:cubicBezTo>
                    <a:pt x="2183535" y="288453"/>
                    <a:pt x="2184676" y="289405"/>
                    <a:pt x="2185532" y="289786"/>
                  </a:cubicBezTo>
                  <a:cubicBezTo>
                    <a:pt x="2186387" y="290166"/>
                    <a:pt x="2187433" y="291023"/>
                    <a:pt x="2187813" y="291689"/>
                  </a:cubicBezTo>
                  <a:cubicBezTo>
                    <a:pt x="2188193" y="292260"/>
                    <a:pt x="2189524" y="293403"/>
                    <a:pt x="2190760" y="294164"/>
                  </a:cubicBezTo>
                  <a:cubicBezTo>
                    <a:pt x="2191996" y="294926"/>
                    <a:pt x="2193137" y="295878"/>
                    <a:pt x="2193232" y="296163"/>
                  </a:cubicBezTo>
                  <a:cubicBezTo>
                    <a:pt x="2193422" y="296544"/>
                    <a:pt x="2194278" y="297306"/>
                    <a:pt x="2195324" y="297972"/>
                  </a:cubicBezTo>
                  <a:cubicBezTo>
                    <a:pt x="2196274" y="298638"/>
                    <a:pt x="2197985" y="299876"/>
                    <a:pt x="2199031" y="300828"/>
                  </a:cubicBezTo>
                  <a:cubicBezTo>
                    <a:pt x="2200077" y="301780"/>
                    <a:pt x="2201788" y="303017"/>
                    <a:pt x="2202834" y="303683"/>
                  </a:cubicBezTo>
                  <a:cubicBezTo>
                    <a:pt x="2203880" y="304350"/>
                    <a:pt x="2205116" y="305397"/>
                    <a:pt x="2205686" y="306063"/>
                  </a:cubicBezTo>
                  <a:cubicBezTo>
                    <a:pt x="2206256" y="306730"/>
                    <a:pt x="2207397" y="307586"/>
                    <a:pt x="2208253" y="308062"/>
                  </a:cubicBezTo>
                  <a:cubicBezTo>
                    <a:pt x="2209108" y="308538"/>
                    <a:pt x="2210249" y="309490"/>
                    <a:pt x="2210725" y="310252"/>
                  </a:cubicBezTo>
                  <a:cubicBezTo>
                    <a:pt x="2211200" y="311013"/>
                    <a:pt x="2212341" y="312060"/>
                    <a:pt x="2213291" y="312536"/>
                  </a:cubicBezTo>
                  <a:cubicBezTo>
                    <a:pt x="2214242" y="313012"/>
                    <a:pt x="2215288" y="314059"/>
                    <a:pt x="2215668" y="314726"/>
                  </a:cubicBezTo>
                  <a:cubicBezTo>
                    <a:pt x="2216048" y="315392"/>
                    <a:pt x="2216809" y="316249"/>
                    <a:pt x="2217474" y="316629"/>
                  </a:cubicBezTo>
                  <a:cubicBezTo>
                    <a:pt x="2218140" y="317010"/>
                    <a:pt x="2219471" y="318152"/>
                    <a:pt x="2220517" y="319104"/>
                  </a:cubicBezTo>
                  <a:cubicBezTo>
                    <a:pt x="2221563" y="320056"/>
                    <a:pt x="2223844" y="322150"/>
                    <a:pt x="2225555" y="323674"/>
                  </a:cubicBezTo>
                  <a:cubicBezTo>
                    <a:pt x="2227266" y="325197"/>
                    <a:pt x="2229548" y="327196"/>
                    <a:pt x="2230594" y="328148"/>
                  </a:cubicBezTo>
                  <a:cubicBezTo>
                    <a:pt x="2231640" y="329099"/>
                    <a:pt x="2233256" y="330432"/>
                    <a:pt x="2234207" y="331194"/>
                  </a:cubicBezTo>
                  <a:cubicBezTo>
                    <a:pt x="2235157" y="331860"/>
                    <a:pt x="2236583" y="333097"/>
                    <a:pt x="2237439" y="333954"/>
                  </a:cubicBezTo>
                  <a:cubicBezTo>
                    <a:pt x="2238294" y="334716"/>
                    <a:pt x="2239530" y="335572"/>
                    <a:pt x="2240291" y="335668"/>
                  </a:cubicBezTo>
                  <a:cubicBezTo>
                    <a:pt x="2240956" y="335858"/>
                    <a:pt x="2242002" y="336429"/>
                    <a:pt x="2242477" y="337000"/>
                  </a:cubicBezTo>
                  <a:cubicBezTo>
                    <a:pt x="2243048" y="337571"/>
                    <a:pt x="2243903" y="338428"/>
                    <a:pt x="2244379" y="338904"/>
                  </a:cubicBezTo>
                  <a:cubicBezTo>
                    <a:pt x="2244949" y="339380"/>
                    <a:pt x="2246280" y="340618"/>
                    <a:pt x="2247326" y="341665"/>
                  </a:cubicBezTo>
                  <a:cubicBezTo>
                    <a:pt x="2248467" y="342712"/>
                    <a:pt x="2249988" y="344044"/>
                    <a:pt x="2250748" y="344520"/>
                  </a:cubicBezTo>
                  <a:cubicBezTo>
                    <a:pt x="2252270" y="345567"/>
                    <a:pt x="2253601" y="346710"/>
                    <a:pt x="2261491" y="354135"/>
                  </a:cubicBezTo>
                  <a:cubicBezTo>
                    <a:pt x="2264248" y="356705"/>
                    <a:pt x="2267956" y="360132"/>
                    <a:pt x="2269667" y="361750"/>
                  </a:cubicBezTo>
                  <a:cubicBezTo>
                    <a:pt x="2271378" y="363368"/>
                    <a:pt x="2273185" y="365082"/>
                    <a:pt x="2273660" y="365558"/>
                  </a:cubicBezTo>
                  <a:cubicBezTo>
                    <a:pt x="2274135" y="366129"/>
                    <a:pt x="2277177" y="369080"/>
                    <a:pt x="2280315" y="372221"/>
                  </a:cubicBezTo>
                  <a:cubicBezTo>
                    <a:pt x="2283547" y="375362"/>
                    <a:pt x="2288871" y="380598"/>
                    <a:pt x="2292198" y="383834"/>
                  </a:cubicBezTo>
                  <a:cubicBezTo>
                    <a:pt x="2295526" y="387166"/>
                    <a:pt x="2298663" y="390212"/>
                    <a:pt x="2299233" y="390688"/>
                  </a:cubicBezTo>
                  <a:cubicBezTo>
                    <a:pt x="2299709" y="391164"/>
                    <a:pt x="2300659" y="392021"/>
                    <a:pt x="2301230" y="392687"/>
                  </a:cubicBezTo>
                  <a:cubicBezTo>
                    <a:pt x="2301800" y="393353"/>
                    <a:pt x="2302941" y="394496"/>
                    <a:pt x="2303797" y="395257"/>
                  </a:cubicBezTo>
                  <a:cubicBezTo>
                    <a:pt x="2305698" y="397161"/>
                    <a:pt x="2306078" y="397447"/>
                    <a:pt x="2309025" y="400588"/>
                  </a:cubicBezTo>
                  <a:cubicBezTo>
                    <a:pt x="2310451" y="402016"/>
                    <a:pt x="2313779" y="405538"/>
                    <a:pt x="2316536" y="408394"/>
                  </a:cubicBezTo>
                  <a:cubicBezTo>
                    <a:pt x="2319293" y="411249"/>
                    <a:pt x="2322145" y="413915"/>
                    <a:pt x="2323001" y="414295"/>
                  </a:cubicBezTo>
                  <a:cubicBezTo>
                    <a:pt x="2323856" y="414676"/>
                    <a:pt x="2324902" y="415723"/>
                    <a:pt x="2325567" y="416770"/>
                  </a:cubicBezTo>
                  <a:cubicBezTo>
                    <a:pt x="2326138" y="417722"/>
                    <a:pt x="2327279" y="418960"/>
                    <a:pt x="2328039" y="419436"/>
                  </a:cubicBezTo>
                  <a:cubicBezTo>
                    <a:pt x="2328800" y="420007"/>
                    <a:pt x="2329465" y="420578"/>
                    <a:pt x="2329465" y="420864"/>
                  </a:cubicBezTo>
                  <a:cubicBezTo>
                    <a:pt x="2329465" y="421149"/>
                    <a:pt x="2330511" y="422292"/>
                    <a:pt x="2331842" y="423624"/>
                  </a:cubicBezTo>
                  <a:cubicBezTo>
                    <a:pt x="2333839" y="425623"/>
                    <a:pt x="2342965" y="435523"/>
                    <a:pt x="2350570" y="443995"/>
                  </a:cubicBezTo>
                  <a:cubicBezTo>
                    <a:pt x="2351902" y="445423"/>
                    <a:pt x="2353423" y="447327"/>
                    <a:pt x="2353993" y="448279"/>
                  </a:cubicBezTo>
                  <a:cubicBezTo>
                    <a:pt x="2354563" y="449231"/>
                    <a:pt x="2355514" y="450278"/>
                    <a:pt x="2356179" y="450658"/>
                  </a:cubicBezTo>
                  <a:cubicBezTo>
                    <a:pt x="2356750" y="451039"/>
                    <a:pt x="2357606" y="451991"/>
                    <a:pt x="2357986" y="452657"/>
                  </a:cubicBezTo>
                  <a:cubicBezTo>
                    <a:pt x="2358366" y="453419"/>
                    <a:pt x="2359507" y="454847"/>
                    <a:pt x="2360553" y="455894"/>
                  </a:cubicBezTo>
                  <a:cubicBezTo>
                    <a:pt x="2364355" y="459606"/>
                    <a:pt x="2367017" y="462653"/>
                    <a:pt x="2367017" y="462938"/>
                  </a:cubicBezTo>
                  <a:cubicBezTo>
                    <a:pt x="2367017" y="463128"/>
                    <a:pt x="2367968" y="464366"/>
                    <a:pt x="2369204" y="465699"/>
                  </a:cubicBezTo>
                  <a:cubicBezTo>
                    <a:pt x="2372722" y="469601"/>
                    <a:pt x="2375764" y="473219"/>
                    <a:pt x="2377095" y="475313"/>
                  </a:cubicBezTo>
                  <a:cubicBezTo>
                    <a:pt x="2377760" y="476360"/>
                    <a:pt x="2378711" y="477407"/>
                    <a:pt x="2379186" y="477693"/>
                  </a:cubicBezTo>
                  <a:cubicBezTo>
                    <a:pt x="2379661" y="477978"/>
                    <a:pt x="2380517" y="478930"/>
                    <a:pt x="2381088" y="479882"/>
                  </a:cubicBezTo>
                  <a:cubicBezTo>
                    <a:pt x="2381658" y="480834"/>
                    <a:pt x="2382799" y="482167"/>
                    <a:pt x="2383654" y="482833"/>
                  </a:cubicBezTo>
                  <a:cubicBezTo>
                    <a:pt x="2384510" y="483499"/>
                    <a:pt x="2385461" y="484642"/>
                    <a:pt x="2385936" y="485498"/>
                  </a:cubicBezTo>
                  <a:cubicBezTo>
                    <a:pt x="2386411" y="486355"/>
                    <a:pt x="2387267" y="487402"/>
                    <a:pt x="2388027" y="487973"/>
                  </a:cubicBezTo>
                  <a:cubicBezTo>
                    <a:pt x="2388693" y="488449"/>
                    <a:pt x="2389644" y="489496"/>
                    <a:pt x="2390024" y="490163"/>
                  </a:cubicBezTo>
                  <a:cubicBezTo>
                    <a:pt x="2390404" y="490829"/>
                    <a:pt x="2391450" y="491781"/>
                    <a:pt x="2392401" y="492257"/>
                  </a:cubicBezTo>
                  <a:cubicBezTo>
                    <a:pt x="2393351" y="492733"/>
                    <a:pt x="2394302" y="493685"/>
                    <a:pt x="2394778" y="494637"/>
                  </a:cubicBezTo>
                  <a:cubicBezTo>
                    <a:pt x="2395253" y="495493"/>
                    <a:pt x="2396203" y="496636"/>
                    <a:pt x="2396869" y="497112"/>
                  </a:cubicBezTo>
                  <a:cubicBezTo>
                    <a:pt x="2397534" y="497588"/>
                    <a:pt x="2398485" y="498730"/>
                    <a:pt x="2398960" y="499587"/>
                  </a:cubicBezTo>
                  <a:cubicBezTo>
                    <a:pt x="2399436" y="500443"/>
                    <a:pt x="2400577" y="502062"/>
                    <a:pt x="2401527" y="503109"/>
                  </a:cubicBezTo>
                  <a:cubicBezTo>
                    <a:pt x="2402478" y="504156"/>
                    <a:pt x="2403714" y="505869"/>
                    <a:pt x="2404189" y="507012"/>
                  </a:cubicBezTo>
                  <a:cubicBezTo>
                    <a:pt x="2404760" y="508059"/>
                    <a:pt x="2405805" y="509487"/>
                    <a:pt x="2406566" y="510153"/>
                  </a:cubicBezTo>
                  <a:cubicBezTo>
                    <a:pt x="2407326" y="510819"/>
                    <a:pt x="2408277" y="512057"/>
                    <a:pt x="2408752" y="512913"/>
                  </a:cubicBezTo>
                  <a:cubicBezTo>
                    <a:pt x="2409228" y="513770"/>
                    <a:pt x="2410179" y="514912"/>
                    <a:pt x="2410844" y="515388"/>
                  </a:cubicBezTo>
                  <a:cubicBezTo>
                    <a:pt x="2411509" y="515864"/>
                    <a:pt x="2412650" y="517197"/>
                    <a:pt x="2413126" y="518244"/>
                  </a:cubicBezTo>
                  <a:cubicBezTo>
                    <a:pt x="2413696" y="519291"/>
                    <a:pt x="2414552" y="520529"/>
                    <a:pt x="2415122" y="520814"/>
                  </a:cubicBezTo>
                  <a:cubicBezTo>
                    <a:pt x="2415692" y="521195"/>
                    <a:pt x="2416738" y="522623"/>
                    <a:pt x="2417499" y="524051"/>
                  </a:cubicBezTo>
                  <a:cubicBezTo>
                    <a:pt x="2418259" y="525479"/>
                    <a:pt x="2419495" y="527192"/>
                    <a:pt x="2420256" y="527954"/>
                  </a:cubicBezTo>
                  <a:cubicBezTo>
                    <a:pt x="2421016" y="528715"/>
                    <a:pt x="2422062" y="530048"/>
                    <a:pt x="2422442" y="530905"/>
                  </a:cubicBezTo>
                  <a:cubicBezTo>
                    <a:pt x="2422823" y="531761"/>
                    <a:pt x="2423868" y="532999"/>
                    <a:pt x="2424534" y="533570"/>
                  </a:cubicBezTo>
                  <a:cubicBezTo>
                    <a:pt x="2425199" y="534141"/>
                    <a:pt x="2426150" y="535379"/>
                    <a:pt x="2426625" y="536330"/>
                  </a:cubicBezTo>
                  <a:cubicBezTo>
                    <a:pt x="2427101" y="537282"/>
                    <a:pt x="2428052" y="538425"/>
                    <a:pt x="2428812" y="538996"/>
                  </a:cubicBezTo>
                  <a:cubicBezTo>
                    <a:pt x="2429477" y="539472"/>
                    <a:pt x="2430713" y="540995"/>
                    <a:pt x="2431379" y="542327"/>
                  </a:cubicBezTo>
                  <a:cubicBezTo>
                    <a:pt x="2432044" y="543660"/>
                    <a:pt x="2433280" y="545374"/>
                    <a:pt x="2434041" y="546230"/>
                  </a:cubicBezTo>
                  <a:cubicBezTo>
                    <a:pt x="2434801" y="547087"/>
                    <a:pt x="2435942" y="548705"/>
                    <a:pt x="2436512" y="549848"/>
                  </a:cubicBezTo>
                  <a:cubicBezTo>
                    <a:pt x="2437083" y="550990"/>
                    <a:pt x="2437938" y="552132"/>
                    <a:pt x="2438414" y="552418"/>
                  </a:cubicBezTo>
                  <a:cubicBezTo>
                    <a:pt x="2438889" y="552703"/>
                    <a:pt x="2439840" y="554036"/>
                    <a:pt x="2440600" y="555464"/>
                  </a:cubicBezTo>
                  <a:cubicBezTo>
                    <a:pt x="2441266" y="556797"/>
                    <a:pt x="2442502" y="558700"/>
                    <a:pt x="2443357" y="559557"/>
                  </a:cubicBezTo>
                  <a:cubicBezTo>
                    <a:pt x="2444118" y="560414"/>
                    <a:pt x="2445164" y="562032"/>
                    <a:pt x="2445639" y="563079"/>
                  </a:cubicBezTo>
                  <a:cubicBezTo>
                    <a:pt x="2446114" y="564126"/>
                    <a:pt x="2446970" y="565269"/>
                    <a:pt x="2447540" y="565649"/>
                  </a:cubicBezTo>
                  <a:cubicBezTo>
                    <a:pt x="2448111" y="566030"/>
                    <a:pt x="2448966" y="567077"/>
                    <a:pt x="2449442" y="567934"/>
                  </a:cubicBezTo>
                  <a:cubicBezTo>
                    <a:pt x="2449917" y="568791"/>
                    <a:pt x="2451058" y="570123"/>
                    <a:pt x="2452009" y="570885"/>
                  </a:cubicBezTo>
                  <a:cubicBezTo>
                    <a:pt x="2452959" y="571646"/>
                    <a:pt x="2454100" y="573074"/>
                    <a:pt x="2454481" y="573931"/>
                  </a:cubicBezTo>
                  <a:cubicBezTo>
                    <a:pt x="2454861" y="574883"/>
                    <a:pt x="2455907" y="576406"/>
                    <a:pt x="2456667" y="577263"/>
                  </a:cubicBezTo>
                  <a:cubicBezTo>
                    <a:pt x="2457428" y="578119"/>
                    <a:pt x="2458568" y="579738"/>
                    <a:pt x="2459139" y="580880"/>
                  </a:cubicBezTo>
                  <a:cubicBezTo>
                    <a:pt x="2459709" y="582022"/>
                    <a:pt x="2460755" y="583545"/>
                    <a:pt x="2461516" y="584212"/>
                  </a:cubicBezTo>
                  <a:cubicBezTo>
                    <a:pt x="2462276" y="584878"/>
                    <a:pt x="2463322" y="586401"/>
                    <a:pt x="2463797" y="587543"/>
                  </a:cubicBezTo>
                  <a:cubicBezTo>
                    <a:pt x="2464368" y="588686"/>
                    <a:pt x="2465128" y="589923"/>
                    <a:pt x="2465603" y="590113"/>
                  </a:cubicBezTo>
                  <a:cubicBezTo>
                    <a:pt x="2466079" y="590304"/>
                    <a:pt x="2467029" y="591732"/>
                    <a:pt x="2467790" y="593160"/>
                  </a:cubicBezTo>
                  <a:cubicBezTo>
                    <a:pt x="2468551" y="594587"/>
                    <a:pt x="2469882" y="596586"/>
                    <a:pt x="2470737" y="597538"/>
                  </a:cubicBezTo>
                  <a:cubicBezTo>
                    <a:pt x="2471593" y="598490"/>
                    <a:pt x="2472544" y="600013"/>
                    <a:pt x="2472734" y="600870"/>
                  </a:cubicBezTo>
                  <a:cubicBezTo>
                    <a:pt x="2473019" y="601727"/>
                    <a:pt x="2473874" y="603250"/>
                    <a:pt x="2474730" y="604202"/>
                  </a:cubicBezTo>
                  <a:cubicBezTo>
                    <a:pt x="2475586" y="605154"/>
                    <a:pt x="2476727" y="607057"/>
                    <a:pt x="2477392" y="608485"/>
                  </a:cubicBezTo>
                  <a:cubicBezTo>
                    <a:pt x="2478057" y="609913"/>
                    <a:pt x="2479103" y="611531"/>
                    <a:pt x="2479769" y="612103"/>
                  </a:cubicBezTo>
                  <a:cubicBezTo>
                    <a:pt x="2480434" y="612674"/>
                    <a:pt x="2481385" y="614197"/>
                    <a:pt x="2481955" y="615434"/>
                  </a:cubicBezTo>
                  <a:cubicBezTo>
                    <a:pt x="2482526" y="616672"/>
                    <a:pt x="2483572" y="618290"/>
                    <a:pt x="2484237" y="618956"/>
                  </a:cubicBezTo>
                  <a:cubicBezTo>
                    <a:pt x="2484902" y="619623"/>
                    <a:pt x="2485948" y="621336"/>
                    <a:pt x="2486519" y="622669"/>
                  </a:cubicBezTo>
                  <a:cubicBezTo>
                    <a:pt x="2487089" y="624001"/>
                    <a:pt x="2488230" y="625715"/>
                    <a:pt x="2488895" y="626381"/>
                  </a:cubicBezTo>
                  <a:cubicBezTo>
                    <a:pt x="2489561" y="627048"/>
                    <a:pt x="2490607" y="628761"/>
                    <a:pt x="2491177" y="630094"/>
                  </a:cubicBezTo>
                  <a:cubicBezTo>
                    <a:pt x="2491747" y="631426"/>
                    <a:pt x="2492698" y="633140"/>
                    <a:pt x="2493458" y="633806"/>
                  </a:cubicBezTo>
                  <a:cubicBezTo>
                    <a:pt x="2494124" y="634472"/>
                    <a:pt x="2495170" y="636091"/>
                    <a:pt x="2495740" y="637328"/>
                  </a:cubicBezTo>
                  <a:cubicBezTo>
                    <a:pt x="2496311" y="638566"/>
                    <a:pt x="2497356" y="640089"/>
                    <a:pt x="2498022" y="640755"/>
                  </a:cubicBezTo>
                  <a:cubicBezTo>
                    <a:pt x="2498687" y="641421"/>
                    <a:pt x="2499733" y="643040"/>
                    <a:pt x="2500209" y="644372"/>
                  </a:cubicBezTo>
                  <a:cubicBezTo>
                    <a:pt x="2500874" y="646086"/>
                    <a:pt x="2501635" y="647133"/>
                    <a:pt x="2502585" y="647894"/>
                  </a:cubicBezTo>
                  <a:cubicBezTo>
                    <a:pt x="2503346" y="648466"/>
                    <a:pt x="2504582" y="649989"/>
                    <a:pt x="2505247" y="651321"/>
                  </a:cubicBezTo>
                  <a:cubicBezTo>
                    <a:pt x="2505912" y="652559"/>
                    <a:pt x="2506958" y="654082"/>
                    <a:pt x="2507529" y="654653"/>
                  </a:cubicBezTo>
                  <a:cubicBezTo>
                    <a:pt x="2508099" y="655224"/>
                    <a:pt x="2509050" y="656842"/>
                    <a:pt x="2509525" y="658365"/>
                  </a:cubicBezTo>
                  <a:cubicBezTo>
                    <a:pt x="2510095" y="659889"/>
                    <a:pt x="2511046" y="661697"/>
                    <a:pt x="2511902" y="662649"/>
                  </a:cubicBezTo>
                  <a:cubicBezTo>
                    <a:pt x="2512662" y="663506"/>
                    <a:pt x="2513708" y="665314"/>
                    <a:pt x="2514184" y="666647"/>
                  </a:cubicBezTo>
                  <a:cubicBezTo>
                    <a:pt x="2514659" y="667980"/>
                    <a:pt x="2515704" y="669884"/>
                    <a:pt x="2516465" y="670835"/>
                  </a:cubicBezTo>
                  <a:cubicBezTo>
                    <a:pt x="2517321" y="671787"/>
                    <a:pt x="2518272" y="673596"/>
                    <a:pt x="2518747" y="674834"/>
                  </a:cubicBezTo>
                  <a:cubicBezTo>
                    <a:pt x="2519222" y="676071"/>
                    <a:pt x="2520268" y="677880"/>
                    <a:pt x="2521029" y="678832"/>
                  </a:cubicBezTo>
                  <a:cubicBezTo>
                    <a:pt x="2521884" y="679783"/>
                    <a:pt x="2522835" y="681497"/>
                    <a:pt x="2523215" y="682734"/>
                  </a:cubicBezTo>
                  <a:cubicBezTo>
                    <a:pt x="2523595" y="683972"/>
                    <a:pt x="2524546" y="685780"/>
                    <a:pt x="2525497" y="686828"/>
                  </a:cubicBezTo>
                  <a:cubicBezTo>
                    <a:pt x="2526352" y="687875"/>
                    <a:pt x="2527398" y="689779"/>
                    <a:pt x="2527874" y="691016"/>
                  </a:cubicBezTo>
                  <a:cubicBezTo>
                    <a:pt x="2528254" y="692253"/>
                    <a:pt x="2529299" y="694062"/>
                    <a:pt x="2530155" y="695109"/>
                  </a:cubicBezTo>
                  <a:cubicBezTo>
                    <a:pt x="2531106" y="696156"/>
                    <a:pt x="2532151" y="697965"/>
                    <a:pt x="2532627" y="699583"/>
                  </a:cubicBezTo>
                  <a:cubicBezTo>
                    <a:pt x="2533197" y="701106"/>
                    <a:pt x="2534053" y="702725"/>
                    <a:pt x="2534718" y="703391"/>
                  </a:cubicBezTo>
                  <a:cubicBezTo>
                    <a:pt x="2535384" y="704057"/>
                    <a:pt x="2536430" y="705866"/>
                    <a:pt x="2537095" y="707389"/>
                  </a:cubicBezTo>
                  <a:cubicBezTo>
                    <a:pt x="2537666" y="708912"/>
                    <a:pt x="2538616" y="710721"/>
                    <a:pt x="2539186" y="711387"/>
                  </a:cubicBezTo>
                  <a:cubicBezTo>
                    <a:pt x="2540518" y="712910"/>
                    <a:pt x="2540993" y="713957"/>
                    <a:pt x="2541943" y="716813"/>
                  </a:cubicBezTo>
                  <a:cubicBezTo>
                    <a:pt x="2542419" y="718145"/>
                    <a:pt x="2543369" y="720049"/>
                    <a:pt x="2544035" y="720906"/>
                  </a:cubicBezTo>
                  <a:cubicBezTo>
                    <a:pt x="2544796" y="721858"/>
                    <a:pt x="2545746" y="723571"/>
                    <a:pt x="2546222" y="724904"/>
                  </a:cubicBezTo>
                  <a:cubicBezTo>
                    <a:pt x="2546697" y="726237"/>
                    <a:pt x="2547743" y="727950"/>
                    <a:pt x="2548503" y="728807"/>
                  </a:cubicBezTo>
                  <a:cubicBezTo>
                    <a:pt x="2549454" y="729854"/>
                    <a:pt x="2550310" y="731377"/>
                    <a:pt x="2550880" y="733281"/>
                  </a:cubicBezTo>
                  <a:cubicBezTo>
                    <a:pt x="2551355" y="734899"/>
                    <a:pt x="2552401" y="736993"/>
                    <a:pt x="2553162" y="738040"/>
                  </a:cubicBezTo>
                  <a:cubicBezTo>
                    <a:pt x="2553922" y="739088"/>
                    <a:pt x="2554968" y="741182"/>
                    <a:pt x="2555538" y="742705"/>
                  </a:cubicBezTo>
                  <a:cubicBezTo>
                    <a:pt x="2556014" y="744228"/>
                    <a:pt x="2557059" y="746417"/>
                    <a:pt x="2557915" y="747369"/>
                  </a:cubicBezTo>
                  <a:cubicBezTo>
                    <a:pt x="2558676" y="748416"/>
                    <a:pt x="2559721" y="750415"/>
                    <a:pt x="2560197" y="751938"/>
                  </a:cubicBezTo>
                  <a:cubicBezTo>
                    <a:pt x="2560672" y="753557"/>
                    <a:pt x="2561623" y="755460"/>
                    <a:pt x="2562478" y="756507"/>
                  </a:cubicBezTo>
                  <a:cubicBezTo>
                    <a:pt x="2563334" y="757555"/>
                    <a:pt x="2564285" y="759458"/>
                    <a:pt x="2564855" y="761172"/>
                  </a:cubicBezTo>
                  <a:cubicBezTo>
                    <a:pt x="2565330" y="762790"/>
                    <a:pt x="2566186" y="764599"/>
                    <a:pt x="2566757" y="765265"/>
                  </a:cubicBezTo>
                  <a:cubicBezTo>
                    <a:pt x="2568183" y="766979"/>
                    <a:pt x="2568943" y="768502"/>
                    <a:pt x="2569513" y="770977"/>
                  </a:cubicBezTo>
                  <a:cubicBezTo>
                    <a:pt x="2569989" y="773261"/>
                    <a:pt x="2570940" y="775070"/>
                    <a:pt x="2572556" y="777450"/>
                  </a:cubicBezTo>
                  <a:cubicBezTo>
                    <a:pt x="2573126" y="778211"/>
                    <a:pt x="2573887" y="780210"/>
                    <a:pt x="2574267" y="781924"/>
                  </a:cubicBezTo>
                  <a:cubicBezTo>
                    <a:pt x="2574742" y="784208"/>
                    <a:pt x="2575313" y="785446"/>
                    <a:pt x="2576358" y="786683"/>
                  </a:cubicBezTo>
                  <a:cubicBezTo>
                    <a:pt x="2577119" y="787635"/>
                    <a:pt x="2577975" y="789158"/>
                    <a:pt x="2578260" y="790110"/>
                  </a:cubicBezTo>
                  <a:cubicBezTo>
                    <a:pt x="2578545" y="791062"/>
                    <a:pt x="2578925" y="792490"/>
                    <a:pt x="2579115" y="793251"/>
                  </a:cubicBezTo>
                  <a:cubicBezTo>
                    <a:pt x="2579305" y="794013"/>
                    <a:pt x="2580161" y="795631"/>
                    <a:pt x="2580922" y="796773"/>
                  </a:cubicBezTo>
                  <a:cubicBezTo>
                    <a:pt x="2581682" y="797916"/>
                    <a:pt x="2582823" y="800200"/>
                    <a:pt x="2583298" y="801818"/>
                  </a:cubicBezTo>
                  <a:cubicBezTo>
                    <a:pt x="2583869" y="803817"/>
                    <a:pt x="2584534" y="805150"/>
                    <a:pt x="2585485" y="805912"/>
                  </a:cubicBezTo>
                  <a:cubicBezTo>
                    <a:pt x="2586436" y="806768"/>
                    <a:pt x="2587101" y="808101"/>
                    <a:pt x="2587862" y="810576"/>
                  </a:cubicBezTo>
                  <a:cubicBezTo>
                    <a:pt x="2588432" y="812480"/>
                    <a:pt x="2589383" y="814479"/>
                    <a:pt x="2589858" y="815145"/>
                  </a:cubicBezTo>
                  <a:cubicBezTo>
                    <a:pt x="2591284" y="816859"/>
                    <a:pt x="2591759" y="817811"/>
                    <a:pt x="2592425" y="820952"/>
                  </a:cubicBezTo>
                  <a:cubicBezTo>
                    <a:pt x="2592805" y="822475"/>
                    <a:pt x="2593566" y="824474"/>
                    <a:pt x="2594231" y="825426"/>
                  </a:cubicBezTo>
                  <a:cubicBezTo>
                    <a:pt x="2596038" y="827901"/>
                    <a:pt x="2596323" y="828662"/>
                    <a:pt x="2596988" y="831899"/>
                  </a:cubicBezTo>
                  <a:cubicBezTo>
                    <a:pt x="2597369" y="833612"/>
                    <a:pt x="2598319" y="836182"/>
                    <a:pt x="2599270" y="837801"/>
                  </a:cubicBezTo>
                  <a:cubicBezTo>
                    <a:pt x="2600316" y="839609"/>
                    <a:pt x="2601171" y="841989"/>
                    <a:pt x="2601552" y="843988"/>
                  </a:cubicBezTo>
                  <a:cubicBezTo>
                    <a:pt x="2602217" y="847320"/>
                    <a:pt x="2602788" y="848557"/>
                    <a:pt x="2604499" y="851032"/>
                  </a:cubicBezTo>
                  <a:cubicBezTo>
                    <a:pt x="2605069" y="851794"/>
                    <a:pt x="2605735" y="853602"/>
                    <a:pt x="2606020" y="855125"/>
                  </a:cubicBezTo>
                  <a:cubicBezTo>
                    <a:pt x="2606780" y="858933"/>
                    <a:pt x="2607256" y="860456"/>
                    <a:pt x="2608587" y="862265"/>
                  </a:cubicBezTo>
                  <a:cubicBezTo>
                    <a:pt x="2609823" y="864073"/>
                    <a:pt x="2610393" y="865596"/>
                    <a:pt x="2611059" y="869119"/>
                  </a:cubicBezTo>
                  <a:cubicBezTo>
                    <a:pt x="2611343" y="870356"/>
                    <a:pt x="2612104" y="872355"/>
                    <a:pt x="2612770" y="873402"/>
                  </a:cubicBezTo>
                  <a:cubicBezTo>
                    <a:pt x="2613435" y="874449"/>
                    <a:pt x="2614291" y="876163"/>
                    <a:pt x="2614576" y="877305"/>
                  </a:cubicBezTo>
                  <a:cubicBezTo>
                    <a:pt x="2614861" y="878352"/>
                    <a:pt x="2615431" y="880351"/>
                    <a:pt x="2615812" y="881589"/>
                  </a:cubicBezTo>
                  <a:cubicBezTo>
                    <a:pt x="2616192" y="882826"/>
                    <a:pt x="2616953" y="884349"/>
                    <a:pt x="2617523" y="884825"/>
                  </a:cubicBezTo>
                  <a:cubicBezTo>
                    <a:pt x="2618759" y="885967"/>
                    <a:pt x="2619139" y="887110"/>
                    <a:pt x="2619995" y="891488"/>
                  </a:cubicBezTo>
                  <a:cubicBezTo>
                    <a:pt x="2620375" y="893202"/>
                    <a:pt x="2621326" y="896058"/>
                    <a:pt x="2622086" y="897676"/>
                  </a:cubicBezTo>
                  <a:cubicBezTo>
                    <a:pt x="2622942" y="899389"/>
                    <a:pt x="2623988" y="902531"/>
                    <a:pt x="2624463" y="904910"/>
                  </a:cubicBezTo>
                  <a:cubicBezTo>
                    <a:pt x="2624938" y="907290"/>
                    <a:pt x="2625984" y="910241"/>
                    <a:pt x="2626744" y="911859"/>
                  </a:cubicBezTo>
                  <a:cubicBezTo>
                    <a:pt x="2627600" y="913573"/>
                    <a:pt x="2628551" y="916238"/>
                    <a:pt x="2629027" y="918618"/>
                  </a:cubicBezTo>
                  <a:cubicBezTo>
                    <a:pt x="2629502" y="920998"/>
                    <a:pt x="2630452" y="923758"/>
                    <a:pt x="2631308" y="925567"/>
                  </a:cubicBezTo>
                  <a:cubicBezTo>
                    <a:pt x="2632163" y="927375"/>
                    <a:pt x="2633115" y="929946"/>
                    <a:pt x="2633495" y="932040"/>
                  </a:cubicBezTo>
                  <a:cubicBezTo>
                    <a:pt x="2633875" y="934039"/>
                    <a:pt x="2634826" y="937085"/>
                    <a:pt x="2635776" y="939084"/>
                  </a:cubicBezTo>
                  <a:cubicBezTo>
                    <a:pt x="2636727" y="941083"/>
                    <a:pt x="2637773" y="944319"/>
                    <a:pt x="2638248" y="946414"/>
                  </a:cubicBezTo>
                  <a:cubicBezTo>
                    <a:pt x="2638723" y="948508"/>
                    <a:pt x="2639674" y="951459"/>
                    <a:pt x="2640339" y="953077"/>
                  </a:cubicBezTo>
                  <a:cubicBezTo>
                    <a:pt x="2641005" y="954600"/>
                    <a:pt x="2642051" y="958217"/>
                    <a:pt x="2642716" y="960978"/>
                  </a:cubicBezTo>
                  <a:cubicBezTo>
                    <a:pt x="2643287" y="963738"/>
                    <a:pt x="2644428" y="967451"/>
                    <a:pt x="2645188" y="969164"/>
                  </a:cubicBezTo>
                  <a:cubicBezTo>
                    <a:pt x="2646044" y="971163"/>
                    <a:pt x="2646804" y="973829"/>
                    <a:pt x="2647280" y="976494"/>
                  </a:cubicBezTo>
                  <a:cubicBezTo>
                    <a:pt x="2647945" y="980492"/>
                    <a:pt x="2648516" y="982396"/>
                    <a:pt x="2650512" y="987346"/>
                  </a:cubicBezTo>
                  <a:cubicBezTo>
                    <a:pt x="2650987" y="988583"/>
                    <a:pt x="2651652" y="991439"/>
                    <a:pt x="2652033" y="993724"/>
                  </a:cubicBezTo>
                  <a:cubicBezTo>
                    <a:pt x="2652508" y="996579"/>
                    <a:pt x="2653174" y="998864"/>
                    <a:pt x="2654124" y="1001053"/>
                  </a:cubicBezTo>
                  <a:cubicBezTo>
                    <a:pt x="2655170" y="1003243"/>
                    <a:pt x="2655835" y="1005718"/>
                    <a:pt x="2656406" y="1009335"/>
                  </a:cubicBezTo>
                  <a:cubicBezTo>
                    <a:pt x="2656882" y="1012191"/>
                    <a:pt x="2657642" y="1015522"/>
                    <a:pt x="2658118" y="1016760"/>
                  </a:cubicBezTo>
                  <a:cubicBezTo>
                    <a:pt x="2659638" y="1020853"/>
                    <a:pt x="2660589" y="1024756"/>
                    <a:pt x="2661159" y="1030087"/>
                  </a:cubicBezTo>
                  <a:cubicBezTo>
                    <a:pt x="2661825" y="1035417"/>
                    <a:pt x="2662301" y="1037321"/>
                    <a:pt x="2663821" y="1040272"/>
                  </a:cubicBezTo>
                  <a:cubicBezTo>
                    <a:pt x="2664392" y="1041319"/>
                    <a:pt x="2665057" y="1044175"/>
                    <a:pt x="2665628" y="1048078"/>
                  </a:cubicBezTo>
                  <a:cubicBezTo>
                    <a:pt x="2666198" y="1051981"/>
                    <a:pt x="2667054" y="1055788"/>
                    <a:pt x="2668005" y="1058549"/>
                  </a:cubicBezTo>
                  <a:cubicBezTo>
                    <a:pt x="2668955" y="1061309"/>
                    <a:pt x="2669811" y="1065117"/>
                    <a:pt x="2670286" y="1068829"/>
                  </a:cubicBezTo>
                  <a:cubicBezTo>
                    <a:pt x="2670761" y="1072066"/>
                    <a:pt x="2671617" y="1076350"/>
                    <a:pt x="2672188" y="1078349"/>
                  </a:cubicBezTo>
                  <a:cubicBezTo>
                    <a:pt x="2673994" y="1084346"/>
                    <a:pt x="2674374" y="1086535"/>
                    <a:pt x="2674849" y="1091580"/>
                  </a:cubicBezTo>
                  <a:cubicBezTo>
                    <a:pt x="2675420" y="1098053"/>
                    <a:pt x="2675515" y="1098910"/>
                    <a:pt x="2677226" y="1104812"/>
                  </a:cubicBezTo>
                  <a:cubicBezTo>
                    <a:pt x="2677987" y="1107667"/>
                    <a:pt x="2678938" y="1112332"/>
                    <a:pt x="2679318" y="1115568"/>
                  </a:cubicBezTo>
                  <a:cubicBezTo>
                    <a:pt x="2680078" y="1122517"/>
                    <a:pt x="2680554" y="1124897"/>
                    <a:pt x="2681885" y="1128990"/>
                  </a:cubicBezTo>
                  <a:cubicBezTo>
                    <a:pt x="2682835" y="1132036"/>
                    <a:pt x="2683881" y="1138319"/>
                    <a:pt x="2684451" y="1144411"/>
                  </a:cubicBezTo>
                  <a:cubicBezTo>
                    <a:pt x="2684832" y="1148885"/>
                    <a:pt x="2686258" y="1158880"/>
                    <a:pt x="2687018" y="1161736"/>
                  </a:cubicBezTo>
                  <a:cubicBezTo>
                    <a:pt x="2687779" y="1164972"/>
                    <a:pt x="2688349" y="1169827"/>
                    <a:pt x="2688920" y="1178585"/>
                  </a:cubicBezTo>
                  <a:cubicBezTo>
                    <a:pt x="2689490" y="1186771"/>
                    <a:pt x="2690441" y="1195148"/>
                    <a:pt x="2691106" y="1196671"/>
                  </a:cubicBezTo>
                  <a:cubicBezTo>
                    <a:pt x="2692342" y="1199812"/>
                    <a:pt x="2693008" y="1206666"/>
                    <a:pt x="2693958" y="1225324"/>
                  </a:cubicBezTo>
                  <a:cubicBezTo>
                    <a:pt x="2694339" y="1233225"/>
                    <a:pt x="2695289" y="1242268"/>
                    <a:pt x="2696145" y="1246932"/>
                  </a:cubicBezTo>
                  <a:cubicBezTo>
                    <a:pt x="2697191" y="1252834"/>
                    <a:pt x="2698141" y="1269397"/>
                    <a:pt x="2698711" y="1291291"/>
                  </a:cubicBezTo>
                  <a:cubicBezTo>
                    <a:pt x="2698902" y="1300144"/>
                    <a:pt x="2699282" y="1312804"/>
                    <a:pt x="2699567" y="1319468"/>
                  </a:cubicBezTo>
                  <a:cubicBezTo>
                    <a:pt x="2700138" y="1334793"/>
                    <a:pt x="2700138" y="1370966"/>
                    <a:pt x="2699567" y="1386482"/>
                  </a:cubicBezTo>
                  <a:cubicBezTo>
                    <a:pt x="2699377" y="1393050"/>
                    <a:pt x="2698902" y="1405806"/>
                    <a:pt x="2698711" y="1414849"/>
                  </a:cubicBezTo>
                  <a:cubicBezTo>
                    <a:pt x="2698141" y="1436457"/>
                    <a:pt x="2697000" y="1458256"/>
                    <a:pt x="2696335" y="1460065"/>
                  </a:cubicBezTo>
                  <a:cubicBezTo>
                    <a:pt x="2695955" y="1461207"/>
                    <a:pt x="2694528" y="1474915"/>
                    <a:pt x="2694244" y="1480055"/>
                  </a:cubicBezTo>
                  <a:cubicBezTo>
                    <a:pt x="2693198" y="1500997"/>
                    <a:pt x="2692817" y="1505566"/>
                    <a:pt x="2691296" y="1510897"/>
                  </a:cubicBezTo>
                  <a:cubicBezTo>
                    <a:pt x="2690060" y="1515181"/>
                    <a:pt x="2689585" y="1518988"/>
                    <a:pt x="2689015" y="1527651"/>
                  </a:cubicBezTo>
                  <a:cubicBezTo>
                    <a:pt x="2688444" y="1536599"/>
                    <a:pt x="2687874" y="1541263"/>
                    <a:pt x="2686733" y="1546689"/>
                  </a:cubicBezTo>
                  <a:cubicBezTo>
                    <a:pt x="2685687" y="1551448"/>
                    <a:pt x="2685307" y="1554685"/>
                    <a:pt x="2684166" y="1565537"/>
                  </a:cubicBezTo>
                  <a:cubicBezTo>
                    <a:pt x="2683596" y="1571534"/>
                    <a:pt x="2682550" y="1577055"/>
                    <a:pt x="2681504" y="1579720"/>
                  </a:cubicBezTo>
                  <a:cubicBezTo>
                    <a:pt x="2681029" y="1580862"/>
                    <a:pt x="2680268" y="1586003"/>
                    <a:pt x="2679318" y="1593808"/>
                  </a:cubicBezTo>
                  <a:cubicBezTo>
                    <a:pt x="2679032" y="1596093"/>
                    <a:pt x="2678177" y="1600186"/>
                    <a:pt x="2677416" y="1602947"/>
                  </a:cubicBezTo>
                  <a:cubicBezTo>
                    <a:pt x="2675610" y="1609420"/>
                    <a:pt x="2675610" y="1609420"/>
                    <a:pt x="2675039" y="1615988"/>
                  </a:cubicBezTo>
                  <a:cubicBezTo>
                    <a:pt x="2674564" y="1622080"/>
                    <a:pt x="2673994" y="1624936"/>
                    <a:pt x="2672378" y="1629695"/>
                  </a:cubicBezTo>
                  <a:cubicBezTo>
                    <a:pt x="2671807" y="1631409"/>
                    <a:pt x="2670952" y="1635597"/>
                    <a:pt x="2670381" y="1639024"/>
                  </a:cubicBezTo>
                  <a:cubicBezTo>
                    <a:pt x="2669906" y="1642451"/>
                    <a:pt x="2669145" y="1645973"/>
                    <a:pt x="2668860" y="1646925"/>
                  </a:cubicBezTo>
                  <a:cubicBezTo>
                    <a:pt x="2666959" y="1651875"/>
                    <a:pt x="2666578" y="1653208"/>
                    <a:pt x="2666008" y="1657777"/>
                  </a:cubicBezTo>
                  <a:cubicBezTo>
                    <a:pt x="2665248" y="1663964"/>
                    <a:pt x="2665057" y="1664535"/>
                    <a:pt x="2663631" y="1667391"/>
                  </a:cubicBezTo>
                  <a:cubicBezTo>
                    <a:pt x="2662205" y="1670152"/>
                    <a:pt x="2662110" y="1670532"/>
                    <a:pt x="2661350" y="1676910"/>
                  </a:cubicBezTo>
                  <a:cubicBezTo>
                    <a:pt x="2660970" y="1680147"/>
                    <a:pt x="2660114" y="1683669"/>
                    <a:pt x="2659258" y="1686239"/>
                  </a:cubicBezTo>
                  <a:cubicBezTo>
                    <a:pt x="2657737" y="1690808"/>
                    <a:pt x="2657262" y="1692617"/>
                    <a:pt x="2656311" y="1698233"/>
                  </a:cubicBezTo>
                  <a:cubicBezTo>
                    <a:pt x="2655931" y="1700613"/>
                    <a:pt x="2655265" y="1702897"/>
                    <a:pt x="2654410" y="1704420"/>
                  </a:cubicBezTo>
                  <a:cubicBezTo>
                    <a:pt x="2653459" y="1706229"/>
                    <a:pt x="2652888" y="1708418"/>
                    <a:pt x="2652128" y="1712512"/>
                  </a:cubicBezTo>
                  <a:cubicBezTo>
                    <a:pt x="2651558" y="1715558"/>
                    <a:pt x="2650702" y="1719080"/>
                    <a:pt x="2650227" y="1720127"/>
                  </a:cubicBezTo>
                  <a:cubicBezTo>
                    <a:pt x="2648991" y="1722887"/>
                    <a:pt x="2647850" y="1726695"/>
                    <a:pt x="2647469" y="1729456"/>
                  </a:cubicBezTo>
                  <a:cubicBezTo>
                    <a:pt x="2646994" y="1733168"/>
                    <a:pt x="2646329" y="1735738"/>
                    <a:pt x="2645188" y="1737928"/>
                  </a:cubicBezTo>
                  <a:cubicBezTo>
                    <a:pt x="2644617" y="1739070"/>
                    <a:pt x="2643572" y="1742306"/>
                    <a:pt x="2643001" y="1745067"/>
                  </a:cubicBezTo>
                  <a:cubicBezTo>
                    <a:pt x="2642336" y="1747828"/>
                    <a:pt x="2641290" y="1751445"/>
                    <a:pt x="2640530" y="1753063"/>
                  </a:cubicBezTo>
                  <a:cubicBezTo>
                    <a:pt x="2639769" y="1754681"/>
                    <a:pt x="2638723" y="1758108"/>
                    <a:pt x="2638248" y="1760678"/>
                  </a:cubicBezTo>
                  <a:cubicBezTo>
                    <a:pt x="2637582" y="1763820"/>
                    <a:pt x="2636822" y="1766104"/>
                    <a:pt x="2635966" y="1767627"/>
                  </a:cubicBezTo>
                  <a:cubicBezTo>
                    <a:pt x="2635111" y="1769150"/>
                    <a:pt x="2634350" y="1771340"/>
                    <a:pt x="2633780" y="1774195"/>
                  </a:cubicBezTo>
                  <a:cubicBezTo>
                    <a:pt x="2633209" y="1777051"/>
                    <a:pt x="2632449" y="1779336"/>
                    <a:pt x="2631498" y="1781049"/>
                  </a:cubicBezTo>
                  <a:cubicBezTo>
                    <a:pt x="2630547" y="1782763"/>
                    <a:pt x="2629787" y="1785047"/>
                    <a:pt x="2629216" y="1787903"/>
                  </a:cubicBezTo>
                  <a:cubicBezTo>
                    <a:pt x="2628646" y="1790759"/>
                    <a:pt x="2627885" y="1793138"/>
                    <a:pt x="2626840" y="1795042"/>
                  </a:cubicBezTo>
                  <a:cubicBezTo>
                    <a:pt x="2625794" y="1796946"/>
                    <a:pt x="2625033" y="1799326"/>
                    <a:pt x="2624558" y="1802086"/>
                  </a:cubicBezTo>
                  <a:cubicBezTo>
                    <a:pt x="2624083" y="1804371"/>
                    <a:pt x="2623322" y="1806941"/>
                    <a:pt x="2622847" y="1807893"/>
                  </a:cubicBezTo>
                  <a:cubicBezTo>
                    <a:pt x="2622372" y="1808845"/>
                    <a:pt x="2621706" y="1810082"/>
                    <a:pt x="2621326" y="1810654"/>
                  </a:cubicBezTo>
                  <a:cubicBezTo>
                    <a:pt x="2621041" y="1811225"/>
                    <a:pt x="2620375" y="1813509"/>
                    <a:pt x="2619900" y="1815699"/>
                  </a:cubicBezTo>
                  <a:cubicBezTo>
                    <a:pt x="2619044" y="1819697"/>
                    <a:pt x="2618569" y="1820839"/>
                    <a:pt x="2616762" y="1823314"/>
                  </a:cubicBezTo>
                  <a:cubicBezTo>
                    <a:pt x="2616192" y="1824076"/>
                    <a:pt x="2615526" y="1825789"/>
                    <a:pt x="2615242" y="1827026"/>
                  </a:cubicBezTo>
                  <a:cubicBezTo>
                    <a:pt x="2614766" y="1829311"/>
                    <a:pt x="2614006" y="1830929"/>
                    <a:pt x="2612390" y="1833500"/>
                  </a:cubicBezTo>
                  <a:cubicBezTo>
                    <a:pt x="2611914" y="1834166"/>
                    <a:pt x="2611154" y="1836546"/>
                    <a:pt x="2610678" y="1838640"/>
                  </a:cubicBezTo>
                  <a:cubicBezTo>
                    <a:pt x="2610107" y="1841210"/>
                    <a:pt x="2609442" y="1843114"/>
                    <a:pt x="2608682" y="1844256"/>
                  </a:cubicBezTo>
                  <a:cubicBezTo>
                    <a:pt x="2607256" y="1846350"/>
                    <a:pt x="2606685" y="1847683"/>
                    <a:pt x="2606020" y="1850920"/>
                  </a:cubicBezTo>
                  <a:cubicBezTo>
                    <a:pt x="2605544" y="1853490"/>
                    <a:pt x="2604974" y="1854727"/>
                    <a:pt x="2603358" y="1857107"/>
                  </a:cubicBezTo>
                  <a:cubicBezTo>
                    <a:pt x="2602788" y="1857868"/>
                    <a:pt x="2602027" y="1860153"/>
                    <a:pt x="2601647" y="1862152"/>
                  </a:cubicBezTo>
                  <a:cubicBezTo>
                    <a:pt x="2601171" y="1864532"/>
                    <a:pt x="2600411" y="1866531"/>
                    <a:pt x="2599460" y="1868054"/>
                  </a:cubicBezTo>
                  <a:cubicBezTo>
                    <a:pt x="2598605" y="1869482"/>
                    <a:pt x="2597654" y="1871957"/>
                    <a:pt x="2597083" y="1874241"/>
                  </a:cubicBezTo>
                  <a:cubicBezTo>
                    <a:pt x="2596513" y="1876336"/>
                    <a:pt x="2595562" y="1878906"/>
                    <a:pt x="2594897" y="1880048"/>
                  </a:cubicBezTo>
                  <a:cubicBezTo>
                    <a:pt x="2593280" y="1882713"/>
                    <a:pt x="2592900" y="1883665"/>
                    <a:pt x="2592235" y="1886331"/>
                  </a:cubicBezTo>
                  <a:cubicBezTo>
                    <a:pt x="2591950" y="1887568"/>
                    <a:pt x="2591094" y="1889472"/>
                    <a:pt x="2590333" y="1890519"/>
                  </a:cubicBezTo>
                  <a:cubicBezTo>
                    <a:pt x="2589478" y="1891661"/>
                    <a:pt x="2588527" y="1894041"/>
                    <a:pt x="2587862" y="1896040"/>
                  </a:cubicBezTo>
                  <a:cubicBezTo>
                    <a:pt x="2587101" y="1898705"/>
                    <a:pt x="2586436" y="1900038"/>
                    <a:pt x="2585390" y="1901180"/>
                  </a:cubicBezTo>
                  <a:cubicBezTo>
                    <a:pt x="2584439" y="1902132"/>
                    <a:pt x="2583679" y="1903750"/>
                    <a:pt x="2583203" y="1905178"/>
                  </a:cubicBezTo>
                  <a:cubicBezTo>
                    <a:pt x="2582823" y="1906511"/>
                    <a:pt x="2581872" y="1908510"/>
                    <a:pt x="2581112" y="1909652"/>
                  </a:cubicBezTo>
                  <a:cubicBezTo>
                    <a:pt x="2580351" y="1910795"/>
                    <a:pt x="2579496" y="1912698"/>
                    <a:pt x="2579210" y="1913841"/>
                  </a:cubicBezTo>
                  <a:cubicBezTo>
                    <a:pt x="2578640" y="1916030"/>
                    <a:pt x="2577214" y="1919267"/>
                    <a:pt x="2575883" y="1921361"/>
                  </a:cubicBezTo>
                  <a:cubicBezTo>
                    <a:pt x="2575408" y="1922122"/>
                    <a:pt x="2574647" y="1924026"/>
                    <a:pt x="2574172" y="1925740"/>
                  </a:cubicBezTo>
                  <a:cubicBezTo>
                    <a:pt x="2573696" y="1927358"/>
                    <a:pt x="2572651" y="1929738"/>
                    <a:pt x="2571890" y="1930785"/>
                  </a:cubicBezTo>
                  <a:cubicBezTo>
                    <a:pt x="2571130" y="1931927"/>
                    <a:pt x="2570084" y="1934212"/>
                    <a:pt x="2569608" y="1935830"/>
                  </a:cubicBezTo>
                  <a:cubicBezTo>
                    <a:pt x="2569038" y="1937734"/>
                    <a:pt x="2568183" y="1939542"/>
                    <a:pt x="2567232" y="1940780"/>
                  </a:cubicBezTo>
                  <a:cubicBezTo>
                    <a:pt x="2566376" y="1941827"/>
                    <a:pt x="2565330" y="1943921"/>
                    <a:pt x="2564855" y="1945444"/>
                  </a:cubicBezTo>
                  <a:cubicBezTo>
                    <a:pt x="2564380" y="1946967"/>
                    <a:pt x="2563334" y="1949062"/>
                    <a:pt x="2562573" y="1950013"/>
                  </a:cubicBezTo>
                  <a:cubicBezTo>
                    <a:pt x="2561813" y="1951060"/>
                    <a:pt x="2560767" y="1952964"/>
                    <a:pt x="2560387" y="1954297"/>
                  </a:cubicBezTo>
                  <a:cubicBezTo>
                    <a:pt x="2560006" y="1955630"/>
                    <a:pt x="2559151" y="1957438"/>
                    <a:pt x="2558485" y="1958200"/>
                  </a:cubicBezTo>
                  <a:cubicBezTo>
                    <a:pt x="2556964" y="1960199"/>
                    <a:pt x="2556109" y="1961817"/>
                    <a:pt x="2555443" y="1964197"/>
                  </a:cubicBezTo>
                  <a:cubicBezTo>
                    <a:pt x="2555158" y="1965244"/>
                    <a:pt x="2554303" y="1967053"/>
                    <a:pt x="2553447" y="1968100"/>
                  </a:cubicBezTo>
                  <a:cubicBezTo>
                    <a:pt x="2552591" y="1969147"/>
                    <a:pt x="2551641" y="1971051"/>
                    <a:pt x="2551165" y="1972383"/>
                  </a:cubicBezTo>
                  <a:cubicBezTo>
                    <a:pt x="2550310" y="1975239"/>
                    <a:pt x="2549834" y="1976096"/>
                    <a:pt x="2548218" y="1978095"/>
                  </a:cubicBezTo>
                  <a:cubicBezTo>
                    <a:pt x="2547553" y="1978856"/>
                    <a:pt x="2546602" y="1980760"/>
                    <a:pt x="2546031" y="1982188"/>
                  </a:cubicBezTo>
                  <a:cubicBezTo>
                    <a:pt x="2545461" y="1983616"/>
                    <a:pt x="2544415" y="1985424"/>
                    <a:pt x="2543750" y="1986186"/>
                  </a:cubicBezTo>
                  <a:cubicBezTo>
                    <a:pt x="2542989" y="1987043"/>
                    <a:pt x="2542229" y="1988661"/>
                    <a:pt x="2541753" y="1990279"/>
                  </a:cubicBezTo>
                  <a:cubicBezTo>
                    <a:pt x="2541278" y="1992088"/>
                    <a:pt x="2540518" y="1993516"/>
                    <a:pt x="2539567" y="1994563"/>
                  </a:cubicBezTo>
                  <a:cubicBezTo>
                    <a:pt x="2538806" y="1995420"/>
                    <a:pt x="2537760" y="1997228"/>
                    <a:pt x="2537190" y="1998561"/>
                  </a:cubicBezTo>
                  <a:cubicBezTo>
                    <a:pt x="2536715" y="1999894"/>
                    <a:pt x="2535574" y="2001893"/>
                    <a:pt x="2534813" y="2002940"/>
                  </a:cubicBezTo>
                  <a:cubicBezTo>
                    <a:pt x="2533958" y="2003987"/>
                    <a:pt x="2533007" y="2005795"/>
                    <a:pt x="2532532" y="2006938"/>
                  </a:cubicBezTo>
                  <a:cubicBezTo>
                    <a:pt x="2532056" y="2008080"/>
                    <a:pt x="2531201" y="2009698"/>
                    <a:pt x="2530535" y="2010460"/>
                  </a:cubicBezTo>
                  <a:cubicBezTo>
                    <a:pt x="2529204" y="2012173"/>
                    <a:pt x="2528159" y="2013982"/>
                    <a:pt x="2527778" y="2015505"/>
                  </a:cubicBezTo>
                  <a:cubicBezTo>
                    <a:pt x="2527588" y="2016076"/>
                    <a:pt x="2526828" y="2017504"/>
                    <a:pt x="2525972" y="2018551"/>
                  </a:cubicBezTo>
                  <a:cubicBezTo>
                    <a:pt x="2525116" y="2019598"/>
                    <a:pt x="2524261" y="2021026"/>
                    <a:pt x="2523881" y="2021788"/>
                  </a:cubicBezTo>
                  <a:cubicBezTo>
                    <a:pt x="2523595" y="2022549"/>
                    <a:pt x="2523025" y="2023882"/>
                    <a:pt x="2522549" y="2024834"/>
                  </a:cubicBezTo>
                  <a:cubicBezTo>
                    <a:pt x="2522169" y="2025786"/>
                    <a:pt x="2521314" y="2027118"/>
                    <a:pt x="2520648" y="2027689"/>
                  </a:cubicBezTo>
                  <a:cubicBezTo>
                    <a:pt x="2519983" y="2028356"/>
                    <a:pt x="2519127" y="2029879"/>
                    <a:pt x="2518557" y="2031592"/>
                  </a:cubicBezTo>
                  <a:cubicBezTo>
                    <a:pt x="2517986" y="2033210"/>
                    <a:pt x="2517131" y="2034924"/>
                    <a:pt x="2516275" y="2035781"/>
                  </a:cubicBezTo>
                  <a:cubicBezTo>
                    <a:pt x="2515514" y="2036637"/>
                    <a:pt x="2514469" y="2038446"/>
                    <a:pt x="2513803" y="2040064"/>
                  </a:cubicBezTo>
                  <a:cubicBezTo>
                    <a:pt x="2513233" y="2041587"/>
                    <a:pt x="2512187" y="2043491"/>
                    <a:pt x="2511427" y="2044253"/>
                  </a:cubicBezTo>
                  <a:cubicBezTo>
                    <a:pt x="2510761" y="2044919"/>
                    <a:pt x="2509715" y="2046632"/>
                    <a:pt x="2509240" y="2048060"/>
                  </a:cubicBezTo>
                  <a:cubicBezTo>
                    <a:pt x="2508765" y="2049393"/>
                    <a:pt x="2507814" y="2051202"/>
                    <a:pt x="2507053" y="2052058"/>
                  </a:cubicBezTo>
                  <a:cubicBezTo>
                    <a:pt x="2506388" y="2052915"/>
                    <a:pt x="2505342" y="2054628"/>
                    <a:pt x="2504772" y="2055771"/>
                  </a:cubicBezTo>
                  <a:cubicBezTo>
                    <a:pt x="2504201" y="2057103"/>
                    <a:pt x="2503156" y="2058436"/>
                    <a:pt x="2502205" y="2059102"/>
                  </a:cubicBezTo>
                  <a:cubicBezTo>
                    <a:pt x="2501349" y="2059769"/>
                    <a:pt x="2500303" y="2061006"/>
                    <a:pt x="2499923" y="2061958"/>
                  </a:cubicBezTo>
                  <a:cubicBezTo>
                    <a:pt x="2499543" y="2062910"/>
                    <a:pt x="2498402" y="2064528"/>
                    <a:pt x="2497451" y="2065671"/>
                  </a:cubicBezTo>
                  <a:cubicBezTo>
                    <a:pt x="2496501" y="2066718"/>
                    <a:pt x="2495550" y="2068431"/>
                    <a:pt x="2495265" y="2069383"/>
                  </a:cubicBezTo>
                  <a:cubicBezTo>
                    <a:pt x="2494980" y="2070335"/>
                    <a:pt x="2494124" y="2071668"/>
                    <a:pt x="2493364" y="2072429"/>
                  </a:cubicBezTo>
                  <a:cubicBezTo>
                    <a:pt x="2492603" y="2073096"/>
                    <a:pt x="2491462" y="2074904"/>
                    <a:pt x="2490702" y="2076332"/>
                  </a:cubicBezTo>
                  <a:cubicBezTo>
                    <a:pt x="2490036" y="2077760"/>
                    <a:pt x="2488895" y="2079664"/>
                    <a:pt x="2488135" y="2080425"/>
                  </a:cubicBezTo>
                  <a:cubicBezTo>
                    <a:pt x="2487374" y="2081282"/>
                    <a:pt x="2486423" y="2082805"/>
                    <a:pt x="2485948" y="2083947"/>
                  </a:cubicBezTo>
                  <a:cubicBezTo>
                    <a:pt x="2485473" y="2085090"/>
                    <a:pt x="2484427" y="2086613"/>
                    <a:pt x="2483666" y="2087469"/>
                  </a:cubicBezTo>
                  <a:cubicBezTo>
                    <a:pt x="2482906" y="2088231"/>
                    <a:pt x="2481860" y="2089944"/>
                    <a:pt x="2481385" y="2091277"/>
                  </a:cubicBezTo>
                  <a:cubicBezTo>
                    <a:pt x="2480910" y="2092514"/>
                    <a:pt x="2479959" y="2094038"/>
                    <a:pt x="2479388" y="2094609"/>
                  </a:cubicBezTo>
                  <a:cubicBezTo>
                    <a:pt x="2478818" y="2095180"/>
                    <a:pt x="2477867" y="2096608"/>
                    <a:pt x="2477297" y="2097845"/>
                  </a:cubicBezTo>
                  <a:cubicBezTo>
                    <a:pt x="2476727" y="2099083"/>
                    <a:pt x="2475681" y="2100701"/>
                    <a:pt x="2475015" y="2101367"/>
                  </a:cubicBezTo>
                  <a:cubicBezTo>
                    <a:pt x="2474350" y="2102034"/>
                    <a:pt x="2473114" y="2104033"/>
                    <a:pt x="2472353" y="2105746"/>
                  </a:cubicBezTo>
                  <a:cubicBezTo>
                    <a:pt x="2471498" y="2107555"/>
                    <a:pt x="2470452" y="2109173"/>
                    <a:pt x="2469977" y="2109363"/>
                  </a:cubicBezTo>
                  <a:cubicBezTo>
                    <a:pt x="2469501" y="2109649"/>
                    <a:pt x="2468646" y="2110791"/>
                    <a:pt x="2468170" y="2111838"/>
                  </a:cubicBezTo>
                  <a:cubicBezTo>
                    <a:pt x="2467600" y="2112981"/>
                    <a:pt x="2466459" y="2114599"/>
                    <a:pt x="2465603" y="2115551"/>
                  </a:cubicBezTo>
                  <a:cubicBezTo>
                    <a:pt x="2464748" y="2116503"/>
                    <a:pt x="2463607" y="2118216"/>
                    <a:pt x="2463037" y="2119358"/>
                  </a:cubicBezTo>
                  <a:cubicBezTo>
                    <a:pt x="2462466" y="2120501"/>
                    <a:pt x="2461516" y="2122024"/>
                    <a:pt x="2460755" y="2122690"/>
                  </a:cubicBezTo>
                  <a:cubicBezTo>
                    <a:pt x="2459994" y="2123356"/>
                    <a:pt x="2458949" y="2124880"/>
                    <a:pt x="2458378" y="2126117"/>
                  </a:cubicBezTo>
                  <a:cubicBezTo>
                    <a:pt x="2457808" y="2127354"/>
                    <a:pt x="2456952" y="2128497"/>
                    <a:pt x="2456477" y="2128687"/>
                  </a:cubicBezTo>
                  <a:cubicBezTo>
                    <a:pt x="2456001" y="2128878"/>
                    <a:pt x="2455051" y="2130401"/>
                    <a:pt x="2454195" y="2131924"/>
                  </a:cubicBezTo>
                  <a:cubicBezTo>
                    <a:pt x="2453245" y="2133732"/>
                    <a:pt x="2452104" y="2135255"/>
                    <a:pt x="2451058" y="2136112"/>
                  </a:cubicBezTo>
                  <a:cubicBezTo>
                    <a:pt x="2450107" y="2136874"/>
                    <a:pt x="2449252" y="2137730"/>
                    <a:pt x="2449156" y="2138111"/>
                  </a:cubicBezTo>
                  <a:cubicBezTo>
                    <a:pt x="2449062" y="2138492"/>
                    <a:pt x="2448206" y="2139539"/>
                    <a:pt x="2447255" y="2140491"/>
                  </a:cubicBezTo>
                  <a:cubicBezTo>
                    <a:pt x="2446305" y="2141443"/>
                    <a:pt x="2445164" y="2143061"/>
                    <a:pt x="2444689" y="2144108"/>
                  </a:cubicBezTo>
                  <a:cubicBezTo>
                    <a:pt x="2444213" y="2145155"/>
                    <a:pt x="2443357" y="2146202"/>
                    <a:pt x="2442787" y="2146583"/>
                  </a:cubicBezTo>
                  <a:cubicBezTo>
                    <a:pt x="2442217" y="2146964"/>
                    <a:pt x="2441171" y="2148392"/>
                    <a:pt x="2440410" y="2149820"/>
                  </a:cubicBezTo>
                  <a:cubicBezTo>
                    <a:pt x="2439650" y="2151247"/>
                    <a:pt x="2438414" y="2153151"/>
                    <a:pt x="2437653" y="2154008"/>
                  </a:cubicBezTo>
                  <a:cubicBezTo>
                    <a:pt x="2436798" y="2154865"/>
                    <a:pt x="2435847" y="2156388"/>
                    <a:pt x="2435372" y="2157340"/>
                  </a:cubicBezTo>
                  <a:cubicBezTo>
                    <a:pt x="2434896" y="2158292"/>
                    <a:pt x="2434041" y="2159624"/>
                    <a:pt x="2433280" y="2160291"/>
                  </a:cubicBezTo>
                  <a:cubicBezTo>
                    <a:pt x="2432519" y="2160957"/>
                    <a:pt x="2431569" y="2162290"/>
                    <a:pt x="2431094" y="2163146"/>
                  </a:cubicBezTo>
                  <a:cubicBezTo>
                    <a:pt x="2430618" y="2164098"/>
                    <a:pt x="2429477" y="2165621"/>
                    <a:pt x="2428622" y="2166478"/>
                  </a:cubicBezTo>
                  <a:cubicBezTo>
                    <a:pt x="2427766" y="2167335"/>
                    <a:pt x="2426530" y="2169143"/>
                    <a:pt x="2425960" y="2170286"/>
                  </a:cubicBezTo>
                  <a:cubicBezTo>
                    <a:pt x="2425389" y="2171428"/>
                    <a:pt x="2424439" y="2172665"/>
                    <a:pt x="2423868" y="2173046"/>
                  </a:cubicBezTo>
                  <a:cubicBezTo>
                    <a:pt x="2423298" y="2173427"/>
                    <a:pt x="2422252" y="2174569"/>
                    <a:pt x="2421682" y="2175712"/>
                  </a:cubicBezTo>
                  <a:cubicBezTo>
                    <a:pt x="2421016" y="2176759"/>
                    <a:pt x="2419971" y="2178091"/>
                    <a:pt x="2419305" y="2178662"/>
                  </a:cubicBezTo>
                  <a:cubicBezTo>
                    <a:pt x="2418640" y="2179234"/>
                    <a:pt x="2417594" y="2180566"/>
                    <a:pt x="2417024" y="2181709"/>
                  </a:cubicBezTo>
                  <a:cubicBezTo>
                    <a:pt x="2416453" y="2182851"/>
                    <a:pt x="2415597" y="2183993"/>
                    <a:pt x="2415122" y="2184279"/>
                  </a:cubicBezTo>
                  <a:cubicBezTo>
                    <a:pt x="2414647" y="2184564"/>
                    <a:pt x="2413601" y="2185897"/>
                    <a:pt x="2412840" y="2187325"/>
                  </a:cubicBezTo>
                  <a:cubicBezTo>
                    <a:pt x="2412080" y="2188658"/>
                    <a:pt x="2410559" y="2190657"/>
                    <a:pt x="2409513" y="2191799"/>
                  </a:cubicBezTo>
                  <a:cubicBezTo>
                    <a:pt x="2408467" y="2192846"/>
                    <a:pt x="2407612" y="2193988"/>
                    <a:pt x="2407612" y="2194274"/>
                  </a:cubicBezTo>
                  <a:cubicBezTo>
                    <a:pt x="2407612" y="2194559"/>
                    <a:pt x="2406851" y="2195511"/>
                    <a:pt x="2405900" y="2196463"/>
                  </a:cubicBezTo>
                  <a:cubicBezTo>
                    <a:pt x="2404950" y="2197320"/>
                    <a:pt x="2403714" y="2198938"/>
                    <a:pt x="2403143" y="2199985"/>
                  </a:cubicBezTo>
                  <a:cubicBezTo>
                    <a:pt x="2402573" y="2201032"/>
                    <a:pt x="2401622" y="2202175"/>
                    <a:pt x="2401052" y="2202555"/>
                  </a:cubicBezTo>
                  <a:cubicBezTo>
                    <a:pt x="2400481" y="2202936"/>
                    <a:pt x="2399531" y="2204174"/>
                    <a:pt x="2398865" y="2205316"/>
                  </a:cubicBezTo>
                  <a:cubicBezTo>
                    <a:pt x="2398295" y="2206458"/>
                    <a:pt x="2397154" y="2208077"/>
                    <a:pt x="2396394" y="2208933"/>
                  </a:cubicBezTo>
                  <a:cubicBezTo>
                    <a:pt x="2395633" y="2209790"/>
                    <a:pt x="2394492" y="2211313"/>
                    <a:pt x="2393922" y="2212360"/>
                  </a:cubicBezTo>
                  <a:cubicBezTo>
                    <a:pt x="2393351" y="2213407"/>
                    <a:pt x="2392210" y="2214550"/>
                    <a:pt x="2391355" y="2215121"/>
                  </a:cubicBezTo>
                  <a:cubicBezTo>
                    <a:pt x="2390499" y="2215597"/>
                    <a:pt x="2388598" y="2217405"/>
                    <a:pt x="2387172" y="2219024"/>
                  </a:cubicBezTo>
                  <a:cubicBezTo>
                    <a:pt x="2385651" y="2220737"/>
                    <a:pt x="2383750" y="2222831"/>
                    <a:pt x="2382799" y="2223783"/>
                  </a:cubicBezTo>
                  <a:cubicBezTo>
                    <a:pt x="2381848" y="2224735"/>
                    <a:pt x="2380612" y="2226258"/>
                    <a:pt x="2380042" y="2227210"/>
                  </a:cubicBezTo>
                  <a:cubicBezTo>
                    <a:pt x="2379471" y="2228162"/>
                    <a:pt x="2378521" y="2229114"/>
                    <a:pt x="2378045" y="2229399"/>
                  </a:cubicBezTo>
                  <a:cubicBezTo>
                    <a:pt x="2377570" y="2229685"/>
                    <a:pt x="2376524" y="2230827"/>
                    <a:pt x="2375764" y="2232065"/>
                  </a:cubicBezTo>
                  <a:cubicBezTo>
                    <a:pt x="2375003" y="2233302"/>
                    <a:pt x="2373957" y="2234540"/>
                    <a:pt x="2373482" y="2234730"/>
                  </a:cubicBezTo>
                  <a:cubicBezTo>
                    <a:pt x="2373007" y="2235016"/>
                    <a:pt x="2371961" y="2236158"/>
                    <a:pt x="2371200" y="2237395"/>
                  </a:cubicBezTo>
                  <a:cubicBezTo>
                    <a:pt x="2370440" y="2238633"/>
                    <a:pt x="2369584" y="2239680"/>
                    <a:pt x="2369299" y="2239680"/>
                  </a:cubicBezTo>
                  <a:cubicBezTo>
                    <a:pt x="2369014" y="2239680"/>
                    <a:pt x="2367873" y="2241203"/>
                    <a:pt x="2366542" y="2243012"/>
                  </a:cubicBezTo>
                  <a:cubicBezTo>
                    <a:pt x="2365211" y="2244820"/>
                    <a:pt x="2363975" y="2246439"/>
                    <a:pt x="2363595" y="2246629"/>
                  </a:cubicBezTo>
                  <a:cubicBezTo>
                    <a:pt x="2363310" y="2246819"/>
                    <a:pt x="2362454" y="2247771"/>
                    <a:pt x="2361694" y="2248818"/>
                  </a:cubicBezTo>
                  <a:cubicBezTo>
                    <a:pt x="2361028" y="2249865"/>
                    <a:pt x="2359602" y="2251388"/>
                    <a:pt x="2358651" y="2252245"/>
                  </a:cubicBezTo>
                  <a:cubicBezTo>
                    <a:pt x="2357701" y="2253102"/>
                    <a:pt x="2356940" y="2254054"/>
                    <a:pt x="2356940" y="2254339"/>
                  </a:cubicBezTo>
                  <a:cubicBezTo>
                    <a:pt x="2356940" y="2254625"/>
                    <a:pt x="2355989" y="2255767"/>
                    <a:pt x="2354849" y="2256814"/>
                  </a:cubicBezTo>
                  <a:cubicBezTo>
                    <a:pt x="2353708" y="2257862"/>
                    <a:pt x="2352757" y="2259004"/>
                    <a:pt x="2352757" y="2259194"/>
                  </a:cubicBezTo>
                  <a:cubicBezTo>
                    <a:pt x="2352757" y="2259384"/>
                    <a:pt x="2351806" y="2260622"/>
                    <a:pt x="2350570" y="2261860"/>
                  </a:cubicBezTo>
                  <a:cubicBezTo>
                    <a:pt x="2349334" y="2263097"/>
                    <a:pt x="2347338" y="2265191"/>
                    <a:pt x="2346007" y="2266619"/>
                  </a:cubicBezTo>
                  <a:cubicBezTo>
                    <a:pt x="2344771" y="2267952"/>
                    <a:pt x="2342680" y="2270236"/>
                    <a:pt x="2341349" y="2271569"/>
                  </a:cubicBezTo>
                  <a:cubicBezTo>
                    <a:pt x="2340113" y="2272902"/>
                    <a:pt x="2338307" y="2274901"/>
                    <a:pt x="2337356" y="2275948"/>
                  </a:cubicBezTo>
                  <a:cubicBezTo>
                    <a:pt x="2336405" y="2276995"/>
                    <a:pt x="2334599" y="2278899"/>
                    <a:pt x="2333363" y="2280231"/>
                  </a:cubicBezTo>
                  <a:cubicBezTo>
                    <a:pt x="2332127" y="2281469"/>
                    <a:pt x="2330606" y="2283182"/>
                    <a:pt x="2330036" y="2283849"/>
                  </a:cubicBezTo>
                  <a:cubicBezTo>
                    <a:pt x="2326043" y="2288894"/>
                    <a:pt x="2322430" y="2292416"/>
                    <a:pt x="2319863" y="2293939"/>
                  </a:cubicBezTo>
                  <a:cubicBezTo>
                    <a:pt x="2318342" y="2294891"/>
                    <a:pt x="2317011" y="2295748"/>
                    <a:pt x="2317011" y="2296033"/>
                  </a:cubicBezTo>
                  <a:cubicBezTo>
                    <a:pt x="2317011" y="2296319"/>
                    <a:pt x="2315966" y="2297556"/>
                    <a:pt x="2314730" y="2298794"/>
                  </a:cubicBezTo>
                  <a:cubicBezTo>
                    <a:pt x="2313494" y="2300031"/>
                    <a:pt x="2310451" y="2303363"/>
                    <a:pt x="2307980" y="2306123"/>
                  </a:cubicBezTo>
                  <a:cubicBezTo>
                    <a:pt x="2305508" y="2308884"/>
                    <a:pt x="2300945" y="2313548"/>
                    <a:pt x="2297807" y="2316499"/>
                  </a:cubicBezTo>
                  <a:cubicBezTo>
                    <a:pt x="2294670" y="2319450"/>
                    <a:pt x="2287825" y="2326018"/>
                    <a:pt x="2282692" y="2330968"/>
                  </a:cubicBezTo>
                  <a:cubicBezTo>
                    <a:pt x="2277558" y="2336013"/>
                    <a:pt x="2272709" y="2340678"/>
                    <a:pt x="2271949" y="2341344"/>
                  </a:cubicBezTo>
                  <a:cubicBezTo>
                    <a:pt x="2271188" y="2342010"/>
                    <a:pt x="2270142" y="2343058"/>
                    <a:pt x="2269667" y="2343534"/>
                  </a:cubicBezTo>
                  <a:cubicBezTo>
                    <a:pt x="2269192" y="2344009"/>
                    <a:pt x="2268146" y="2345152"/>
                    <a:pt x="2267385" y="2345913"/>
                  </a:cubicBezTo>
                  <a:cubicBezTo>
                    <a:pt x="2266530" y="2346675"/>
                    <a:pt x="2265389" y="2347817"/>
                    <a:pt x="2264819" y="2348483"/>
                  </a:cubicBezTo>
                  <a:cubicBezTo>
                    <a:pt x="2264248" y="2349150"/>
                    <a:pt x="2263298" y="2350006"/>
                    <a:pt x="2262727" y="2350482"/>
                  </a:cubicBezTo>
                  <a:cubicBezTo>
                    <a:pt x="2262157" y="2350958"/>
                    <a:pt x="2261206" y="2351910"/>
                    <a:pt x="2260540" y="2352577"/>
                  </a:cubicBezTo>
                  <a:cubicBezTo>
                    <a:pt x="2259875" y="2353243"/>
                    <a:pt x="2258164" y="2354861"/>
                    <a:pt x="2256643" y="2356289"/>
                  </a:cubicBezTo>
                  <a:cubicBezTo>
                    <a:pt x="2255122" y="2357622"/>
                    <a:pt x="2252745" y="2359811"/>
                    <a:pt x="2251414" y="2361144"/>
                  </a:cubicBezTo>
                  <a:cubicBezTo>
                    <a:pt x="2250083" y="2362476"/>
                    <a:pt x="2248752" y="2363524"/>
                    <a:pt x="2248467" y="2363524"/>
                  </a:cubicBezTo>
                  <a:cubicBezTo>
                    <a:pt x="2248182" y="2363524"/>
                    <a:pt x="2247516" y="2364190"/>
                    <a:pt x="2246946" y="2365142"/>
                  </a:cubicBezTo>
                  <a:cubicBezTo>
                    <a:pt x="2246375" y="2365999"/>
                    <a:pt x="2245139" y="2367141"/>
                    <a:pt x="2244284" y="2367617"/>
                  </a:cubicBezTo>
                  <a:cubicBezTo>
                    <a:pt x="2243428" y="2368093"/>
                    <a:pt x="2242287" y="2369045"/>
                    <a:pt x="2241717" y="2369806"/>
                  </a:cubicBezTo>
                  <a:cubicBezTo>
                    <a:pt x="2241147" y="2370568"/>
                    <a:pt x="2239626" y="2371615"/>
                    <a:pt x="2238009" y="2372376"/>
                  </a:cubicBezTo>
                  <a:cubicBezTo>
                    <a:pt x="2236488" y="2373043"/>
                    <a:pt x="2234397" y="2374375"/>
                    <a:pt x="2233446" y="2375327"/>
                  </a:cubicBezTo>
                  <a:cubicBezTo>
                    <a:pt x="2229168" y="2379420"/>
                    <a:pt x="2227076" y="2381324"/>
                    <a:pt x="2225936" y="2382181"/>
                  </a:cubicBezTo>
                  <a:cubicBezTo>
                    <a:pt x="2225270" y="2382657"/>
                    <a:pt x="2224415" y="2383514"/>
                    <a:pt x="2224034" y="2384180"/>
                  </a:cubicBezTo>
                  <a:cubicBezTo>
                    <a:pt x="2223654" y="2384751"/>
                    <a:pt x="2222703" y="2385608"/>
                    <a:pt x="2221848" y="2386084"/>
                  </a:cubicBezTo>
                  <a:cubicBezTo>
                    <a:pt x="2220992" y="2386560"/>
                    <a:pt x="2219851" y="2387512"/>
                    <a:pt x="2219281" y="2388273"/>
                  </a:cubicBezTo>
                  <a:cubicBezTo>
                    <a:pt x="2218806" y="2389035"/>
                    <a:pt x="2217665" y="2390082"/>
                    <a:pt x="2216714" y="2390653"/>
                  </a:cubicBezTo>
                  <a:cubicBezTo>
                    <a:pt x="2215858" y="2391224"/>
                    <a:pt x="2214718" y="2392271"/>
                    <a:pt x="2214147" y="2392938"/>
                  </a:cubicBezTo>
                  <a:cubicBezTo>
                    <a:pt x="2213672" y="2393699"/>
                    <a:pt x="2212911" y="2394366"/>
                    <a:pt x="2212436" y="2394556"/>
                  </a:cubicBezTo>
                  <a:cubicBezTo>
                    <a:pt x="2211961" y="2394746"/>
                    <a:pt x="2210725" y="2395698"/>
                    <a:pt x="2209489" y="2396936"/>
                  </a:cubicBezTo>
                  <a:cubicBezTo>
                    <a:pt x="2208253" y="2398078"/>
                    <a:pt x="2206542" y="2399506"/>
                    <a:pt x="2205591" y="2400077"/>
                  </a:cubicBezTo>
                  <a:cubicBezTo>
                    <a:pt x="2204640" y="2400648"/>
                    <a:pt x="2202929" y="2401981"/>
                    <a:pt x="2201788" y="2403028"/>
                  </a:cubicBezTo>
                  <a:cubicBezTo>
                    <a:pt x="2200647" y="2404075"/>
                    <a:pt x="2199316" y="2405122"/>
                    <a:pt x="2198841" y="2405217"/>
                  </a:cubicBezTo>
                  <a:cubicBezTo>
                    <a:pt x="2198366" y="2405408"/>
                    <a:pt x="2197415" y="2406264"/>
                    <a:pt x="2196654" y="2407121"/>
                  </a:cubicBezTo>
                  <a:cubicBezTo>
                    <a:pt x="2195894" y="2407978"/>
                    <a:pt x="2194658" y="2409025"/>
                    <a:pt x="2193802" y="2409406"/>
                  </a:cubicBezTo>
                  <a:cubicBezTo>
                    <a:pt x="2192947" y="2409786"/>
                    <a:pt x="2191996" y="2410643"/>
                    <a:pt x="2191616" y="2411214"/>
                  </a:cubicBezTo>
                  <a:cubicBezTo>
                    <a:pt x="2191236" y="2411881"/>
                    <a:pt x="2190190" y="2412833"/>
                    <a:pt x="2189239" y="2413309"/>
                  </a:cubicBezTo>
                  <a:cubicBezTo>
                    <a:pt x="2188289" y="2413784"/>
                    <a:pt x="2186957" y="2414832"/>
                    <a:pt x="2186292" y="2415498"/>
                  </a:cubicBezTo>
                  <a:cubicBezTo>
                    <a:pt x="2185627" y="2416164"/>
                    <a:pt x="2183915" y="2417592"/>
                    <a:pt x="2182489" y="2418449"/>
                  </a:cubicBezTo>
                  <a:cubicBezTo>
                    <a:pt x="2181063" y="2419401"/>
                    <a:pt x="2179447" y="2420638"/>
                    <a:pt x="2178877" y="2421305"/>
                  </a:cubicBezTo>
                  <a:cubicBezTo>
                    <a:pt x="2178306" y="2421971"/>
                    <a:pt x="2177165" y="2422732"/>
                    <a:pt x="2176310" y="2423208"/>
                  </a:cubicBezTo>
                  <a:cubicBezTo>
                    <a:pt x="2175454" y="2423589"/>
                    <a:pt x="2174313" y="2424636"/>
                    <a:pt x="2173648" y="2425493"/>
                  </a:cubicBezTo>
                  <a:cubicBezTo>
                    <a:pt x="2172982" y="2426350"/>
                    <a:pt x="2171746" y="2427302"/>
                    <a:pt x="2170891" y="2427778"/>
                  </a:cubicBezTo>
                  <a:cubicBezTo>
                    <a:pt x="2170035" y="2428254"/>
                    <a:pt x="2168895" y="2429110"/>
                    <a:pt x="2168514" y="2429777"/>
                  </a:cubicBezTo>
                  <a:cubicBezTo>
                    <a:pt x="2168134" y="2430443"/>
                    <a:pt x="2166898" y="2431490"/>
                    <a:pt x="2165757" y="2432061"/>
                  </a:cubicBezTo>
                  <a:cubicBezTo>
                    <a:pt x="2164616" y="2432632"/>
                    <a:pt x="2163380" y="2433584"/>
                    <a:pt x="2163000" y="2434060"/>
                  </a:cubicBezTo>
                  <a:cubicBezTo>
                    <a:pt x="2162620" y="2434536"/>
                    <a:pt x="2161194" y="2435678"/>
                    <a:pt x="2159958" y="2436535"/>
                  </a:cubicBezTo>
                  <a:cubicBezTo>
                    <a:pt x="2158722" y="2437392"/>
                    <a:pt x="2157011" y="2438724"/>
                    <a:pt x="2156155" y="2439486"/>
                  </a:cubicBezTo>
                  <a:cubicBezTo>
                    <a:pt x="2155300" y="2440248"/>
                    <a:pt x="2153969" y="2441200"/>
                    <a:pt x="2153018" y="2441675"/>
                  </a:cubicBezTo>
                  <a:cubicBezTo>
                    <a:pt x="2152067" y="2442152"/>
                    <a:pt x="2150926" y="2443103"/>
                    <a:pt x="2150356" y="2443770"/>
                  </a:cubicBezTo>
                  <a:cubicBezTo>
                    <a:pt x="2149786" y="2444436"/>
                    <a:pt x="2148550" y="2445483"/>
                    <a:pt x="2147409" y="2446054"/>
                  </a:cubicBezTo>
                  <a:cubicBezTo>
                    <a:pt x="2146363" y="2446626"/>
                    <a:pt x="2144842" y="2447672"/>
                    <a:pt x="2144177" y="2448339"/>
                  </a:cubicBezTo>
                  <a:cubicBezTo>
                    <a:pt x="2143321" y="2449196"/>
                    <a:pt x="2141990" y="2449862"/>
                    <a:pt x="2139994" y="2450433"/>
                  </a:cubicBezTo>
                  <a:cubicBezTo>
                    <a:pt x="2137997" y="2451004"/>
                    <a:pt x="2136666" y="2451671"/>
                    <a:pt x="2135716" y="2452623"/>
                  </a:cubicBezTo>
                  <a:cubicBezTo>
                    <a:pt x="2134955" y="2453384"/>
                    <a:pt x="2133149" y="2454622"/>
                    <a:pt x="2131723" y="2455383"/>
                  </a:cubicBezTo>
                  <a:cubicBezTo>
                    <a:pt x="2130297" y="2456145"/>
                    <a:pt x="2128776" y="2457192"/>
                    <a:pt x="2128300" y="2457858"/>
                  </a:cubicBezTo>
                  <a:cubicBezTo>
                    <a:pt x="2127825" y="2458524"/>
                    <a:pt x="2126684" y="2459381"/>
                    <a:pt x="2125733" y="2459857"/>
                  </a:cubicBezTo>
                  <a:cubicBezTo>
                    <a:pt x="2124783" y="2460333"/>
                    <a:pt x="2123357" y="2461380"/>
                    <a:pt x="2122596" y="2462142"/>
                  </a:cubicBezTo>
                  <a:cubicBezTo>
                    <a:pt x="2121835" y="2462998"/>
                    <a:pt x="2120600" y="2463855"/>
                    <a:pt x="2119839" y="2464236"/>
                  </a:cubicBezTo>
                  <a:cubicBezTo>
                    <a:pt x="2119079" y="2464521"/>
                    <a:pt x="2117462" y="2465664"/>
                    <a:pt x="2116226" y="2466711"/>
                  </a:cubicBezTo>
                  <a:cubicBezTo>
                    <a:pt x="2114991" y="2467758"/>
                    <a:pt x="2113279" y="2468995"/>
                    <a:pt x="2112234" y="2469471"/>
                  </a:cubicBezTo>
                  <a:cubicBezTo>
                    <a:pt x="2111283" y="2469947"/>
                    <a:pt x="2110047" y="2470899"/>
                    <a:pt x="2109477" y="2471566"/>
                  </a:cubicBezTo>
                  <a:cubicBezTo>
                    <a:pt x="2108906" y="2472232"/>
                    <a:pt x="2107670" y="2473184"/>
                    <a:pt x="2106720" y="2473660"/>
                  </a:cubicBezTo>
                  <a:cubicBezTo>
                    <a:pt x="2105769" y="2474136"/>
                    <a:pt x="2104533" y="2475088"/>
                    <a:pt x="2103963" y="2475754"/>
                  </a:cubicBezTo>
                  <a:cubicBezTo>
                    <a:pt x="2103392" y="2476420"/>
                    <a:pt x="2101586" y="2477563"/>
                    <a:pt x="2099970" y="2478324"/>
                  </a:cubicBezTo>
                  <a:cubicBezTo>
                    <a:pt x="2098354" y="2479086"/>
                    <a:pt x="2096547" y="2480228"/>
                    <a:pt x="2095882" y="2480799"/>
                  </a:cubicBezTo>
                  <a:cubicBezTo>
                    <a:pt x="2095311" y="2481465"/>
                    <a:pt x="2093980" y="2482322"/>
                    <a:pt x="2092935" y="2482703"/>
                  </a:cubicBezTo>
                  <a:cubicBezTo>
                    <a:pt x="2091889" y="2483179"/>
                    <a:pt x="2090368" y="2484131"/>
                    <a:pt x="2089607" y="2484892"/>
                  </a:cubicBezTo>
                  <a:cubicBezTo>
                    <a:pt x="2088752" y="2485654"/>
                    <a:pt x="2087040" y="2486796"/>
                    <a:pt x="2085709" y="2487367"/>
                  </a:cubicBezTo>
                  <a:cubicBezTo>
                    <a:pt x="2084378" y="2487938"/>
                    <a:pt x="2082762" y="2488985"/>
                    <a:pt x="2082097" y="2489747"/>
                  </a:cubicBezTo>
                  <a:cubicBezTo>
                    <a:pt x="2081431" y="2490413"/>
                    <a:pt x="2079910" y="2491556"/>
                    <a:pt x="2078579" y="2492222"/>
                  </a:cubicBezTo>
                  <a:cubicBezTo>
                    <a:pt x="2077343" y="2492888"/>
                    <a:pt x="2075822" y="2493840"/>
                    <a:pt x="2075252" y="2494507"/>
                  </a:cubicBezTo>
                  <a:cubicBezTo>
                    <a:pt x="2074681" y="2495173"/>
                    <a:pt x="2073065" y="2496125"/>
                    <a:pt x="2071639" y="2496791"/>
                  </a:cubicBezTo>
                  <a:cubicBezTo>
                    <a:pt x="2070118" y="2497458"/>
                    <a:pt x="2068692" y="2498409"/>
                    <a:pt x="2068122" y="2499171"/>
                  </a:cubicBezTo>
                  <a:cubicBezTo>
                    <a:pt x="2067551" y="2500028"/>
                    <a:pt x="2066411" y="2500694"/>
                    <a:pt x="2065079" y="2501170"/>
                  </a:cubicBezTo>
                  <a:cubicBezTo>
                    <a:pt x="2063939" y="2501551"/>
                    <a:pt x="2062132" y="2502598"/>
                    <a:pt x="2061182" y="2503359"/>
                  </a:cubicBezTo>
                  <a:cubicBezTo>
                    <a:pt x="2060231" y="2504216"/>
                    <a:pt x="2058425" y="2505358"/>
                    <a:pt x="2057094" y="2506025"/>
                  </a:cubicBezTo>
                  <a:cubicBezTo>
                    <a:pt x="2055858" y="2506691"/>
                    <a:pt x="2054242" y="2507738"/>
                    <a:pt x="2053671" y="2508500"/>
                  </a:cubicBezTo>
                  <a:cubicBezTo>
                    <a:pt x="2053006" y="2509261"/>
                    <a:pt x="2051770" y="2510023"/>
                    <a:pt x="2050819" y="2510403"/>
                  </a:cubicBezTo>
                  <a:cubicBezTo>
                    <a:pt x="2049868" y="2510689"/>
                    <a:pt x="2048157" y="2511736"/>
                    <a:pt x="2047016" y="2512688"/>
                  </a:cubicBezTo>
                  <a:cubicBezTo>
                    <a:pt x="2045876" y="2513640"/>
                    <a:pt x="2043974" y="2514782"/>
                    <a:pt x="2042833" y="2515163"/>
                  </a:cubicBezTo>
                  <a:cubicBezTo>
                    <a:pt x="2041693" y="2515544"/>
                    <a:pt x="2040076" y="2516591"/>
                    <a:pt x="2039126" y="2517448"/>
                  </a:cubicBezTo>
                  <a:cubicBezTo>
                    <a:pt x="2038080" y="2518399"/>
                    <a:pt x="2036654" y="2519256"/>
                    <a:pt x="2035228" y="2519732"/>
                  </a:cubicBezTo>
                  <a:cubicBezTo>
                    <a:pt x="2033802" y="2520208"/>
                    <a:pt x="2032281" y="2521065"/>
                    <a:pt x="2031235" y="2522017"/>
                  </a:cubicBezTo>
                  <a:cubicBezTo>
                    <a:pt x="2030284" y="2522873"/>
                    <a:pt x="2028478" y="2524016"/>
                    <a:pt x="2027242" y="2524492"/>
                  </a:cubicBezTo>
                  <a:cubicBezTo>
                    <a:pt x="2025911" y="2524968"/>
                    <a:pt x="2024105" y="2526015"/>
                    <a:pt x="2023249" y="2526776"/>
                  </a:cubicBezTo>
                  <a:cubicBezTo>
                    <a:pt x="2021538" y="2528204"/>
                    <a:pt x="2019922" y="2528870"/>
                    <a:pt x="2016785" y="2529347"/>
                  </a:cubicBezTo>
                  <a:cubicBezTo>
                    <a:pt x="2015454" y="2529537"/>
                    <a:pt x="2014408" y="2530108"/>
                    <a:pt x="2013172" y="2531250"/>
                  </a:cubicBezTo>
                  <a:cubicBezTo>
                    <a:pt x="2012221" y="2532107"/>
                    <a:pt x="2010415" y="2533154"/>
                    <a:pt x="2009274" y="2533630"/>
                  </a:cubicBezTo>
                  <a:cubicBezTo>
                    <a:pt x="2008038" y="2534106"/>
                    <a:pt x="2006327" y="2535153"/>
                    <a:pt x="2005282" y="2535915"/>
                  </a:cubicBezTo>
                  <a:cubicBezTo>
                    <a:pt x="2004331" y="2536771"/>
                    <a:pt x="2002524" y="2537723"/>
                    <a:pt x="2001479" y="2538104"/>
                  </a:cubicBezTo>
                  <a:cubicBezTo>
                    <a:pt x="2000338" y="2538485"/>
                    <a:pt x="1998912" y="2539342"/>
                    <a:pt x="1998341" y="2540008"/>
                  </a:cubicBezTo>
                  <a:cubicBezTo>
                    <a:pt x="1997010" y="2541436"/>
                    <a:pt x="1994824" y="2542578"/>
                    <a:pt x="1992447" y="2543149"/>
                  </a:cubicBezTo>
                  <a:cubicBezTo>
                    <a:pt x="1991401" y="2543435"/>
                    <a:pt x="1990070" y="2544196"/>
                    <a:pt x="1989405" y="2544863"/>
                  </a:cubicBezTo>
                  <a:cubicBezTo>
                    <a:pt x="1987884" y="2546386"/>
                    <a:pt x="1987123" y="2546766"/>
                    <a:pt x="1984461" y="2547528"/>
                  </a:cubicBezTo>
                  <a:cubicBezTo>
                    <a:pt x="1983320" y="2547909"/>
                    <a:pt x="1981800" y="2548670"/>
                    <a:pt x="1981039" y="2549336"/>
                  </a:cubicBezTo>
                  <a:cubicBezTo>
                    <a:pt x="1979328" y="2550765"/>
                    <a:pt x="1978282" y="2551336"/>
                    <a:pt x="1975620" y="2552097"/>
                  </a:cubicBezTo>
                  <a:cubicBezTo>
                    <a:pt x="1974479" y="2552383"/>
                    <a:pt x="1972673" y="2553430"/>
                    <a:pt x="1971627" y="2554287"/>
                  </a:cubicBezTo>
                  <a:cubicBezTo>
                    <a:pt x="1970391" y="2555334"/>
                    <a:pt x="1968870" y="2556190"/>
                    <a:pt x="1967159" y="2556666"/>
                  </a:cubicBezTo>
                  <a:cubicBezTo>
                    <a:pt x="1965448" y="2557142"/>
                    <a:pt x="1963927" y="2557904"/>
                    <a:pt x="1962691" y="2558951"/>
                  </a:cubicBezTo>
                  <a:cubicBezTo>
                    <a:pt x="1961645" y="2559808"/>
                    <a:pt x="1959934" y="2560760"/>
                    <a:pt x="1958793" y="2561140"/>
                  </a:cubicBezTo>
                  <a:cubicBezTo>
                    <a:pt x="1956131" y="2561902"/>
                    <a:pt x="1954515" y="2562758"/>
                    <a:pt x="1953279" y="2564091"/>
                  </a:cubicBezTo>
                  <a:cubicBezTo>
                    <a:pt x="1952709" y="2564662"/>
                    <a:pt x="1952138" y="2565138"/>
                    <a:pt x="1951948" y="2565138"/>
                  </a:cubicBezTo>
                  <a:cubicBezTo>
                    <a:pt x="1950807" y="2565138"/>
                    <a:pt x="1946719" y="2567042"/>
                    <a:pt x="1945293" y="2568280"/>
                  </a:cubicBezTo>
                  <a:cubicBezTo>
                    <a:pt x="1944343" y="2569041"/>
                    <a:pt x="1942346" y="2570088"/>
                    <a:pt x="1940635" y="2570564"/>
                  </a:cubicBezTo>
                  <a:cubicBezTo>
                    <a:pt x="1938924" y="2571135"/>
                    <a:pt x="1937022" y="2572087"/>
                    <a:pt x="1936072" y="2572849"/>
                  </a:cubicBezTo>
                  <a:cubicBezTo>
                    <a:pt x="1935026" y="2573706"/>
                    <a:pt x="1933315" y="2574562"/>
                    <a:pt x="1931223" y="2575133"/>
                  </a:cubicBezTo>
                  <a:cubicBezTo>
                    <a:pt x="1929036" y="2575800"/>
                    <a:pt x="1927420" y="2576561"/>
                    <a:pt x="1926089" y="2577608"/>
                  </a:cubicBezTo>
                  <a:cubicBezTo>
                    <a:pt x="1924758" y="2578656"/>
                    <a:pt x="1923332" y="2579322"/>
                    <a:pt x="1921241" y="2579893"/>
                  </a:cubicBezTo>
                  <a:cubicBezTo>
                    <a:pt x="1919149" y="2580369"/>
                    <a:pt x="1917723" y="2581035"/>
                    <a:pt x="1916582" y="2581987"/>
                  </a:cubicBezTo>
                  <a:cubicBezTo>
                    <a:pt x="1915537" y="2582844"/>
                    <a:pt x="1913730" y="2583701"/>
                    <a:pt x="1911829" y="2584272"/>
                  </a:cubicBezTo>
                  <a:cubicBezTo>
                    <a:pt x="1910213" y="2584748"/>
                    <a:pt x="1907836" y="2585795"/>
                    <a:pt x="1906695" y="2586556"/>
                  </a:cubicBezTo>
                  <a:cubicBezTo>
                    <a:pt x="1903843" y="2588365"/>
                    <a:pt x="1903273" y="2588650"/>
                    <a:pt x="1900611" y="2589222"/>
                  </a:cubicBezTo>
                  <a:cubicBezTo>
                    <a:pt x="1899375" y="2589507"/>
                    <a:pt x="1897759" y="2590269"/>
                    <a:pt x="1896998" y="2590840"/>
                  </a:cubicBezTo>
                  <a:cubicBezTo>
                    <a:pt x="1895287" y="2592363"/>
                    <a:pt x="1893671" y="2593124"/>
                    <a:pt x="1890914" y="2593696"/>
                  </a:cubicBezTo>
                  <a:cubicBezTo>
                    <a:pt x="1889583" y="2593981"/>
                    <a:pt x="1887967" y="2594743"/>
                    <a:pt x="1886921" y="2595600"/>
                  </a:cubicBezTo>
                  <a:cubicBezTo>
                    <a:pt x="1885780" y="2596456"/>
                    <a:pt x="1883784" y="2597408"/>
                    <a:pt x="1881692" y="2598075"/>
                  </a:cubicBezTo>
                  <a:cubicBezTo>
                    <a:pt x="1879791" y="2598646"/>
                    <a:pt x="1877699" y="2599598"/>
                    <a:pt x="1877034" y="2600074"/>
                  </a:cubicBezTo>
                  <a:cubicBezTo>
                    <a:pt x="1875323" y="2601406"/>
                    <a:pt x="1874277" y="2601977"/>
                    <a:pt x="1870950" y="2602834"/>
                  </a:cubicBezTo>
                  <a:cubicBezTo>
                    <a:pt x="1869333" y="2603310"/>
                    <a:pt x="1866957" y="2604262"/>
                    <a:pt x="1865626" y="2605023"/>
                  </a:cubicBezTo>
                  <a:cubicBezTo>
                    <a:pt x="1863059" y="2606546"/>
                    <a:pt x="1860587" y="2607308"/>
                    <a:pt x="1857355" y="2607308"/>
                  </a:cubicBezTo>
                  <a:cubicBezTo>
                    <a:pt x="1854122" y="2607308"/>
                    <a:pt x="1851746" y="2608070"/>
                    <a:pt x="1849559" y="2609593"/>
                  </a:cubicBezTo>
                  <a:cubicBezTo>
                    <a:pt x="1848228" y="2610545"/>
                    <a:pt x="1846422" y="2611306"/>
                    <a:pt x="1843950" y="2611877"/>
                  </a:cubicBezTo>
                  <a:cubicBezTo>
                    <a:pt x="1841859" y="2612448"/>
                    <a:pt x="1839482" y="2613305"/>
                    <a:pt x="1838531" y="2613971"/>
                  </a:cubicBezTo>
                  <a:cubicBezTo>
                    <a:pt x="1836820" y="2615114"/>
                    <a:pt x="1832161" y="2616827"/>
                    <a:pt x="1830735" y="2616827"/>
                  </a:cubicBezTo>
                  <a:cubicBezTo>
                    <a:pt x="1830355" y="2616827"/>
                    <a:pt x="1828644" y="2617684"/>
                    <a:pt x="1826838" y="2618636"/>
                  </a:cubicBezTo>
                  <a:cubicBezTo>
                    <a:pt x="1825126" y="2619683"/>
                    <a:pt x="1822655" y="2620730"/>
                    <a:pt x="1821419" y="2620920"/>
                  </a:cubicBezTo>
                  <a:cubicBezTo>
                    <a:pt x="1818662" y="2621492"/>
                    <a:pt x="1816856" y="2622158"/>
                    <a:pt x="1814384" y="2623776"/>
                  </a:cubicBezTo>
                  <a:cubicBezTo>
                    <a:pt x="1813338" y="2624442"/>
                    <a:pt x="1811341" y="2625204"/>
                    <a:pt x="1810011" y="2625489"/>
                  </a:cubicBezTo>
                  <a:cubicBezTo>
                    <a:pt x="1805828" y="2626346"/>
                    <a:pt x="1803261" y="2627108"/>
                    <a:pt x="1801264" y="2628345"/>
                  </a:cubicBezTo>
                  <a:cubicBezTo>
                    <a:pt x="1799933" y="2629107"/>
                    <a:pt x="1797747" y="2629868"/>
                    <a:pt x="1795085" y="2630439"/>
                  </a:cubicBezTo>
                  <a:cubicBezTo>
                    <a:pt x="1792803" y="2630915"/>
                    <a:pt x="1790331" y="2631677"/>
                    <a:pt x="1789571" y="2632058"/>
                  </a:cubicBezTo>
                  <a:cubicBezTo>
                    <a:pt x="1786719" y="2633866"/>
                    <a:pt x="1785863" y="2634152"/>
                    <a:pt x="1781965" y="2634913"/>
                  </a:cubicBezTo>
                  <a:cubicBezTo>
                    <a:pt x="1779018" y="2635485"/>
                    <a:pt x="1777307" y="2636151"/>
                    <a:pt x="1775501" y="2637198"/>
                  </a:cubicBezTo>
                  <a:cubicBezTo>
                    <a:pt x="1773599" y="2638340"/>
                    <a:pt x="1772078" y="2638911"/>
                    <a:pt x="1768656" y="2639482"/>
                  </a:cubicBezTo>
                  <a:cubicBezTo>
                    <a:pt x="1765233" y="2640149"/>
                    <a:pt x="1763712" y="2640625"/>
                    <a:pt x="1761811" y="2641767"/>
                  </a:cubicBezTo>
                  <a:cubicBezTo>
                    <a:pt x="1760100" y="2642814"/>
                    <a:pt x="1758293" y="2643481"/>
                    <a:pt x="1755441" y="2644052"/>
                  </a:cubicBezTo>
                  <a:cubicBezTo>
                    <a:pt x="1750878" y="2644908"/>
                    <a:pt x="1750402" y="2645099"/>
                    <a:pt x="1748311" y="2646336"/>
                  </a:cubicBezTo>
                  <a:cubicBezTo>
                    <a:pt x="1746505" y="2647479"/>
                    <a:pt x="1744508" y="2648050"/>
                    <a:pt x="1739375" y="2648811"/>
                  </a:cubicBezTo>
                  <a:cubicBezTo>
                    <a:pt x="1737093" y="2649192"/>
                    <a:pt x="1734241" y="2649954"/>
                    <a:pt x="1732339" y="2650810"/>
                  </a:cubicBezTo>
                  <a:cubicBezTo>
                    <a:pt x="1728822" y="2652333"/>
                    <a:pt x="1727301" y="2652809"/>
                    <a:pt x="1722547" y="2653666"/>
                  </a:cubicBezTo>
                  <a:cubicBezTo>
                    <a:pt x="1720741" y="2654047"/>
                    <a:pt x="1718079" y="2654808"/>
                    <a:pt x="1716653" y="2655475"/>
                  </a:cubicBezTo>
                  <a:cubicBezTo>
                    <a:pt x="1713611" y="2656903"/>
                    <a:pt x="1711900" y="2657378"/>
                    <a:pt x="1707336" y="2658045"/>
                  </a:cubicBezTo>
                  <a:cubicBezTo>
                    <a:pt x="1704960" y="2658330"/>
                    <a:pt x="1702963" y="2658997"/>
                    <a:pt x="1700587" y="2660139"/>
                  </a:cubicBezTo>
                  <a:cubicBezTo>
                    <a:pt x="1698115" y="2661281"/>
                    <a:pt x="1695928" y="2661948"/>
                    <a:pt x="1692601" y="2662614"/>
                  </a:cubicBezTo>
                  <a:cubicBezTo>
                    <a:pt x="1688228" y="2663376"/>
                    <a:pt x="1684235" y="2664423"/>
                    <a:pt x="1683379" y="2665089"/>
                  </a:cubicBezTo>
                  <a:cubicBezTo>
                    <a:pt x="1682428" y="2665755"/>
                    <a:pt x="1679767" y="2666326"/>
                    <a:pt x="1674348" y="2667088"/>
                  </a:cubicBezTo>
                  <a:cubicBezTo>
                    <a:pt x="1670545" y="2667659"/>
                    <a:pt x="1667693" y="2668325"/>
                    <a:pt x="1665697" y="2669087"/>
                  </a:cubicBezTo>
                  <a:cubicBezTo>
                    <a:pt x="1662179" y="2670515"/>
                    <a:pt x="1659897" y="2670991"/>
                    <a:pt x="1653337" y="2671848"/>
                  </a:cubicBezTo>
                  <a:cubicBezTo>
                    <a:pt x="1650010" y="2672324"/>
                    <a:pt x="1647633" y="2672799"/>
                    <a:pt x="1645732" y="2673656"/>
                  </a:cubicBezTo>
                  <a:cubicBezTo>
                    <a:pt x="1642405" y="2675084"/>
                    <a:pt x="1640884" y="2675465"/>
                    <a:pt x="1634134" y="2676322"/>
                  </a:cubicBezTo>
                  <a:cubicBezTo>
                    <a:pt x="1630711" y="2676798"/>
                    <a:pt x="1628144" y="2677369"/>
                    <a:pt x="1626338" y="2678130"/>
                  </a:cubicBezTo>
                  <a:cubicBezTo>
                    <a:pt x="1623391" y="2679368"/>
                    <a:pt x="1619208" y="2680224"/>
                    <a:pt x="1609891" y="2681271"/>
                  </a:cubicBezTo>
                  <a:cubicBezTo>
                    <a:pt x="1606754" y="2681652"/>
                    <a:pt x="1603141" y="2682318"/>
                    <a:pt x="1601905" y="2682795"/>
                  </a:cubicBezTo>
                  <a:cubicBezTo>
                    <a:pt x="1600669" y="2683270"/>
                    <a:pt x="1598768" y="2683937"/>
                    <a:pt x="1597722" y="2684222"/>
                  </a:cubicBezTo>
                  <a:cubicBezTo>
                    <a:pt x="1596487" y="2684603"/>
                    <a:pt x="1592969" y="2684984"/>
                    <a:pt x="1587360" y="2685174"/>
                  </a:cubicBezTo>
                  <a:cubicBezTo>
                    <a:pt x="1576427" y="2685650"/>
                    <a:pt x="1571293" y="2686412"/>
                    <a:pt x="1567491" y="2688030"/>
                  </a:cubicBezTo>
                  <a:cubicBezTo>
                    <a:pt x="1566445" y="2688506"/>
                    <a:pt x="1564258" y="2688982"/>
                    <a:pt x="1562642" y="2689268"/>
                  </a:cubicBezTo>
                  <a:cubicBezTo>
                    <a:pt x="1557889" y="2689934"/>
                    <a:pt x="1550568" y="2690505"/>
                    <a:pt x="1548096" y="2690505"/>
                  </a:cubicBezTo>
                  <a:cubicBezTo>
                    <a:pt x="1546861" y="2690505"/>
                    <a:pt x="1544769" y="2690886"/>
                    <a:pt x="1543438" y="2691362"/>
                  </a:cubicBezTo>
                  <a:cubicBezTo>
                    <a:pt x="1542107" y="2691838"/>
                    <a:pt x="1540206" y="2692218"/>
                    <a:pt x="1539065" y="2692218"/>
                  </a:cubicBezTo>
                  <a:cubicBezTo>
                    <a:pt x="1537924" y="2692218"/>
                    <a:pt x="1536023" y="2692599"/>
                    <a:pt x="1534692" y="2693075"/>
                  </a:cubicBezTo>
                  <a:cubicBezTo>
                    <a:pt x="1533361" y="2693551"/>
                    <a:pt x="1531459" y="2693932"/>
                    <a:pt x="1530509" y="2693932"/>
                  </a:cubicBezTo>
                  <a:cubicBezTo>
                    <a:pt x="1529558" y="2693932"/>
                    <a:pt x="1526896" y="2694122"/>
                    <a:pt x="1524615" y="2694313"/>
                  </a:cubicBezTo>
                  <a:cubicBezTo>
                    <a:pt x="1522333" y="2694503"/>
                    <a:pt x="1517770" y="2694884"/>
                    <a:pt x="1514537" y="2695169"/>
                  </a:cubicBezTo>
                  <a:cubicBezTo>
                    <a:pt x="1511305" y="2695455"/>
                    <a:pt x="1507312" y="2695931"/>
                    <a:pt x="1505696" y="2696407"/>
                  </a:cubicBezTo>
                  <a:cubicBezTo>
                    <a:pt x="1498185" y="2698311"/>
                    <a:pt x="1492006" y="2698977"/>
                    <a:pt x="1473468" y="2699739"/>
                  </a:cubicBezTo>
                  <a:cubicBezTo>
                    <a:pt x="1468049" y="2699929"/>
                    <a:pt x="1462915" y="2700310"/>
                    <a:pt x="1462060" y="2700595"/>
                  </a:cubicBezTo>
                  <a:cubicBezTo>
                    <a:pt x="1461204" y="2700881"/>
                    <a:pt x="1458067" y="2701262"/>
                    <a:pt x="1455119" y="2701452"/>
                  </a:cubicBezTo>
                  <a:cubicBezTo>
                    <a:pt x="1452077" y="2701642"/>
                    <a:pt x="1449035" y="2702023"/>
                    <a:pt x="1448370" y="2702309"/>
                  </a:cubicBezTo>
                  <a:cubicBezTo>
                    <a:pt x="1447704" y="2702594"/>
                    <a:pt x="1444092" y="2702975"/>
                    <a:pt x="1440384" y="2703165"/>
                  </a:cubicBezTo>
                  <a:cubicBezTo>
                    <a:pt x="1436676" y="2703356"/>
                    <a:pt x="1430021" y="2703736"/>
                    <a:pt x="1425648" y="2704022"/>
                  </a:cubicBezTo>
                  <a:cubicBezTo>
                    <a:pt x="1421275" y="2704308"/>
                    <a:pt x="1407870" y="2704498"/>
                    <a:pt x="1395987" y="2704593"/>
                  </a:cubicBezTo>
                  <a:cubicBezTo>
                    <a:pt x="1377829" y="2704688"/>
                    <a:pt x="1374026" y="2704879"/>
                    <a:pt x="1372505" y="2705355"/>
                  </a:cubicBezTo>
                  <a:cubicBezTo>
                    <a:pt x="1369748" y="2706307"/>
                    <a:pt x="1333907" y="2706307"/>
                    <a:pt x="1329724" y="2705355"/>
                  </a:cubicBezTo>
                  <a:cubicBezTo>
                    <a:pt x="1327347" y="2704784"/>
                    <a:pt x="1323355" y="2704688"/>
                    <a:pt x="1308048" y="2704593"/>
                  </a:cubicBezTo>
                  <a:cubicBezTo>
                    <a:pt x="1279433" y="2704403"/>
                    <a:pt x="1254430" y="2703356"/>
                    <a:pt x="1249676" y="2702118"/>
                  </a:cubicBezTo>
                  <a:cubicBezTo>
                    <a:pt x="1248250" y="2701738"/>
                    <a:pt x="1245874" y="2701452"/>
                    <a:pt x="1244257" y="2701452"/>
                  </a:cubicBezTo>
                  <a:cubicBezTo>
                    <a:pt x="1242641" y="2701452"/>
                    <a:pt x="1239314" y="2701071"/>
                    <a:pt x="1236842" y="2700595"/>
                  </a:cubicBezTo>
                  <a:cubicBezTo>
                    <a:pt x="1233705" y="2700024"/>
                    <a:pt x="1228666" y="2699643"/>
                    <a:pt x="1219920" y="2699358"/>
                  </a:cubicBezTo>
                  <a:cubicBezTo>
                    <a:pt x="1203283" y="2698691"/>
                    <a:pt x="1199385" y="2698406"/>
                    <a:pt x="1197769" y="2697549"/>
                  </a:cubicBezTo>
                  <a:cubicBezTo>
                    <a:pt x="1197008" y="2697169"/>
                    <a:pt x="1195487" y="2696883"/>
                    <a:pt x="1194346" y="2696883"/>
                  </a:cubicBezTo>
                  <a:cubicBezTo>
                    <a:pt x="1193206" y="2696883"/>
                    <a:pt x="1191399" y="2696597"/>
                    <a:pt x="1190449" y="2696217"/>
                  </a:cubicBezTo>
                  <a:cubicBezTo>
                    <a:pt x="1189308" y="2695836"/>
                    <a:pt x="1184744" y="2695265"/>
                    <a:pt x="1178755" y="2694789"/>
                  </a:cubicBezTo>
                  <a:cubicBezTo>
                    <a:pt x="1173336" y="2694313"/>
                    <a:pt x="1167727" y="2693742"/>
                    <a:pt x="1166301" y="2693361"/>
                  </a:cubicBezTo>
                  <a:cubicBezTo>
                    <a:pt x="1164875" y="2692980"/>
                    <a:pt x="1162784" y="2692599"/>
                    <a:pt x="1161453" y="2692504"/>
                  </a:cubicBezTo>
                  <a:cubicBezTo>
                    <a:pt x="1160217" y="2692314"/>
                    <a:pt x="1158506" y="2691933"/>
                    <a:pt x="1157745" y="2691647"/>
                  </a:cubicBezTo>
                  <a:cubicBezTo>
                    <a:pt x="1156319" y="2691076"/>
                    <a:pt x="1152802" y="2690695"/>
                    <a:pt x="1142249" y="2689839"/>
                  </a:cubicBezTo>
                  <a:cubicBezTo>
                    <a:pt x="1136260" y="2689363"/>
                    <a:pt x="1133788" y="2688887"/>
                    <a:pt x="1126277" y="2686983"/>
                  </a:cubicBezTo>
                  <a:cubicBezTo>
                    <a:pt x="1121809" y="2685841"/>
                    <a:pt x="1120288" y="2685650"/>
                    <a:pt x="1112968" y="2685270"/>
                  </a:cubicBezTo>
                  <a:cubicBezTo>
                    <a:pt x="1104792" y="2684889"/>
                    <a:pt x="1101655" y="2684413"/>
                    <a:pt x="1096711" y="2682890"/>
                  </a:cubicBezTo>
                  <a:cubicBezTo>
                    <a:pt x="1094334" y="2682128"/>
                    <a:pt x="1090151" y="2681367"/>
                    <a:pt x="1080454" y="2680129"/>
                  </a:cubicBezTo>
                  <a:cubicBezTo>
                    <a:pt x="1077983" y="2679844"/>
                    <a:pt x="1074370" y="2678987"/>
                    <a:pt x="1072278" y="2678321"/>
                  </a:cubicBezTo>
                  <a:cubicBezTo>
                    <a:pt x="1070187" y="2677654"/>
                    <a:pt x="1066859" y="2676893"/>
                    <a:pt x="1064768" y="2676607"/>
                  </a:cubicBezTo>
                  <a:cubicBezTo>
                    <a:pt x="1058969" y="2675941"/>
                    <a:pt x="1056687" y="2675465"/>
                    <a:pt x="1052599" y="2673847"/>
                  </a:cubicBezTo>
                  <a:cubicBezTo>
                    <a:pt x="1050413" y="2672990"/>
                    <a:pt x="1047180" y="2672133"/>
                    <a:pt x="1044613" y="2671848"/>
                  </a:cubicBezTo>
                  <a:cubicBezTo>
                    <a:pt x="1039480" y="2671086"/>
                    <a:pt x="1037008" y="2670515"/>
                    <a:pt x="1033585" y="2668992"/>
                  </a:cubicBezTo>
                  <a:cubicBezTo>
                    <a:pt x="1031969" y="2668325"/>
                    <a:pt x="1028927" y="2667564"/>
                    <a:pt x="1025314" y="2667088"/>
                  </a:cubicBezTo>
                  <a:cubicBezTo>
                    <a:pt x="1022177" y="2666612"/>
                    <a:pt x="1018850" y="2666041"/>
                    <a:pt x="1017994" y="2665660"/>
                  </a:cubicBezTo>
                  <a:cubicBezTo>
                    <a:pt x="1017139" y="2665374"/>
                    <a:pt x="1015142" y="2664613"/>
                    <a:pt x="1013621" y="2664042"/>
                  </a:cubicBezTo>
                  <a:cubicBezTo>
                    <a:pt x="1012100" y="2663471"/>
                    <a:pt x="1008582" y="2662709"/>
                    <a:pt x="1005826" y="2662329"/>
                  </a:cubicBezTo>
                  <a:cubicBezTo>
                    <a:pt x="1002213" y="2661852"/>
                    <a:pt x="999646" y="2661186"/>
                    <a:pt x="996794" y="2660044"/>
                  </a:cubicBezTo>
                  <a:cubicBezTo>
                    <a:pt x="994607" y="2659187"/>
                    <a:pt x="991565" y="2658235"/>
                    <a:pt x="990044" y="2657950"/>
                  </a:cubicBezTo>
                  <a:cubicBezTo>
                    <a:pt x="986336" y="2657283"/>
                    <a:pt x="984910" y="2656903"/>
                    <a:pt x="981393" y="2655189"/>
                  </a:cubicBezTo>
                  <a:cubicBezTo>
                    <a:pt x="979396" y="2654237"/>
                    <a:pt x="976925" y="2653571"/>
                    <a:pt x="973692" y="2653000"/>
                  </a:cubicBezTo>
                  <a:cubicBezTo>
                    <a:pt x="970175" y="2652429"/>
                    <a:pt x="968369" y="2651857"/>
                    <a:pt x="966657" y="2650906"/>
                  </a:cubicBezTo>
                  <a:cubicBezTo>
                    <a:pt x="964946" y="2649954"/>
                    <a:pt x="962854" y="2649287"/>
                    <a:pt x="959242" y="2648621"/>
                  </a:cubicBezTo>
                  <a:cubicBezTo>
                    <a:pt x="955915" y="2647955"/>
                    <a:pt x="953157" y="2647098"/>
                    <a:pt x="951161" y="2646146"/>
                  </a:cubicBezTo>
                  <a:cubicBezTo>
                    <a:pt x="949260" y="2645194"/>
                    <a:pt x="946598" y="2644433"/>
                    <a:pt x="943936" y="2643861"/>
                  </a:cubicBezTo>
                  <a:cubicBezTo>
                    <a:pt x="941464" y="2643385"/>
                    <a:pt x="938327" y="2642434"/>
                    <a:pt x="936425" y="2641577"/>
                  </a:cubicBezTo>
                  <a:cubicBezTo>
                    <a:pt x="934619" y="2640815"/>
                    <a:pt x="931767" y="2639863"/>
                    <a:pt x="930151" y="2639482"/>
                  </a:cubicBezTo>
                  <a:cubicBezTo>
                    <a:pt x="926253" y="2638721"/>
                    <a:pt x="923971" y="2637864"/>
                    <a:pt x="921975" y="2636627"/>
                  </a:cubicBezTo>
                  <a:cubicBezTo>
                    <a:pt x="921024" y="2635960"/>
                    <a:pt x="918743" y="2635199"/>
                    <a:pt x="916366" y="2634723"/>
                  </a:cubicBezTo>
                  <a:cubicBezTo>
                    <a:pt x="912278" y="2633866"/>
                    <a:pt x="911803" y="2633676"/>
                    <a:pt x="909331" y="2632058"/>
                  </a:cubicBezTo>
                  <a:cubicBezTo>
                    <a:pt x="908570" y="2631486"/>
                    <a:pt x="906098" y="2630725"/>
                    <a:pt x="904007" y="2630249"/>
                  </a:cubicBezTo>
                  <a:cubicBezTo>
                    <a:pt x="901345" y="2629678"/>
                    <a:pt x="899253" y="2628821"/>
                    <a:pt x="897352" y="2627774"/>
                  </a:cubicBezTo>
                  <a:cubicBezTo>
                    <a:pt x="895736" y="2626822"/>
                    <a:pt x="893550" y="2625965"/>
                    <a:pt x="892123" y="2625680"/>
                  </a:cubicBezTo>
                  <a:cubicBezTo>
                    <a:pt x="888321" y="2625014"/>
                    <a:pt x="886800" y="2624442"/>
                    <a:pt x="884708" y="2623110"/>
                  </a:cubicBezTo>
                  <a:cubicBezTo>
                    <a:pt x="883567" y="2622443"/>
                    <a:pt x="881000" y="2621492"/>
                    <a:pt x="878719" y="2620920"/>
                  </a:cubicBezTo>
                  <a:cubicBezTo>
                    <a:pt x="876532" y="2620349"/>
                    <a:pt x="873680" y="2619397"/>
                    <a:pt x="872444" y="2618731"/>
                  </a:cubicBezTo>
                  <a:cubicBezTo>
                    <a:pt x="871208" y="2618064"/>
                    <a:pt x="868356" y="2617018"/>
                    <a:pt x="866075" y="2616351"/>
                  </a:cubicBezTo>
                  <a:cubicBezTo>
                    <a:pt x="863128" y="2615590"/>
                    <a:pt x="861416" y="2614828"/>
                    <a:pt x="860085" y="2613876"/>
                  </a:cubicBezTo>
                  <a:cubicBezTo>
                    <a:pt x="858944" y="2613019"/>
                    <a:pt x="857233" y="2612258"/>
                    <a:pt x="855427" y="2611782"/>
                  </a:cubicBezTo>
                  <a:cubicBezTo>
                    <a:pt x="853906" y="2611401"/>
                    <a:pt x="851814" y="2610640"/>
                    <a:pt x="850959" y="2610068"/>
                  </a:cubicBezTo>
                  <a:cubicBezTo>
                    <a:pt x="847441" y="2607974"/>
                    <a:pt x="845730" y="2607403"/>
                    <a:pt x="841737" y="2607023"/>
                  </a:cubicBezTo>
                  <a:cubicBezTo>
                    <a:pt x="837364" y="2606546"/>
                    <a:pt x="837269" y="2606546"/>
                    <a:pt x="834037" y="2604452"/>
                  </a:cubicBezTo>
                  <a:cubicBezTo>
                    <a:pt x="832801" y="2603691"/>
                    <a:pt x="830994" y="2602834"/>
                    <a:pt x="830044" y="2602739"/>
                  </a:cubicBezTo>
                  <a:cubicBezTo>
                    <a:pt x="827857" y="2602358"/>
                    <a:pt x="825100" y="2601216"/>
                    <a:pt x="823294" y="2599883"/>
                  </a:cubicBezTo>
                  <a:cubicBezTo>
                    <a:pt x="822533" y="2599312"/>
                    <a:pt x="820537" y="2598455"/>
                    <a:pt x="818730" y="2597979"/>
                  </a:cubicBezTo>
                  <a:cubicBezTo>
                    <a:pt x="817019" y="2597503"/>
                    <a:pt x="814548" y="2596456"/>
                    <a:pt x="813217" y="2595695"/>
                  </a:cubicBezTo>
                  <a:cubicBezTo>
                    <a:pt x="811981" y="2594933"/>
                    <a:pt x="809224" y="2593886"/>
                    <a:pt x="807227" y="2593315"/>
                  </a:cubicBezTo>
                  <a:cubicBezTo>
                    <a:pt x="804756" y="2592649"/>
                    <a:pt x="803044" y="2591887"/>
                    <a:pt x="801999" y="2591030"/>
                  </a:cubicBezTo>
                  <a:cubicBezTo>
                    <a:pt x="801048" y="2590269"/>
                    <a:pt x="799146" y="2589317"/>
                    <a:pt x="797435" y="2588841"/>
                  </a:cubicBezTo>
                  <a:cubicBezTo>
                    <a:pt x="795724" y="2588365"/>
                    <a:pt x="793632" y="2587318"/>
                    <a:pt x="792396" y="2586461"/>
                  </a:cubicBezTo>
                  <a:cubicBezTo>
                    <a:pt x="791161" y="2585509"/>
                    <a:pt x="789069" y="2584557"/>
                    <a:pt x="787358" y="2583986"/>
                  </a:cubicBezTo>
                  <a:cubicBezTo>
                    <a:pt x="785742" y="2583510"/>
                    <a:pt x="783555" y="2582463"/>
                    <a:pt x="782509" y="2581702"/>
                  </a:cubicBezTo>
                  <a:cubicBezTo>
                    <a:pt x="781464" y="2580940"/>
                    <a:pt x="779372" y="2579893"/>
                    <a:pt x="777851" y="2579417"/>
                  </a:cubicBezTo>
                  <a:cubicBezTo>
                    <a:pt x="776330" y="2578941"/>
                    <a:pt x="774238" y="2577894"/>
                    <a:pt x="773288" y="2577132"/>
                  </a:cubicBezTo>
                  <a:cubicBezTo>
                    <a:pt x="772242" y="2576371"/>
                    <a:pt x="770246" y="2575324"/>
                    <a:pt x="768819" y="2574943"/>
                  </a:cubicBezTo>
                  <a:cubicBezTo>
                    <a:pt x="767393" y="2574562"/>
                    <a:pt x="765397" y="2573515"/>
                    <a:pt x="764256" y="2572754"/>
                  </a:cubicBezTo>
                  <a:cubicBezTo>
                    <a:pt x="763210" y="2571992"/>
                    <a:pt x="761024" y="2570945"/>
                    <a:pt x="759408" y="2570374"/>
                  </a:cubicBezTo>
                  <a:cubicBezTo>
                    <a:pt x="757792" y="2569898"/>
                    <a:pt x="755605" y="2568851"/>
                    <a:pt x="754464" y="2567994"/>
                  </a:cubicBezTo>
                  <a:cubicBezTo>
                    <a:pt x="753323" y="2567137"/>
                    <a:pt x="751232" y="2566090"/>
                    <a:pt x="749806" y="2565709"/>
                  </a:cubicBezTo>
                  <a:cubicBezTo>
                    <a:pt x="748285" y="2565234"/>
                    <a:pt x="746383" y="2564282"/>
                    <a:pt x="745433" y="2563520"/>
                  </a:cubicBezTo>
                  <a:cubicBezTo>
                    <a:pt x="744482" y="2562758"/>
                    <a:pt x="743246" y="2561997"/>
                    <a:pt x="742581" y="2561712"/>
                  </a:cubicBezTo>
                  <a:cubicBezTo>
                    <a:pt x="741915" y="2561426"/>
                    <a:pt x="740489" y="2560950"/>
                    <a:pt x="739348" y="2560569"/>
                  </a:cubicBezTo>
                  <a:cubicBezTo>
                    <a:pt x="738208" y="2560188"/>
                    <a:pt x="736591" y="2559236"/>
                    <a:pt x="735641" y="2558475"/>
                  </a:cubicBezTo>
                  <a:cubicBezTo>
                    <a:pt x="734690" y="2557713"/>
                    <a:pt x="732979" y="2556762"/>
                    <a:pt x="731648" y="2556476"/>
                  </a:cubicBezTo>
                  <a:cubicBezTo>
                    <a:pt x="730317" y="2556095"/>
                    <a:pt x="728510" y="2555143"/>
                    <a:pt x="727370" y="2554191"/>
                  </a:cubicBezTo>
                  <a:cubicBezTo>
                    <a:pt x="726229" y="2553239"/>
                    <a:pt x="724423" y="2552192"/>
                    <a:pt x="723187" y="2551812"/>
                  </a:cubicBezTo>
                  <a:cubicBezTo>
                    <a:pt x="722046" y="2551431"/>
                    <a:pt x="720335" y="2550479"/>
                    <a:pt x="719289" y="2549622"/>
                  </a:cubicBezTo>
                  <a:cubicBezTo>
                    <a:pt x="718338" y="2548765"/>
                    <a:pt x="716342" y="2547718"/>
                    <a:pt x="714820" y="2547147"/>
                  </a:cubicBezTo>
                  <a:cubicBezTo>
                    <a:pt x="713109" y="2546576"/>
                    <a:pt x="711588" y="2545624"/>
                    <a:pt x="710733" y="2544768"/>
                  </a:cubicBezTo>
                  <a:cubicBezTo>
                    <a:pt x="709782" y="2543816"/>
                    <a:pt x="708451" y="2543054"/>
                    <a:pt x="706550" y="2542483"/>
                  </a:cubicBezTo>
                  <a:cubicBezTo>
                    <a:pt x="704838" y="2541912"/>
                    <a:pt x="703222" y="2541055"/>
                    <a:pt x="702271" y="2540198"/>
                  </a:cubicBezTo>
                  <a:cubicBezTo>
                    <a:pt x="701416" y="2539437"/>
                    <a:pt x="699705" y="2538390"/>
                    <a:pt x="698374" y="2537914"/>
                  </a:cubicBezTo>
                  <a:cubicBezTo>
                    <a:pt x="697043" y="2537438"/>
                    <a:pt x="695332" y="2536486"/>
                    <a:pt x="694571" y="2535915"/>
                  </a:cubicBezTo>
                  <a:cubicBezTo>
                    <a:pt x="693050" y="2534582"/>
                    <a:pt x="691244" y="2533630"/>
                    <a:pt x="689627" y="2533249"/>
                  </a:cubicBezTo>
                  <a:cubicBezTo>
                    <a:pt x="688962" y="2533059"/>
                    <a:pt x="687631" y="2532297"/>
                    <a:pt x="686490" y="2531441"/>
                  </a:cubicBezTo>
                  <a:cubicBezTo>
                    <a:pt x="684114" y="2529632"/>
                    <a:pt x="682592" y="2528966"/>
                    <a:pt x="679835" y="2528585"/>
                  </a:cubicBezTo>
                  <a:cubicBezTo>
                    <a:pt x="677269" y="2528204"/>
                    <a:pt x="675557" y="2527443"/>
                    <a:pt x="674987" y="2526300"/>
                  </a:cubicBezTo>
                  <a:cubicBezTo>
                    <a:pt x="674702" y="2525825"/>
                    <a:pt x="673371" y="2524968"/>
                    <a:pt x="671945" y="2524301"/>
                  </a:cubicBezTo>
                  <a:cubicBezTo>
                    <a:pt x="670519" y="2523635"/>
                    <a:pt x="668617" y="2522493"/>
                    <a:pt x="667762" y="2521731"/>
                  </a:cubicBezTo>
                  <a:cubicBezTo>
                    <a:pt x="666906" y="2520970"/>
                    <a:pt x="665290" y="2520018"/>
                    <a:pt x="664149" y="2519637"/>
                  </a:cubicBezTo>
                  <a:cubicBezTo>
                    <a:pt x="663008" y="2519256"/>
                    <a:pt x="661392" y="2518209"/>
                    <a:pt x="660536" y="2517257"/>
                  </a:cubicBezTo>
                  <a:cubicBezTo>
                    <a:pt x="659586" y="2516305"/>
                    <a:pt x="658065" y="2515353"/>
                    <a:pt x="656829" y="2514973"/>
                  </a:cubicBezTo>
                  <a:cubicBezTo>
                    <a:pt x="655688" y="2514592"/>
                    <a:pt x="653977" y="2513545"/>
                    <a:pt x="653026" y="2512688"/>
                  </a:cubicBezTo>
                  <a:cubicBezTo>
                    <a:pt x="652075" y="2511831"/>
                    <a:pt x="650364" y="2510689"/>
                    <a:pt x="649223" y="2510213"/>
                  </a:cubicBezTo>
                  <a:cubicBezTo>
                    <a:pt x="648082" y="2509737"/>
                    <a:pt x="646561" y="2508785"/>
                    <a:pt x="645896" y="2508119"/>
                  </a:cubicBezTo>
                  <a:cubicBezTo>
                    <a:pt x="645230" y="2507452"/>
                    <a:pt x="643424" y="2506406"/>
                    <a:pt x="641903" y="2505739"/>
                  </a:cubicBezTo>
                  <a:cubicBezTo>
                    <a:pt x="640382" y="2505073"/>
                    <a:pt x="638576" y="2503835"/>
                    <a:pt x="637815" y="2503074"/>
                  </a:cubicBezTo>
                  <a:cubicBezTo>
                    <a:pt x="637054" y="2502312"/>
                    <a:pt x="635629" y="2501360"/>
                    <a:pt x="634773" y="2501075"/>
                  </a:cubicBezTo>
                  <a:cubicBezTo>
                    <a:pt x="633822" y="2500789"/>
                    <a:pt x="632301" y="2499837"/>
                    <a:pt x="631255" y="2498981"/>
                  </a:cubicBezTo>
                  <a:cubicBezTo>
                    <a:pt x="630305" y="2498124"/>
                    <a:pt x="628403" y="2496981"/>
                    <a:pt x="627167" y="2496410"/>
                  </a:cubicBezTo>
                  <a:cubicBezTo>
                    <a:pt x="625931" y="2495839"/>
                    <a:pt x="624410" y="2494887"/>
                    <a:pt x="623840" y="2494316"/>
                  </a:cubicBezTo>
                  <a:cubicBezTo>
                    <a:pt x="623269" y="2493745"/>
                    <a:pt x="621558" y="2492698"/>
                    <a:pt x="620132" y="2491936"/>
                  </a:cubicBezTo>
                  <a:cubicBezTo>
                    <a:pt x="618611" y="2491270"/>
                    <a:pt x="616520" y="2489842"/>
                    <a:pt x="615379" y="2488795"/>
                  </a:cubicBezTo>
                  <a:cubicBezTo>
                    <a:pt x="614333" y="2487748"/>
                    <a:pt x="613097" y="2486986"/>
                    <a:pt x="612717" y="2486986"/>
                  </a:cubicBezTo>
                  <a:cubicBezTo>
                    <a:pt x="612337" y="2486986"/>
                    <a:pt x="611386" y="2486225"/>
                    <a:pt x="610530" y="2485273"/>
                  </a:cubicBezTo>
                  <a:cubicBezTo>
                    <a:pt x="609675" y="2484321"/>
                    <a:pt x="608154" y="2483274"/>
                    <a:pt x="607108" y="2482798"/>
                  </a:cubicBezTo>
                  <a:cubicBezTo>
                    <a:pt x="606062" y="2482322"/>
                    <a:pt x="604446" y="2481275"/>
                    <a:pt x="603495" y="2480323"/>
                  </a:cubicBezTo>
                  <a:cubicBezTo>
                    <a:pt x="602545" y="2479466"/>
                    <a:pt x="600738" y="2478229"/>
                    <a:pt x="599597" y="2477658"/>
                  </a:cubicBezTo>
                  <a:cubicBezTo>
                    <a:pt x="598457" y="2477086"/>
                    <a:pt x="597126" y="2476040"/>
                    <a:pt x="596650" y="2475373"/>
                  </a:cubicBezTo>
                  <a:cubicBezTo>
                    <a:pt x="596175" y="2474707"/>
                    <a:pt x="594939" y="2473850"/>
                    <a:pt x="593988" y="2473469"/>
                  </a:cubicBezTo>
                  <a:cubicBezTo>
                    <a:pt x="593038" y="2473089"/>
                    <a:pt x="591422" y="2472041"/>
                    <a:pt x="590471" y="2471185"/>
                  </a:cubicBezTo>
                  <a:cubicBezTo>
                    <a:pt x="589520" y="2470328"/>
                    <a:pt x="587809" y="2469090"/>
                    <a:pt x="586668" y="2468615"/>
                  </a:cubicBezTo>
                  <a:cubicBezTo>
                    <a:pt x="585527" y="2468044"/>
                    <a:pt x="584101" y="2466996"/>
                    <a:pt x="583341" y="2466235"/>
                  </a:cubicBezTo>
                  <a:cubicBezTo>
                    <a:pt x="582675" y="2465473"/>
                    <a:pt x="581154" y="2464426"/>
                    <a:pt x="580108" y="2463950"/>
                  </a:cubicBezTo>
                  <a:cubicBezTo>
                    <a:pt x="578968" y="2463379"/>
                    <a:pt x="577827" y="2462522"/>
                    <a:pt x="577447" y="2461951"/>
                  </a:cubicBezTo>
                  <a:cubicBezTo>
                    <a:pt x="577066" y="2461380"/>
                    <a:pt x="575735" y="2460428"/>
                    <a:pt x="574404" y="2459762"/>
                  </a:cubicBezTo>
                  <a:cubicBezTo>
                    <a:pt x="573073" y="2459096"/>
                    <a:pt x="571267" y="2457953"/>
                    <a:pt x="570316" y="2457097"/>
                  </a:cubicBezTo>
                  <a:cubicBezTo>
                    <a:pt x="569366" y="2456240"/>
                    <a:pt x="567940" y="2455288"/>
                    <a:pt x="567084" y="2454907"/>
                  </a:cubicBezTo>
                  <a:cubicBezTo>
                    <a:pt x="566228" y="2454526"/>
                    <a:pt x="565087" y="2453670"/>
                    <a:pt x="564422" y="2452908"/>
                  </a:cubicBezTo>
                  <a:cubicBezTo>
                    <a:pt x="562996" y="2451194"/>
                    <a:pt x="562236" y="2450814"/>
                    <a:pt x="559288" y="2450148"/>
                  </a:cubicBezTo>
                  <a:cubicBezTo>
                    <a:pt x="557577" y="2449767"/>
                    <a:pt x="556817" y="2449291"/>
                    <a:pt x="555771" y="2448053"/>
                  </a:cubicBezTo>
                  <a:cubicBezTo>
                    <a:pt x="555105" y="2447197"/>
                    <a:pt x="553774" y="2446149"/>
                    <a:pt x="552824" y="2445769"/>
                  </a:cubicBezTo>
                  <a:cubicBezTo>
                    <a:pt x="551873" y="2445388"/>
                    <a:pt x="550732" y="2444436"/>
                    <a:pt x="550067" y="2443675"/>
                  </a:cubicBezTo>
                  <a:cubicBezTo>
                    <a:pt x="549496" y="2442913"/>
                    <a:pt x="548260" y="2441866"/>
                    <a:pt x="547310" y="2441390"/>
                  </a:cubicBezTo>
                  <a:cubicBezTo>
                    <a:pt x="546359" y="2440914"/>
                    <a:pt x="544743" y="2439772"/>
                    <a:pt x="543602" y="2438724"/>
                  </a:cubicBezTo>
                  <a:cubicBezTo>
                    <a:pt x="542556" y="2437773"/>
                    <a:pt x="540845" y="2436535"/>
                    <a:pt x="539894" y="2436059"/>
                  </a:cubicBezTo>
                  <a:cubicBezTo>
                    <a:pt x="538944" y="2435583"/>
                    <a:pt x="537708" y="2434631"/>
                    <a:pt x="537232" y="2433965"/>
                  </a:cubicBezTo>
                  <a:cubicBezTo>
                    <a:pt x="536757" y="2433299"/>
                    <a:pt x="535616" y="2432347"/>
                    <a:pt x="534666" y="2431871"/>
                  </a:cubicBezTo>
                  <a:cubicBezTo>
                    <a:pt x="533810" y="2431395"/>
                    <a:pt x="532574" y="2430443"/>
                    <a:pt x="532099" y="2429777"/>
                  </a:cubicBezTo>
                  <a:cubicBezTo>
                    <a:pt x="531528" y="2429110"/>
                    <a:pt x="530292" y="2428063"/>
                    <a:pt x="529247" y="2427587"/>
                  </a:cubicBezTo>
                  <a:cubicBezTo>
                    <a:pt x="528201" y="2427016"/>
                    <a:pt x="526680" y="2425969"/>
                    <a:pt x="525919" y="2425112"/>
                  </a:cubicBezTo>
                  <a:cubicBezTo>
                    <a:pt x="525159" y="2424256"/>
                    <a:pt x="523638" y="2423113"/>
                    <a:pt x="522592" y="2422637"/>
                  </a:cubicBezTo>
                  <a:cubicBezTo>
                    <a:pt x="521546" y="2422066"/>
                    <a:pt x="520120" y="2421114"/>
                    <a:pt x="519455" y="2420353"/>
                  </a:cubicBezTo>
                  <a:cubicBezTo>
                    <a:pt x="518789" y="2419591"/>
                    <a:pt x="517458" y="2418544"/>
                    <a:pt x="516508" y="2417973"/>
                  </a:cubicBezTo>
                  <a:cubicBezTo>
                    <a:pt x="515557" y="2417402"/>
                    <a:pt x="514416" y="2416355"/>
                    <a:pt x="513846" y="2415784"/>
                  </a:cubicBezTo>
                  <a:cubicBezTo>
                    <a:pt x="513275" y="2415117"/>
                    <a:pt x="512229" y="2414260"/>
                    <a:pt x="511564" y="2413880"/>
                  </a:cubicBezTo>
                  <a:cubicBezTo>
                    <a:pt x="510803" y="2413499"/>
                    <a:pt x="509377" y="2412452"/>
                    <a:pt x="508332" y="2411405"/>
                  </a:cubicBezTo>
                  <a:cubicBezTo>
                    <a:pt x="505575" y="2408739"/>
                    <a:pt x="501582" y="2405408"/>
                    <a:pt x="499871" y="2404265"/>
                  </a:cubicBezTo>
                  <a:cubicBezTo>
                    <a:pt x="497684" y="2402742"/>
                    <a:pt x="491885" y="2397697"/>
                    <a:pt x="486941" y="2393033"/>
                  </a:cubicBezTo>
                  <a:cubicBezTo>
                    <a:pt x="485800" y="2391986"/>
                    <a:pt x="484279" y="2390748"/>
                    <a:pt x="483424" y="2390272"/>
                  </a:cubicBezTo>
                  <a:cubicBezTo>
                    <a:pt x="482568" y="2389796"/>
                    <a:pt x="481712" y="2388940"/>
                    <a:pt x="481427" y="2388368"/>
                  </a:cubicBezTo>
                  <a:cubicBezTo>
                    <a:pt x="481142" y="2387797"/>
                    <a:pt x="480286" y="2386941"/>
                    <a:pt x="479526" y="2386560"/>
                  </a:cubicBezTo>
                  <a:cubicBezTo>
                    <a:pt x="478765" y="2386084"/>
                    <a:pt x="477244" y="2384942"/>
                    <a:pt x="476008" y="2383894"/>
                  </a:cubicBezTo>
                  <a:cubicBezTo>
                    <a:pt x="471445" y="2379801"/>
                    <a:pt x="468783" y="2377517"/>
                    <a:pt x="466406" y="2375898"/>
                  </a:cubicBezTo>
                  <a:cubicBezTo>
                    <a:pt x="465075" y="2374946"/>
                    <a:pt x="464030" y="2373995"/>
                    <a:pt x="464030" y="2373804"/>
                  </a:cubicBezTo>
                  <a:cubicBezTo>
                    <a:pt x="464030" y="2373614"/>
                    <a:pt x="462984" y="2372948"/>
                    <a:pt x="461748" y="2372376"/>
                  </a:cubicBezTo>
                  <a:cubicBezTo>
                    <a:pt x="460322" y="2371710"/>
                    <a:pt x="458040" y="2369901"/>
                    <a:pt x="455379" y="2367426"/>
                  </a:cubicBezTo>
                  <a:cubicBezTo>
                    <a:pt x="451386" y="2363619"/>
                    <a:pt x="446252" y="2358859"/>
                    <a:pt x="435129" y="2348483"/>
                  </a:cubicBezTo>
                  <a:cubicBezTo>
                    <a:pt x="424291" y="2338393"/>
                    <a:pt x="415545" y="2330112"/>
                    <a:pt x="411742" y="2326399"/>
                  </a:cubicBezTo>
                  <a:cubicBezTo>
                    <a:pt x="409650" y="2324305"/>
                    <a:pt x="407654" y="2322401"/>
                    <a:pt x="407369" y="2322116"/>
                  </a:cubicBezTo>
                  <a:cubicBezTo>
                    <a:pt x="405658" y="2320592"/>
                    <a:pt x="403851" y="2318689"/>
                    <a:pt x="402901" y="2317642"/>
                  </a:cubicBezTo>
                  <a:cubicBezTo>
                    <a:pt x="402330" y="2316975"/>
                    <a:pt x="401379" y="2316118"/>
                    <a:pt x="400904" y="2315642"/>
                  </a:cubicBezTo>
                  <a:cubicBezTo>
                    <a:pt x="397957" y="2312882"/>
                    <a:pt x="394915" y="2309741"/>
                    <a:pt x="394630" y="2309074"/>
                  </a:cubicBezTo>
                  <a:cubicBezTo>
                    <a:pt x="393774" y="2307551"/>
                    <a:pt x="380274" y="2294129"/>
                    <a:pt x="378848" y="2293368"/>
                  </a:cubicBezTo>
                  <a:cubicBezTo>
                    <a:pt x="377993" y="2292892"/>
                    <a:pt x="376947" y="2292035"/>
                    <a:pt x="376567" y="2291464"/>
                  </a:cubicBezTo>
                  <a:cubicBezTo>
                    <a:pt x="375901" y="2290417"/>
                    <a:pt x="370958" y="2285276"/>
                    <a:pt x="364208" y="2278613"/>
                  </a:cubicBezTo>
                  <a:cubicBezTo>
                    <a:pt x="361070" y="2275567"/>
                    <a:pt x="359264" y="2274806"/>
                    <a:pt x="358599" y="2276233"/>
                  </a:cubicBezTo>
                  <a:cubicBezTo>
                    <a:pt x="358409" y="2276614"/>
                    <a:pt x="358313" y="2481560"/>
                    <a:pt x="358218" y="2731723"/>
                  </a:cubicBezTo>
                  <a:cubicBezTo>
                    <a:pt x="358123" y="3150088"/>
                    <a:pt x="358028" y="3186736"/>
                    <a:pt x="357458" y="3188735"/>
                  </a:cubicBezTo>
                  <a:cubicBezTo>
                    <a:pt x="357077" y="3190068"/>
                    <a:pt x="356222" y="3191591"/>
                    <a:pt x="355271" y="3192448"/>
                  </a:cubicBezTo>
                  <a:cubicBezTo>
                    <a:pt x="354415" y="3193304"/>
                    <a:pt x="353465" y="3194828"/>
                    <a:pt x="353085" y="3195970"/>
                  </a:cubicBezTo>
                  <a:cubicBezTo>
                    <a:pt x="352229" y="3198540"/>
                    <a:pt x="351754" y="3199492"/>
                    <a:pt x="350328" y="3201015"/>
                  </a:cubicBezTo>
                  <a:cubicBezTo>
                    <a:pt x="349662" y="3201681"/>
                    <a:pt x="348806" y="3203299"/>
                    <a:pt x="348426" y="3204442"/>
                  </a:cubicBezTo>
                  <a:cubicBezTo>
                    <a:pt x="348046" y="3205584"/>
                    <a:pt x="347000" y="3207488"/>
                    <a:pt x="346050" y="3208725"/>
                  </a:cubicBezTo>
                  <a:cubicBezTo>
                    <a:pt x="345099" y="3209868"/>
                    <a:pt x="344148" y="3211867"/>
                    <a:pt x="343768" y="3213009"/>
                  </a:cubicBezTo>
                  <a:cubicBezTo>
                    <a:pt x="343388" y="3214151"/>
                    <a:pt x="342437" y="3216055"/>
                    <a:pt x="341486" y="3217102"/>
                  </a:cubicBezTo>
                  <a:cubicBezTo>
                    <a:pt x="340536" y="3218244"/>
                    <a:pt x="339585" y="3220053"/>
                    <a:pt x="339110" y="3221386"/>
                  </a:cubicBezTo>
                  <a:cubicBezTo>
                    <a:pt x="338729" y="3222718"/>
                    <a:pt x="337778" y="3224527"/>
                    <a:pt x="336923" y="3225384"/>
                  </a:cubicBezTo>
                  <a:cubicBezTo>
                    <a:pt x="336162" y="3226241"/>
                    <a:pt x="335022" y="3228239"/>
                    <a:pt x="334451" y="3229763"/>
                  </a:cubicBezTo>
                  <a:cubicBezTo>
                    <a:pt x="333786" y="3231571"/>
                    <a:pt x="332930" y="3232809"/>
                    <a:pt x="332075" y="3233380"/>
                  </a:cubicBezTo>
                  <a:cubicBezTo>
                    <a:pt x="331409" y="3233856"/>
                    <a:pt x="330553" y="3234903"/>
                    <a:pt x="330268" y="3235664"/>
                  </a:cubicBezTo>
                  <a:cubicBezTo>
                    <a:pt x="328652" y="3239472"/>
                    <a:pt x="328177" y="3240329"/>
                    <a:pt x="327131" y="3241661"/>
                  </a:cubicBezTo>
                  <a:cubicBezTo>
                    <a:pt x="326465" y="3242518"/>
                    <a:pt x="325610" y="3244136"/>
                    <a:pt x="325230" y="3245279"/>
                  </a:cubicBezTo>
                  <a:cubicBezTo>
                    <a:pt x="324849" y="3246421"/>
                    <a:pt x="323899" y="3248134"/>
                    <a:pt x="323138" y="3249086"/>
                  </a:cubicBezTo>
                  <a:cubicBezTo>
                    <a:pt x="322377" y="3250038"/>
                    <a:pt x="321237" y="3252133"/>
                    <a:pt x="320571" y="3253656"/>
                  </a:cubicBezTo>
                  <a:cubicBezTo>
                    <a:pt x="320001" y="3255179"/>
                    <a:pt x="318955" y="3256987"/>
                    <a:pt x="318194" y="3257653"/>
                  </a:cubicBezTo>
                  <a:cubicBezTo>
                    <a:pt x="317339" y="3258415"/>
                    <a:pt x="316673" y="3259748"/>
                    <a:pt x="316103" y="3261556"/>
                  </a:cubicBezTo>
                  <a:cubicBezTo>
                    <a:pt x="315532" y="3263460"/>
                    <a:pt x="314867" y="3264698"/>
                    <a:pt x="313821" y="3265745"/>
                  </a:cubicBezTo>
                  <a:cubicBezTo>
                    <a:pt x="312776" y="3266792"/>
                    <a:pt x="312110" y="3267934"/>
                    <a:pt x="311445" y="3270028"/>
                  </a:cubicBezTo>
                  <a:cubicBezTo>
                    <a:pt x="310874" y="3271932"/>
                    <a:pt x="310019" y="3273455"/>
                    <a:pt x="308973" y="3274693"/>
                  </a:cubicBezTo>
                  <a:cubicBezTo>
                    <a:pt x="308117" y="3275740"/>
                    <a:pt x="307357" y="3276787"/>
                    <a:pt x="307357" y="3277073"/>
                  </a:cubicBezTo>
                  <a:cubicBezTo>
                    <a:pt x="307357" y="3277929"/>
                    <a:pt x="305265" y="3281927"/>
                    <a:pt x="304219" y="3283165"/>
                  </a:cubicBezTo>
                  <a:cubicBezTo>
                    <a:pt x="303649" y="3283831"/>
                    <a:pt x="302888" y="3285259"/>
                    <a:pt x="302508" y="3286401"/>
                  </a:cubicBezTo>
                  <a:cubicBezTo>
                    <a:pt x="302128" y="3287544"/>
                    <a:pt x="301082" y="3289352"/>
                    <a:pt x="300227" y="3290399"/>
                  </a:cubicBezTo>
                  <a:cubicBezTo>
                    <a:pt x="299276" y="3291541"/>
                    <a:pt x="298325" y="3293255"/>
                    <a:pt x="297945" y="3294778"/>
                  </a:cubicBezTo>
                  <a:cubicBezTo>
                    <a:pt x="297470" y="3296396"/>
                    <a:pt x="296709" y="3297824"/>
                    <a:pt x="295568" y="3299062"/>
                  </a:cubicBezTo>
                  <a:cubicBezTo>
                    <a:pt x="294522" y="3300204"/>
                    <a:pt x="293667" y="3301822"/>
                    <a:pt x="293191" y="3303250"/>
                  </a:cubicBezTo>
                  <a:cubicBezTo>
                    <a:pt x="292811" y="3304583"/>
                    <a:pt x="291956" y="3306201"/>
                    <a:pt x="291100" y="3307058"/>
                  </a:cubicBezTo>
                  <a:cubicBezTo>
                    <a:pt x="290339" y="3307914"/>
                    <a:pt x="289294" y="3309437"/>
                    <a:pt x="288818" y="3310389"/>
                  </a:cubicBezTo>
                  <a:cubicBezTo>
                    <a:pt x="288248" y="3311437"/>
                    <a:pt x="287202" y="3313055"/>
                    <a:pt x="286346" y="3314102"/>
                  </a:cubicBezTo>
                  <a:cubicBezTo>
                    <a:pt x="285491" y="3315054"/>
                    <a:pt x="284445" y="3317148"/>
                    <a:pt x="283875" y="3318671"/>
                  </a:cubicBezTo>
                  <a:cubicBezTo>
                    <a:pt x="283304" y="3320194"/>
                    <a:pt x="282258" y="3322098"/>
                    <a:pt x="281498" y="3322859"/>
                  </a:cubicBezTo>
                  <a:cubicBezTo>
                    <a:pt x="280737" y="3323716"/>
                    <a:pt x="279692" y="3325525"/>
                    <a:pt x="279216" y="3327048"/>
                  </a:cubicBezTo>
                  <a:cubicBezTo>
                    <a:pt x="278741" y="3328571"/>
                    <a:pt x="277885" y="3330094"/>
                    <a:pt x="277410" y="3330475"/>
                  </a:cubicBezTo>
                  <a:cubicBezTo>
                    <a:pt x="276935" y="3330855"/>
                    <a:pt x="275699" y="3332950"/>
                    <a:pt x="274748" y="3334949"/>
                  </a:cubicBezTo>
                  <a:cubicBezTo>
                    <a:pt x="273798" y="3337043"/>
                    <a:pt x="272562" y="3339042"/>
                    <a:pt x="272086" y="3339423"/>
                  </a:cubicBezTo>
                  <a:cubicBezTo>
                    <a:pt x="271611" y="3339803"/>
                    <a:pt x="270850" y="3341136"/>
                    <a:pt x="270470" y="3342278"/>
                  </a:cubicBezTo>
                  <a:cubicBezTo>
                    <a:pt x="269519" y="3345134"/>
                    <a:pt x="268949" y="3346181"/>
                    <a:pt x="267428" y="3347799"/>
                  </a:cubicBezTo>
                  <a:cubicBezTo>
                    <a:pt x="266762" y="3348561"/>
                    <a:pt x="265812" y="3350274"/>
                    <a:pt x="265431" y="3351607"/>
                  </a:cubicBezTo>
                  <a:cubicBezTo>
                    <a:pt x="264956" y="3353035"/>
                    <a:pt x="264005" y="3354844"/>
                    <a:pt x="263055" y="3355986"/>
                  </a:cubicBezTo>
                  <a:cubicBezTo>
                    <a:pt x="262104" y="3357033"/>
                    <a:pt x="261153" y="3358842"/>
                    <a:pt x="260773" y="3360079"/>
                  </a:cubicBezTo>
                  <a:cubicBezTo>
                    <a:pt x="260393" y="3361317"/>
                    <a:pt x="259442" y="3363125"/>
                    <a:pt x="258682" y="3364077"/>
                  </a:cubicBezTo>
                  <a:cubicBezTo>
                    <a:pt x="257921" y="3365029"/>
                    <a:pt x="256780" y="3367123"/>
                    <a:pt x="256115" y="3368646"/>
                  </a:cubicBezTo>
                  <a:cubicBezTo>
                    <a:pt x="255544" y="3370169"/>
                    <a:pt x="254593" y="3371788"/>
                    <a:pt x="254023" y="3372359"/>
                  </a:cubicBezTo>
                  <a:cubicBezTo>
                    <a:pt x="253453" y="3372835"/>
                    <a:pt x="252502" y="3374643"/>
                    <a:pt x="251837" y="3376262"/>
                  </a:cubicBezTo>
                  <a:cubicBezTo>
                    <a:pt x="251171" y="3377880"/>
                    <a:pt x="250125" y="3379879"/>
                    <a:pt x="249365" y="3380640"/>
                  </a:cubicBezTo>
                  <a:cubicBezTo>
                    <a:pt x="248509" y="3381592"/>
                    <a:pt x="247654" y="3383211"/>
                    <a:pt x="246988" y="3385114"/>
                  </a:cubicBezTo>
                  <a:cubicBezTo>
                    <a:pt x="246228" y="3387399"/>
                    <a:pt x="245657" y="3388446"/>
                    <a:pt x="244707" y="3389208"/>
                  </a:cubicBezTo>
                  <a:cubicBezTo>
                    <a:pt x="243946" y="3389779"/>
                    <a:pt x="242995" y="3391207"/>
                    <a:pt x="242425" y="3392349"/>
                  </a:cubicBezTo>
                  <a:cubicBezTo>
                    <a:pt x="241949" y="3393491"/>
                    <a:pt x="240904" y="3395205"/>
                    <a:pt x="240143" y="3395966"/>
                  </a:cubicBezTo>
                  <a:cubicBezTo>
                    <a:pt x="239383" y="3396823"/>
                    <a:pt x="238337" y="3398631"/>
                    <a:pt x="237862" y="3400155"/>
                  </a:cubicBezTo>
                  <a:cubicBezTo>
                    <a:pt x="237386" y="3401678"/>
                    <a:pt x="236435" y="3403391"/>
                    <a:pt x="235865" y="3404057"/>
                  </a:cubicBezTo>
                  <a:cubicBezTo>
                    <a:pt x="234819" y="3405200"/>
                    <a:pt x="232823" y="3408912"/>
                    <a:pt x="232823" y="3409864"/>
                  </a:cubicBezTo>
                  <a:cubicBezTo>
                    <a:pt x="232823" y="3410150"/>
                    <a:pt x="232062" y="3411292"/>
                    <a:pt x="231112" y="3412530"/>
                  </a:cubicBezTo>
                  <a:cubicBezTo>
                    <a:pt x="230161" y="3413767"/>
                    <a:pt x="229115" y="3415671"/>
                    <a:pt x="228735" y="3416718"/>
                  </a:cubicBezTo>
                  <a:cubicBezTo>
                    <a:pt x="228355" y="3417860"/>
                    <a:pt x="227309" y="3419669"/>
                    <a:pt x="226358" y="3420906"/>
                  </a:cubicBezTo>
                  <a:cubicBezTo>
                    <a:pt x="225408" y="3422144"/>
                    <a:pt x="224362" y="3424048"/>
                    <a:pt x="224077" y="3425190"/>
                  </a:cubicBezTo>
                  <a:cubicBezTo>
                    <a:pt x="223696" y="3426332"/>
                    <a:pt x="222746" y="3428236"/>
                    <a:pt x="221795" y="3429283"/>
                  </a:cubicBezTo>
                  <a:cubicBezTo>
                    <a:pt x="220939" y="3430330"/>
                    <a:pt x="219894" y="3432234"/>
                    <a:pt x="219418" y="3433471"/>
                  </a:cubicBezTo>
                  <a:cubicBezTo>
                    <a:pt x="219038" y="3434709"/>
                    <a:pt x="218087" y="3436422"/>
                    <a:pt x="217422" y="3437184"/>
                  </a:cubicBezTo>
                  <a:cubicBezTo>
                    <a:pt x="216756" y="3437945"/>
                    <a:pt x="215616" y="3439945"/>
                    <a:pt x="214950" y="3441563"/>
                  </a:cubicBezTo>
                  <a:cubicBezTo>
                    <a:pt x="214285" y="3443181"/>
                    <a:pt x="213144" y="3445180"/>
                    <a:pt x="212478" y="3446037"/>
                  </a:cubicBezTo>
                  <a:cubicBezTo>
                    <a:pt x="211813" y="3446893"/>
                    <a:pt x="210672" y="3448892"/>
                    <a:pt x="209911" y="3450606"/>
                  </a:cubicBezTo>
                  <a:cubicBezTo>
                    <a:pt x="209151" y="3452319"/>
                    <a:pt x="208105" y="3454128"/>
                    <a:pt x="207535" y="3454699"/>
                  </a:cubicBezTo>
                  <a:cubicBezTo>
                    <a:pt x="206964" y="3455175"/>
                    <a:pt x="206109" y="3456889"/>
                    <a:pt x="205633" y="3458316"/>
                  </a:cubicBezTo>
                  <a:cubicBezTo>
                    <a:pt x="205158" y="3459840"/>
                    <a:pt x="204112" y="3461648"/>
                    <a:pt x="203352" y="3462505"/>
                  </a:cubicBezTo>
                  <a:cubicBezTo>
                    <a:pt x="202591" y="3463362"/>
                    <a:pt x="201545" y="3465075"/>
                    <a:pt x="200975" y="3466312"/>
                  </a:cubicBezTo>
                  <a:cubicBezTo>
                    <a:pt x="200405" y="3467645"/>
                    <a:pt x="199359" y="3468978"/>
                    <a:pt x="198598" y="3469549"/>
                  </a:cubicBezTo>
                  <a:cubicBezTo>
                    <a:pt x="197648" y="3470215"/>
                    <a:pt x="197172" y="3471072"/>
                    <a:pt x="196602" y="3473166"/>
                  </a:cubicBezTo>
                  <a:cubicBezTo>
                    <a:pt x="196031" y="3475356"/>
                    <a:pt x="195461" y="3476307"/>
                    <a:pt x="194225" y="3477545"/>
                  </a:cubicBezTo>
                  <a:cubicBezTo>
                    <a:pt x="192989" y="3478687"/>
                    <a:pt x="192419" y="3479829"/>
                    <a:pt x="191753" y="3481924"/>
                  </a:cubicBezTo>
                  <a:cubicBezTo>
                    <a:pt x="191183" y="3483637"/>
                    <a:pt x="190422" y="3485255"/>
                    <a:pt x="189567" y="3486207"/>
                  </a:cubicBezTo>
                  <a:cubicBezTo>
                    <a:pt x="188806" y="3487064"/>
                    <a:pt x="187760" y="3488777"/>
                    <a:pt x="187285" y="3490110"/>
                  </a:cubicBezTo>
                  <a:cubicBezTo>
                    <a:pt x="186810" y="3491443"/>
                    <a:pt x="185764" y="3493251"/>
                    <a:pt x="185098" y="3494108"/>
                  </a:cubicBezTo>
                  <a:cubicBezTo>
                    <a:pt x="184433" y="3494965"/>
                    <a:pt x="183292" y="3496964"/>
                    <a:pt x="182627" y="3498582"/>
                  </a:cubicBezTo>
                  <a:cubicBezTo>
                    <a:pt x="181961" y="3500200"/>
                    <a:pt x="180820" y="3502104"/>
                    <a:pt x="180155" y="3502866"/>
                  </a:cubicBezTo>
                  <a:cubicBezTo>
                    <a:pt x="179489" y="3503627"/>
                    <a:pt x="178539" y="3505341"/>
                    <a:pt x="178159" y="3506673"/>
                  </a:cubicBezTo>
                  <a:cubicBezTo>
                    <a:pt x="177683" y="3508196"/>
                    <a:pt x="176923" y="3509624"/>
                    <a:pt x="176067" y="3510576"/>
                  </a:cubicBezTo>
                  <a:cubicBezTo>
                    <a:pt x="175116" y="3511528"/>
                    <a:pt x="174261" y="3513146"/>
                    <a:pt x="173595" y="3515146"/>
                  </a:cubicBezTo>
                  <a:cubicBezTo>
                    <a:pt x="172930" y="3517144"/>
                    <a:pt x="171979" y="3518763"/>
                    <a:pt x="171123" y="3519715"/>
                  </a:cubicBezTo>
                  <a:cubicBezTo>
                    <a:pt x="170363" y="3520476"/>
                    <a:pt x="169507" y="3521904"/>
                    <a:pt x="169222" y="3522856"/>
                  </a:cubicBezTo>
                  <a:cubicBezTo>
                    <a:pt x="168557" y="3525045"/>
                    <a:pt x="167701" y="3526664"/>
                    <a:pt x="166275" y="3528472"/>
                  </a:cubicBezTo>
                  <a:cubicBezTo>
                    <a:pt x="165609" y="3529234"/>
                    <a:pt x="164849" y="3530852"/>
                    <a:pt x="164374" y="3531899"/>
                  </a:cubicBezTo>
                  <a:cubicBezTo>
                    <a:pt x="163993" y="3533042"/>
                    <a:pt x="162948" y="3534755"/>
                    <a:pt x="162187" y="3535707"/>
                  </a:cubicBezTo>
                  <a:cubicBezTo>
                    <a:pt x="161426" y="3536754"/>
                    <a:pt x="160286" y="3538753"/>
                    <a:pt x="159715" y="3540276"/>
                  </a:cubicBezTo>
                  <a:cubicBezTo>
                    <a:pt x="159145" y="3541799"/>
                    <a:pt x="158194" y="3543608"/>
                    <a:pt x="157434" y="3544274"/>
                  </a:cubicBezTo>
                  <a:cubicBezTo>
                    <a:pt x="156768" y="3544940"/>
                    <a:pt x="155627" y="3546558"/>
                    <a:pt x="155057" y="3547891"/>
                  </a:cubicBezTo>
                  <a:cubicBezTo>
                    <a:pt x="154391" y="3549129"/>
                    <a:pt x="153250" y="3550842"/>
                    <a:pt x="152490" y="3551699"/>
                  </a:cubicBezTo>
                  <a:cubicBezTo>
                    <a:pt x="151729" y="3552556"/>
                    <a:pt x="150779" y="3554174"/>
                    <a:pt x="150398" y="3555506"/>
                  </a:cubicBezTo>
                  <a:cubicBezTo>
                    <a:pt x="150018" y="3556934"/>
                    <a:pt x="149067" y="3558553"/>
                    <a:pt x="148022" y="3559695"/>
                  </a:cubicBezTo>
                  <a:cubicBezTo>
                    <a:pt x="146976" y="3560932"/>
                    <a:pt x="146120" y="3562456"/>
                    <a:pt x="145645" y="3563979"/>
                  </a:cubicBezTo>
                  <a:cubicBezTo>
                    <a:pt x="145170" y="3565501"/>
                    <a:pt x="144314" y="3567120"/>
                    <a:pt x="143363" y="3568262"/>
                  </a:cubicBezTo>
                  <a:cubicBezTo>
                    <a:pt x="142508" y="3569309"/>
                    <a:pt x="141462" y="3571118"/>
                    <a:pt x="141082" y="3572260"/>
                  </a:cubicBezTo>
                  <a:cubicBezTo>
                    <a:pt x="140701" y="3573402"/>
                    <a:pt x="139751" y="3575211"/>
                    <a:pt x="138990" y="3576163"/>
                  </a:cubicBezTo>
                  <a:cubicBezTo>
                    <a:pt x="138230" y="3577210"/>
                    <a:pt x="137184" y="3579019"/>
                    <a:pt x="136709" y="3580352"/>
                  </a:cubicBezTo>
                  <a:cubicBezTo>
                    <a:pt x="136233" y="3581684"/>
                    <a:pt x="135188" y="3583397"/>
                    <a:pt x="134427" y="3584254"/>
                  </a:cubicBezTo>
                  <a:cubicBezTo>
                    <a:pt x="133476" y="3585206"/>
                    <a:pt x="132716" y="3586824"/>
                    <a:pt x="132145" y="3588633"/>
                  </a:cubicBezTo>
                  <a:cubicBezTo>
                    <a:pt x="131480" y="3590727"/>
                    <a:pt x="130909" y="3591870"/>
                    <a:pt x="129769" y="3592822"/>
                  </a:cubicBezTo>
                  <a:cubicBezTo>
                    <a:pt x="128723" y="3593773"/>
                    <a:pt x="128057" y="3595011"/>
                    <a:pt x="127487" y="3596915"/>
                  </a:cubicBezTo>
                  <a:cubicBezTo>
                    <a:pt x="127012" y="3598628"/>
                    <a:pt x="126156" y="3600246"/>
                    <a:pt x="125395" y="3601103"/>
                  </a:cubicBezTo>
                  <a:cubicBezTo>
                    <a:pt x="123874" y="3602721"/>
                    <a:pt x="123114" y="3604149"/>
                    <a:pt x="122733" y="3605958"/>
                  </a:cubicBezTo>
                  <a:cubicBezTo>
                    <a:pt x="122543" y="3606624"/>
                    <a:pt x="121688" y="3608242"/>
                    <a:pt x="120737" y="3609480"/>
                  </a:cubicBezTo>
                  <a:cubicBezTo>
                    <a:pt x="119786" y="3610717"/>
                    <a:pt x="118646" y="3612716"/>
                    <a:pt x="118170" y="3614049"/>
                  </a:cubicBezTo>
                  <a:cubicBezTo>
                    <a:pt x="117695" y="3615286"/>
                    <a:pt x="116934" y="3616810"/>
                    <a:pt x="116364" y="3617381"/>
                  </a:cubicBezTo>
                  <a:cubicBezTo>
                    <a:pt x="115128" y="3618618"/>
                    <a:pt x="114177" y="3620427"/>
                    <a:pt x="113797" y="3622236"/>
                  </a:cubicBezTo>
                  <a:cubicBezTo>
                    <a:pt x="113607" y="3623092"/>
                    <a:pt x="112751" y="3624330"/>
                    <a:pt x="111706" y="3625377"/>
                  </a:cubicBezTo>
                  <a:cubicBezTo>
                    <a:pt x="110660" y="3626329"/>
                    <a:pt x="109519" y="3628042"/>
                    <a:pt x="109044" y="3629089"/>
                  </a:cubicBezTo>
                  <a:cubicBezTo>
                    <a:pt x="108568" y="3630232"/>
                    <a:pt x="107618" y="3631755"/>
                    <a:pt x="106952" y="3632611"/>
                  </a:cubicBezTo>
                  <a:cubicBezTo>
                    <a:pt x="106287" y="3633468"/>
                    <a:pt x="105336" y="3635277"/>
                    <a:pt x="104861" y="3636609"/>
                  </a:cubicBezTo>
                  <a:cubicBezTo>
                    <a:pt x="104385" y="3638037"/>
                    <a:pt x="103339" y="3639941"/>
                    <a:pt x="102484" y="3640893"/>
                  </a:cubicBezTo>
                  <a:cubicBezTo>
                    <a:pt x="101628" y="3641845"/>
                    <a:pt x="100583" y="3643749"/>
                    <a:pt x="100107" y="3645177"/>
                  </a:cubicBezTo>
                  <a:cubicBezTo>
                    <a:pt x="99632" y="3646604"/>
                    <a:pt x="98491" y="3648699"/>
                    <a:pt x="97635" y="3649841"/>
                  </a:cubicBezTo>
                  <a:cubicBezTo>
                    <a:pt x="96780" y="3650983"/>
                    <a:pt x="95639" y="3652982"/>
                    <a:pt x="95164" y="3654410"/>
                  </a:cubicBezTo>
                  <a:cubicBezTo>
                    <a:pt x="94688" y="3655743"/>
                    <a:pt x="93833" y="3657361"/>
                    <a:pt x="93262" y="3657932"/>
                  </a:cubicBezTo>
                  <a:cubicBezTo>
                    <a:pt x="92692" y="3658503"/>
                    <a:pt x="91646" y="3660217"/>
                    <a:pt x="90981" y="3661835"/>
                  </a:cubicBezTo>
                  <a:cubicBezTo>
                    <a:pt x="90315" y="3663358"/>
                    <a:pt x="89079" y="3665357"/>
                    <a:pt x="88414" y="3666309"/>
                  </a:cubicBezTo>
                  <a:cubicBezTo>
                    <a:pt x="87748" y="3667166"/>
                    <a:pt x="86702" y="3669069"/>
                    <a:pt x="86322" y="3670402"/>
                  </a:cubicBezTo>
                  <a:cubicBezTo>
                    <a:pt x="85847" y="3671735"/>
                    <a:pt x="84706" y="3673734"/>
                    <a:pt x="83850" y="3674781"/>
                  </a:cubicBezTo>
                  <a:cubicBezTo>
                    <a:pt x="82900" y="3675923"/>
                    <a:pt x="82044" y="3677542"/>
                    <a:pt x="81759" y="3678779"/>
                  </a:cubicBezTo>
                  <a:cubicBezTo>
                    <a:pt x="81474" y="3680017"/>
                    <a:pt x="80618" y="3681635"/>
                    <a:pt x="79572" y="3682872"/>
                  </a:cubicBezTo>
                  <a:cubicBezTo>
                    <a:pt x="78622" y="3684014"/>
                    <a:pt x="77481" y="3686109"/>
                    <a:pt x="77005" y="3687441"/>
                  </a:cubicBezTo>
                  <a:cubicBezTo>
                    <a:pt x="76530" y="3688774"/>
                    <a:pt x="75484" y="3690678"/>
                    <a:pt x="74724" y="3691535"/>
                  </a:cubicBezTo>
                  <a:cubicBezTo>
                    <a:pt x="73963" y="3692487"/>
                    <a:pt x="72918" y="3694295"/>
                    <a:pt x="72442" y="3695532"/>
                  </a:cubicBezTo>
                  <a:cubicBezTo>
                    <a:pt x="71967" y="3696865"/>
                    <a:pt x="71016" y="3698579"/>
                    <a:pt x="70351" y="3699340"/>
                  </a:cubicBezTo>
                  <a:cubicBezTo>
                    <a:pt x="69685" y="3700102"/>
                    <a:pt x="68830" y="3701530"/>
                    <a:pt x="68354" y="3702482"/>
                  </a:cubicBezTo>
                  <a:cubicBezTo>
                    <a:pt x="67879" y="3703434"/>
                    <a:pt x="66738" y="3705052"/>
                    <a:pt x="65882" y="3706099"/>
                  </a:cubicBezTo>
                  <a:cubicBezTo>
                    <a:pt x="64932" y="3707146"/>
                    <a:pt x="63886" y="3709050"/>
                    <a:pt x="63506" y="3710287"/>
                  </a:cubicBezTo>
                  <a:cubicBezTo>
                    <a:pt x="63126" y="3711525"/>
                    <a:pt x="62080" y="3713428"/>
                    <a:pt x="61129" y="3714476"/>
                  </a:cubicBezTo>
                  <a:cubicBezTo>
                    <a:pt x="60083" y="3715713"/>
                    <a:pt x="59228" y="3717331"/>
                    <a:pt x="58847" y="3718854"/>
                  </a:cubicBezTo>
                  <a:cubicBezTo>
                    <a:pt x="58372" y="3720473"/>
                    <a:pt x="57612" y="3721901"/>
                    <a:pt x="56471" y="3723138"/>
                  </a:cubicBezTo>
                  <a:cubicBezTo>
                    <a:pt x="55425" y="3724280"/>
                    <a:pt x="54569" y="3725898"/>
                    <a:pt x="54094" y="3727326"/>
                  </a:cubicBezTo>
                  <a:cubicBezTo>
                    <a:pt x="53714" y="3728659"/>
                    <a:pt x="52858" y="3730277"/>
                    <a:pt x="51907" y="3731229"/>
                  </a:cubicBezTo>
                  <a:cubicBezTo>
                    <a:pt x="51147" y="3732086"/>
                    <a:pt x="50006" y="3734085"/>
                    <a:pt x="49436" y="3735608"/>
                  </a:cubicBezTo>
                  <a:cubicBezTo>
                    <a:pt x="48865" y="3737131"/>
                    <a:pt x="47914" y="3738845"/>
                    <a:pt x="47344" y="3739511"/>
                  </a:cubicBezTo>
                  <a:cubicBezTo>
                    <a:pt x="46774" y="3740082"/>
                    <a:pt x="45823" y="3741796"/>
                    <a:pt x="45253" y="3743223"/>
                  </a:cubicBezTo>
                  <a:cubicBezTo>
                    <a:pt x="44682" y="3744651"/>
                    <a:pt x="43541" y="3746745"/>
                    <a:pt x="42781" y="3747697"/>
                  </a:cubicBezTo>
                  <a:cubicBezTo>
                    <a:pt x="42020" y="3748649"/>
                    <a:pt x="41070" y="3750458"/>
                    <a:pt x="40689" y="3751600"/>
                  </a:cubicBezTo>
                  <a:cubicBezTo>
                    <a:pt x="40309" y="3752742"/>
                    <a:pt x="39453" y="3754361"/>
                    <a:pt x="38883" y="3755122"/>
                  </a:cubicBezTo>
                  <a:cubicBezTo>
                    <a:pt x="36887" y="3757597"/>
                    <a:pt x="36316" y="3758644"/>
                    <a:pt x="35651" y="3760929"/>
                  </a:cubicBezTo>
                  <a:cubicBezTo>
                    <a:pt x="35270" y="3762166"/>
                    <a:pt x="34415" y="3763785"/>
                    <a:pt x="33559" y="3764737"/>
                  </a:cubicBezTo>
                  <a:cubicBezTo>
                    <a:pt x="32703" y="3765689"/>
                    <a:pt x="31753" y="3767402"/>
                    <a:pt x="31182" y="3768925"/>
                  </a:cubicBezTo>
                  <a:cubicBezTo>
                    <a:pt x="30707" y="3770353"/>
                    <a:pt x="29661" y="3772256"/>
                    <a:pt x="28996" y="3773208"/>
                  </a:cubicBezTo>
                  <a:cubicBezTo>
                    <a:pt x="28235" y="3774160"/>
                    <a:pt x="27190" y="3775969"/>
                    <a:pt x="26714" y="3777302"/>
                  </a:cubicBezTo>
                  <a:cubicBezTo>
                    <a:pt x="26144" y="3778634"/>
                    <a:pt x="25193" y="3780158"/>
                    <a:pt x="24528" y="3780824"/>
                  </a:cubicBezTo>
                  <a:cubicBezTo>
                    <a:pt x="23862" y="3781490"/>
                    <a:pt x="22721" y="3783108"/>
                    <a:pt x="22056" y="3784441"/>
                  </a:cubicBezTo>
                  <a:cubicBezTo>
                    <a:pt x="21390" y="3785774"/>
                    <a:pt x="20345" y="3787582"/>
                    <a:pt x="19584" y="3788534"/>
                  </a:cubicBezTo>
                  <a:cubicBezTo>
                    <a:pt x="18919" y="3789391"/>
                    <a:pt x="17968" y="3791200"/>
                    <a:pt x="17493" y="3792628"/>
                  </a:cubicBezTo>
                  <a:cubicBezTo>
                    <a:pt x="17017" y="3794055"/>
                    <a:pt x="15971" y="3795864"/>
                    <a:pt x="15211" y="3796721"/>
                  </a:cubicBezTo>
                  <a:cubicBezTo>
                    <a:pt x="14260" y="3797768"/>
                    <a:pt x="13500" y="3799291"/>
                    <a:pt x="12929" y="3801099"/>
                  </a:cubicBezTo>
                  <a:cubicBezTo>
                    <a:pt x="12264" y="3803194"/>
                    <a:pt x="11693" y="3804336"/>
                    <a:pt x="10553" y="3805288"/>
                  </a:cubicBezTo>
                  <a:cubicBezTo>
                    <a:pt x="9507" y="3806240"/>
                    <a:pt x="8841" y="3807382"/>
                    <a:pt x="8271" y="3809476"/>
                  </a:cubicBezTo>
                  <a:cubicBezTo>
                    <a:pt x="7701" y="3811190"/>
                    <a:pt x="7035" y="3812618"/>
                    <a:pt x="6274" y="3813284"/>
                  </a:cubicBezTo>
                  <a:cubicBezTo>
                    <a:pt x="5704" y="3813855"/>
                    <a:pt x="4563" y="3815664"/>
                    <a:pt x="3803" y="3817282"/>
                  </a:cubicBezTo>
                  <a:cubicBezTo>
                    <a:pt x="2187" y="3820804"/>
                    <a:pt x="1046" y="3821280"/>
                    <a:pt x="0" y="3818805"/>
                  </a:cubicBezTo>
                  <a:lnTo>
                    <a:pt x="0" y="3818805"/>
                  </a:lnTo>
                  <a:close/>
                  <a:moveTo>
                    <a:pt x="1362618" y="2280993"/>
                  </a:moveTo>
                  <a:cubicBezTo>
                    <a:pt x="1365375" y="2280327"/>
                    <a:pt x="1367942" y="2280231"/>
                    <a:pt x="1383058" y="2280136"/>
                  </a:cubicBezTo>
                  <a:cubicBezTo>
                    <a:pt x="1392564" y="2280136"/>
                    <a:pt x="1404068" y="2279851"/>
                    <a:pt x="1408726" y="2279660"/>
                  </a:cubicBezTo>
                  <a:cubicBezTo>
                    <a:pt x="1425743" y="2278899"/>
                    <a:pt x="1431067" y="2278518"/>
                    <a:pt x="1432493" y="2278042"/>
                  </a:cubicBezTo>
                  <a:cubicBezTo>
                    <a:pt x="1433349" y="2277756"/>
                    <a:pt x="1436011" y="2277376"/>
                    <a:pt x="1438578" y="2277185"/>
                  </a:cubicBezTo>
                  <a:cubicBezTo>
                    <a:pt x="1441144" y="2276995"/>
                    <a:pt x="1445803" y="2276519"/>
                    <a:pt x="1448940" y="2276043"/>
                  </a:cubicBezTo>
                  <a:cubicBezTo>
                    <a:pt x="1452077" y="2275567"/>
                    <a:pt x="1458067" y="2274996"/>
                    <a:pt x="1462250" y="2274710"/>
                  </a:cubicBezTo>
                  <a:cubicBezTo>
                    <a:pt x="1466433" y="2274425"/>
                    <a:pt x="1470806" y="2273949"/>
                    <a:pt x="1472042" y="2273663"/>
                  </a:cubicBezTo>
                  <a:cubicBezTo>
                    <a:pt x="1473278" y="2273378"/>
                    <a:pt x="1474894" y="2273092"/>
                    <a:pt x="1475749" y="2273092"/>
                  </a:cubicBezTo>
                  <a:cubicBezTo>
                    <a:pt x="1476605" y="2273092"/>
                    <a:pt x="1478316" y="2272711"/>
                    <a:pt x="1479647" y="2272235"/>
                  </a:cubicBezTo>
                  <a:cubicBezTo>
                    <a:pt x="1481929" y="2271379"/>
                    <a:pt x="1483450" y="2271188"/>
                    <a:pt x="1496094" y="2270141"/>
                  </a:cubicBezTo>
                  <a:cubicBezTo>
                    <a:pt x="1500372" y="2269760"/>
                    <a:pt x="1502559" y="2269380"/>
                    <a:pt x="1504936" y="2268523"/>
                  </a:cubicBezTo>
                  <a:cubicBezTo>
                    <a:pt x="1508548" y="2267190"/>
                    <a:pt x="1511305" y="2266714"/>
                    <a:pt x="1519006" y="2265762"/>
                  </a:cubicBezTo>
                  <a:cubicBezTo>
                    <a:pt x="1526706" y="2264906"/>
                    <a:pt x="1530794" y="2264144"/>
                    <a:pt x="1534312" y="2262907"/>
                  </a:cubicBezTo>
                  <a:cubicBezTo>
                    <a:pt x="1535928" y="2262336"/>
                    <a:pt x="1538780" y="2261669"/>
                    <a:pt x="1540586" y="2261384"/>
                  </a:cubicBezTo>
                  <a:cubicBezTo>
                    <a:pt x="1548287" y="2260241"/>
                    <a:pt x="1549523" y="2260051"/>
                    <a:pt x="1552755" y="2258718"/>
                  </a:cubicBezTo>
                  <a:cubicBezTo>
                    <a:pt x="1555227" y="2257766"/>
                    <a:pt x="1557794" y="2257100"/>
                    <a:pt x="1561882" y="2256529"/>
                  </a:cubicBezTo>
                  <a:cubicBezTo>
                    <a:pt x="1565019" y="2256053"/>
                    <a:pt x="1568441" y="2255386"/>
                    <a:pt x="1569392" y="2255006"/>
                  </a:cubicBezTo>
                  <a:cubicBezTo>
                    <a:pt x="1574431" y="2253197"/>
                    <a:pt x="1577568" y="2252340"/>
                    <a:pt x="1581656" y="2251769"/>
                  </a:cubicBezTo>
                  <a:cubicBezTo>
                    <a:pt x="1584888" y="2251293"/>
                    <a:pt x="1587170" y="2250722"/>
                    <a:pt x="1589451" y="2249675"/>
                  </a:cubicBezTo>
                  <a:cubicBezTo>
                    <a:pt x="1592779" y="2248247"/>
                    <a:pt x="1594015" y="2247866"/>
                    <a:pt x="1599719" y="2246819"/>
                  </a:cubicBezTo>
                  <a:cubicBezTo>
                    <a:pt x="1601525" y="2246439"/>
                    <a:pt x="1604187" y="2245582"/>
                    <a:pt x="1605708" y="2244916"/>
                  </a:cubicBezTo>
                  <a:cubicBezTo>
                    <a:pt x="1607514" y="2244059"/>
                    <a:pt x="1610176" y="2243297"/>
                    <a:pt x="1613884" y="2242631"/>
                  </a:cubicBezTo>
                  <a:cubicBezTo>
                    <a:pt x="1618067" y="2241869"/>
                    <a:pt x="1619969" y="2241298"/>
                    <a:pt x="1621775" y="2240346"/>
                  </a:cubicBezTo>
                  <a:cubicBezTo>
                    <a:pt x="1623391" y="2239490"/>
                    <a:pt x="1625672" y="2238728"/>
                    <a:pt x="1629000" y="2238062"/>
                  </a:cubicBezTo>
                  <a:cubicBezTo>
                    <a:pt x="1631662" y="2237491"/>
                    <a:pt x="1634419" y="2236729"/>
                    <a:pt x="1635179" y="2236253"/>
                  </a:cubicBezTo>
                  <a:cubicBezTo>
                    <a:pt x="1637556" y="2234730"/>
                    <a:pt x="1639172" y="2234159"/>
                    <a:pt x="1643260" y="2233397"/>
                  </a:cubicBezTo>
                  <a:cubicBezTo>
                    <a:pt x="1645922" y="2232826"/>
                    <a:pt x="1648109" y="2232160"/>
                    <a:pt x="1649915" y="2231208"/>
                  </a:cubicBezTo>
                  <a:cubicBezTo>
                    <a:pt x="1651436" y="2230351"/>
                    <a:pt x="1653908" y="2229494"/>
                    <a:pt x="1655905" y="2229114"/>
                  </a:cubicBezTo>
                  <a:cubicBezTo>
                    <a:pt x="1659992" y="2228257"/>
                    <a:pt x="1661228" y="2227781"/>
                    <a:pt x="1663700" y="2226353"/>
                  </a:cubicBezTo>
                  <a:cubicBezTo>
                    <a:pt x="1664841" y="2225687"/>
                    <a:pt x="1667027" y="2224925"/>
                    <a:pt x="1669119" y="2224545"/>
                  </a:cubicBezTo>
                  <a:cubicBezTo>
                    <a:pt x="1671210" y="2224164"/>
                    <a:pt x="1673207" y="2223498"/>
                    <a:pt x="1673967" y="2222926"/>
                  </a:cubicBezTo>
                  <a:cubicBezTo>
                    <a:pt x="1676344" y="2221213"/>
                    <a:pt x="1677580" y="2220642"/>
                    <a:pt x="1681098" y="2219785"/>
                  </a:cubicBezTo>
                  <a:cubicBezTo>
                    <a:pt x="1683284" y="2219309"/>
                    <a:pt x="1685376" y="2218452"/>
                    <a:pt x="1686707" y="2217596"/>
                  </a:cubicBezTo>
                  <a:cubicBezTo>
                    <a:pt x="1689273" y="2215882"/>
                    <a:pt x="1689369" y="2215882"/>
                    <a:pt x="1695263" y="2215121"/>
                  </a:cubicBezTo>
                  <a:cubicBezTo>
                    <a:pt x="1699541" y="2214550"/>
                    <a:pt x="1700301" y="2214359"/>
                    <a:pt x="1702298" y="2213026"/>
                  </a:cubicBezTo>
                  <a:cubicBezTo>
                    <a:pt x="1703724" y="2212075"/>
                    <a:pt x="1705720" y="2211218"/>
                    <a:pt x="1707812" y="2210742"/>
                  </a:cubicBezTo>
                  <a:cubicBezTo>
                    <a:pt x="1709903" y="2210171"/>
                    <a:pt x="1711710" y="2209504"/>
                    <a:pt x="1712660" y="2208743"/>
                  </a:cubicBezTo>
                  <a:cubicBezTo>
                    <a:pt x="1714466" y="2207315"/>
                    <a:pt x="1716178" y="2206554"/>
                    <a:pt x="1719410" y="2205697"/>
                  </a:cubicBezTo>
                  <a:cubicBezTo>
                    <a:pt x="1720836" y="2205316"/>
                    <a:pt x="1722547" y="2204459"/>
                    <a:pt x="1723593" y="2203603"/>
                  </a:cubicBezTo>
                  <a:cubicBezTo>
                    <a:pt x="1724544" y="2202841"/>
                    <a:pt x="1726160" y="2201984"/>
                    <a:pt x="1727111" y="2201699"/>
                  </a:cubicBezTo>
                  <a:cubicBezTo>
                    <a:pt x="1730723" y="2200747"/>
                    <a:pt x="1731864" y="2200366"/>
                    <a:pt x="1732910" y="2199414"/>
                  </a:cubicBezTo>
                  <a:cubicBezTo>
                    <a:pt x="1734336" y="2198177"/>
                    <a:pt x="1735287" y="2197701"/>
                    <a:pt x="1738614" y="2196654"/>
                  </a:cubicBezTo>
                  <a:cubicBezTo>
                    <a:pt x="1740135" y="2196178"/>
                    <a:pt x="1742227" y="2195226"/>
                    <a:pt x="1743272" y="2194464"/>
                  </a:cubicBezTo>
                  <a:cubicBezTo>
                    <a:pt x="1744889" y="2193322"/>
                    <a:pt x="1748691" y="2191799"/>
                    <a:pt x="1750117" y="2191799"/>
                  </a:cubicBezTo>
                  <a:cubicBezTo>
                    <a:pt x="1750402" y="2191799"/>
                    <a:pt x="1751448" y="2191037"/>
                    <a:pt x="1752494" y="2190181"/>
                  </a:cubicBezTo>
                  <a:cubicBezTo>
                    <a:pt x="1753825" y="2189038"/>
                    <a:pt x="1755346" y="2188277"/>
                    <a:pt x="1757247" y="2187706"/>
                  </a:cubicBezTo>
                  <a:cubicBezTo>
                    <a:pt x="1759149" y="2187134"/>
                    <a:pt x="1760575" y="2186373"/>
                    <a:pt x="1761621" y="2185421"/>
                  </a:cubicBezTo>
                  <a:cubicBezTo>
                    <a:pt x="1762571" y="2184564"/>
                    <a:pt x="1764187" y="2183612"/>
                    <a:pt x="1765899" y="2183136"/>
                  </a:cubicBezTo>
                  <a:cubicBezTo>
                    <a:pt x="1767420" y="2182660"/>
                    <a:pt x="1769416" y="2181613"/>
                    <a:pt x="1770367" y="2180852"/>
                  </a:cubicBezTo>
                  <a:cubicBezTo>
                    <a:pt x="1771318" y="2180090"/>
                    <a:pt x="1773314" y="2178948"/>
                    <a:pt x="1774930" y="2178377"/>
                  </a:cubicBezTo>
                  <a:cubicBezTo>
                    <a:pt x="1776546" y="2177806"/>
                    <a:pt x="1778163" y="2176949"/>
                    <a:pt x="1778638" y="2176473"/>
                  </a:cubicBezTo>
                  <a:cubicBezTo>
                    <a:pt x="1779684" y="2175331"/>
                    <a:pt x="1781205" y="2174569"/>
                    <a:pt x="1784437" y="2173617"/>
                  </a:cubicBezTo>
                  <a:cubicBezTo>
                    <a:pt x="1786243" y="2173046"/>
                    <a:pt x="1787479" y="2172380"/>
                    <a:pt x="1788525" y="2171333"/>
                  </a:cubicBezTo>
                  <a:cubicBezTo>
                    <a:pt x="1789476" y="2170381"/>
                    <a:pt x="1790712" y="2169619"/>
                    <a:pt x="1792138" y="2169239"/>
                  </a:cubicBezTo>
                  <a:cubicBezTo>
                    <a:pt x="1793469" y="2168858"/>
                    <a:pt x="1795180" y="2167906"/>
                    <a:pt x="1796226" y="2166954"/>
                  </a:cubicBezTo>
                  <a:cubicBezTo>
                    <a:pt x="1797271" y="2166097"/>
                    <a:pt x="1799078" y="2165050"/>
                    <a:pt x="1800219" y="2164669"/>
                  </a:cubicBezTo>
                  <a:cubicBezTo>
                    <a:pt x="1801359" y="2164289"/>
                    <a:pt x="1802880" y="2163432"/>
                    <a:pt x="1803546" y="2162861"/>
                  </a:cubicBezTo>
                  <a:cubicBezTo>
                    <a:pt x="1805257" y="2161243"/>
                    <a:pt x="1806493" y="2160576"/>
                    <a:pt x="1808394" y="2159910"/>
                  </a:cubicBezTo>
                  <a:cubicBezTo>
                    <a:pt x="1809345" y="2159624"/>
                    <a:pt x="1810866" y="2158672"/>
                    <a:pt x="1811817" y="2157816"/>
                  </a:cubicBezTo>
                  <a:cubicBezTo>
                    <a:pt x="1812768" y="2156959"/>
                    <a:pt x="1814669" y="2155817"/>
                    <a:pt x="1816000" y="2155341"/>
                  </a:cubicBezTo>
                  <a:cubicBezTo>
                    <a:pt x="1817331" y="2154865"/>
                    <a:pt x="1819232" y="2153722"/>
                    <a:pt x="1820278" y="2152866"/>
                  </a:cubicBezTo>
                  <a:cubicBezTo>
                    <a:pt x="1821324" y="2152009"/>
                    <a:pt x="1822940" y="2151057"/>
                    <a:pt x="1823795" y="2150772"/>
                  </a:cubicBezTo>
                  <a:cubicBezTo>
                    <a:pt x="1824746" y="2150486"/>
                    <a:pt x="1826457" y="2149439"/>
                    <a:pt x="1827693" y="2148487"/>
                  </a:cubicBezTo>
                  <a:cubicBezTo>
                    <a:pt x="1828929" y="2147535"/>
                    <a:pt x="1830831" y="2146393"/>
                    <a:pt x="1831971" y="2146012"/>
                  </a:cubicBezTo>
                  <a:cubicBezTo>
                    <a:pt x="1833207" y="2145631"/>
                    <a:pt x="1834348" y="2144870"/>
                    <a:pt x="1834919" y="2144108"/>
                  </a:cubicBezTo>
                  <a:cubicBezTo>
                    <a:pt x="1835394" y="2143442"/>
                    <a:pt x="1836915" y="2142300"/>
                    <a:pt x="1838246" y="2141633"/>
                  </a:cubicBezTo>
                  <a:cubicBezTo>
                    <a:pt x="1839577" y="2140967"/>
                    <a:pt x="1841288" y="2139920"/>
                    <a:pt x="1842049" y="2139253"/>
                  </a:cubicBezTo>
                  <a:cubicBezTo>
                    <a:pt x="1843950" y="2137635"/>
                    <a:pt x="1844711" y="2137254"/>
                    <a:pt x="1847562" y="2136683"/>
                  </a:cubicBezTo>
                  <a:cubicBezTo>
                    <a:pt x="1849464" y="2136302"/>
                    <a:pt x="1850415" y="2135826"/>
                    <a:pt x="1851841" y="2134589"/>
                  </a:cubicBezTo>
                  <a:cubicBezTo>
                    <a:pt x="1852791" y="2133732"/>
                    <a:pt x="1854503" y="2132590"/>
                    <a:pt x="1855549" y="2132209"/>
                  </a:cubicBezTo>
                  <a:cubicBezTo>
                    <a:pt x="1856594" y="2131733"/>
                    <a:pt x="1857925" y="2130877"/>
                    <a:pt x="1858400" y="2130115"/>
                  </a:cubicBezTo>
                  <a:cubicBezTo>
                    <a:pt x="1858971" y="2129449"/>
                    <a:pt x="1860397" y="2128402"/>
                    <a:pt x="1861918" y="2127735"/>
                  </a:cubicBezTo>
                  <a:cubicBezTo>
                    <a:pt x="1863344" y="2127069"/>
                    <a:pt x="1865245" y="2125927"/>
                    <a:pt x="1866196" y="2125070"/>
                  </a:cubicBezTo>
                  <a:cubicBezTo>
                    <a:pt x="1867147" y="2124213"/>
                    <a:pt x="1868573" y="2123261"/>
                    <a:pt x="1869428" y="2122881"/>
                  </a:cubicBezTo>
                  <a:cubicBezTo>
                    <a:pt x="1870284" y="2122500"/>
                    <a:pt x="1871520" y="2121643"/>
                    <a:pt x="1872090" y="2120977"/>
                  </a:cubicBezTo>
                  <a:cubicBezTo>
                    <a:pt x="1872756" y="2120310"/>
                    <a:pt x="1874277" y="2119168"/>
                    <a:pt x="1875513" y="2118407"/>
                  </a:cubicBezTo>
                  <a:cubicBezTo>
                    <a:pt x="1876749" y="2117740"/>
                    <a:pt x="1878365" y="2116598"/>
                    <a:pt x="1879125" y="2115836"/>
                  </a:cubicBezTo>
                  <a:cubicBezTo>
                    <a:pt x="1879886" y="2115170"/>
                    <a:pt x="1881312" y="2114218"/>
                    <a:pt x="1882263" y="2113742"/>
                  </a:cubicBezTo>
                  <a:cubicBezTo>
                    <a:pt x="1883213" y="2113266"/>
                    <a:pt x="1884544" y="2112314"/>
                    <a:pt x="1885210" y="2111553"/>
                  </a:cubicBezTo>
                  <a:cubicBezTo>
                    <a:pt x="1885875" y="2110791"/>
                    <a:pt x="1887016" y="2109839"/>
                    <a:pt x="1887872" y="2109459"/>
                  </a:cubicBezTo>
                  <a:cubicBezTo>
                    <a:pt x="1888727" y="2109078"/>
                    <a:pt x="1890058" y="2108031"/>
                    <a:pt x="1891009" y="2107174"/>
                  </a:cubicBezTo>
                  <a:cubicBezTo>
                    <a:pt x="1891960" y="2106317"/>
                    <a:pt x="1893671" y="2105080"/>
                    <a:pt x="1894812" y="2104509"/>
                  </a:cubicBezTo>
                  <a:cubicBezTo>
                    <a:pt x="1895953" y="2103842"/>
                    <a:pt x="1897569" y="2102795"/>
                    <a:pt x="1898424" y="2102034"/>
                  </a:cubicBezTo>
                  <a:cubicBezTo>
                    <a:pt x="1899280" y="2101272"/>
                    <a:pt x="1900706" y="2100320"/>
                    <a:pt x="1901657" y="2099844"/>
                  </a:cubicBezTo>
                  <a:cubicBezTo>
                    <a:pt x="1902607" y="2099368"/>
                    <a:pt x="1903653" y="2098512"/>
                    <a:pt x="1904033" y="2097940"/>
                  </a:cubicBezTo>
                  <a:cubicBezTo>
                    <a:pt x="1904414" y="2097369"/>
                    <a:pt x="1905745" y="2096227"/>
                    <a:pt x="1906980" y="2095465"/>
                  </a:cubicBezTo>
                  <a:cubicBezTo>
                    <a:pt x="1908216" y="2094704"/>
                    <a:pt x="1909547" y="2093657"/>
                    <a:pt x="1910023" y="2093086"/>
                  </a:cubicBezTo>
                  <a:cubicBezTo>
                    <a:pt x="1910498" y="2092610"/>
                    <a:pt x="1911924" y="2091467"/>
                    <a:pt x="1913160" y="2090611"/>
                  </a:cubicBezTo>
                  <a:cubicBezTo>
                    <a:pt x="1914396" y="2089754"/>
                    <a:pt x="1915917" y="2088516"/>
                    <a:pt x="1916487" y="2087945"/>
                  </a:cubicBezTo>
                  <a:cubicBezTo>
                    <a:pt x="1917058" y="2087279"/>
                    <a:pt x="1918199" y="2086518"/>
                    <a:pt x="1919054" y="2086042"/>
                  </a:cubicBezTo>
                  <a:cubicBezTo>
                    <a:pt x="1919910" y="2085566"/>
                    <a:pt x="1921146" y="2084614"/>
                    <a:pt x="1921716" y="2083757"/>
                  </a:cubicBezTo>
                  <a:cubicBezTo>
                    <a:pt x="1922382" y="2082900"/>
                    <a:pt x="1923522" y="2081948"/>
                    <a:pt x="1924378" y="2081472"/>
                  </a:cubicBezTo>
                  <a:cubicBezTo>
                    <a:pt x="1925234" y="2081092"/>
                    <a:pt x="1926470" y="2080044"/>
                    <a:pt x="1927040" y="2079188"/>
                  </a:cubicBezTo>
                  <a:cubicBezTo>
                    <a:pt x="1927706" y="2078331"/>
                    <a:pt x="1928846" y="2077379"/>
                    <a:pt x="1929702" y="2076903"/>
                  </a:cubicBezTo>
                  <a:cubicBezTo>
                    <a:pt x="1930557" y="2076427"/>
                    <a:pt x="1931698" y="2075570"/>
                    <a:pt x="1932269" y="2074999"/>
                  </a:cubicBezTo>
                  <a:cubicBezTo>
                    <a:pt x="1932839" y="2074428"/>
                    <a:pt x="1934170" y="2073286"/>
                    <a:pt x="1935216" y="2072620"/>
                  </a:cubicBezTo>
                  <a:cubicBezTo>
                    <a:pt x="1937783" y="2070906"/>
                    <a:pt x="1943677" y="2065766"/>
                    <a:pt x="1949286" y="2060435"/>
                  </a:cubicBezTo>
                  <a:cubicBezTo>
                    <a:pt x="1950522" y="2059198"/>
                    <a:pt x="1951853" y="2058246"/>
                    <a:pt x="1952138" y="2058246"/>
                  </a:cubicBezTo>
                  <a:cubicBezTo>
                    <a:pt x="1952423" y="2058246"/>
                    <a:pt x="1954705" y="2056437"/>
                    <a:pt x="1957177" y="2054152"/>
                  </a:cubicBezTo>
                  <a:cubicBezTo>
                    <a:pt x="1962691" y="2049012"/>
                    <a:pt x="1965828" y="2046061"/>
                    <a:pt x="1973719" y="2038922"/>
                  </a:cubicBezTo>
                  <a:cubicBezTo>
                    <a:pt x="1981704" y="2031687"/>
                    <a:pt x="1982085" y="2031402"/>
                    <a:pt x="1987409" y="2026262"/>
                  </a:cubicBezTo>
                  <a:cubicBezTo>
                    <a:pt x="1989880" y="2023977"/>
                    <a:pt x="1992447" y="2021597"/>
                    <a:pt x="1993208" y="2021121"/>
                  </a:cubicBezTo>
                  <a:cubicBezTo>
                    <a:pt x="1993968" y="2020645"/>
                    <a:pt x="1994919" y="2019693"/>
                    <a:pt x="1995299" y="2019027"/>
                  </a:cubicBezTo>
                  <a:cubicBezTo>
                    <a:pt x="1995679" y="2018361"/>
                    <a:pt x="1996725" y="2017409"/>
                    <a:pt x="1997676" y="2016838"/>
                  </a:cubicBezTo>
                  <a:cubicBezTo>
                    <a:pt x="1998627" y="2016266"/>
                    <a:pt x="1999577" y="2015314"/>
                    <a:pt x="1999957" y="2014743"/>
                  </a:cubicBezTo>
                  <a:cubicBezTo>
                    <a:pt x="2000338" y="2014077"/>
                    <a:pt x="2001289" y="2013125"/>
                    <a:pt x="2002239" y="2012554"/>
                  </a:cubicBezTo>
                  <a:cubicBezTo>
                    <a:pt x="2003095" y="2011983"/>
                    <a:pt x="2004331" y="2010745"/>
                    <a:pt x="2004996" y="2009889"/>
                  </a:cubicBezTo>
                  <a:cubicBezTo>
                    <a:pt x="2005567" y="2009032"/>
                    <a:pt x="2006612" y="2007985"/>
                    <a:pt x="2007278" y="2007604"/>
                  </a:cubicBezTo>
                  <a:cubicBezTo>
                    <a:pt x="2007943" y="2007223"/>
                    <a:pt x="2008894" y="2006271"/>
                    <a:pt x="2009369" y="2005415"/>
                  </a:cubicBezTo>
                  <a:cubicBezTo>
                    <a:pt x="2009845" y="2004558"/>
                    <a:pt x="2010795" y="2003511"/>
                    <a:pt x="2011556" y="2003035"/>
                  </a:cubicBezTo>
                  <a:cubicBezTo>
                    <a:pt x="2012221" y="2002559"/>
                    <a:pt x="2013077" y="2001702"/>
                    <a:pt x="2013457" y="2000941"/>
                  </a:cubicBezTo>
                  <a:cubicBezTo>
                    <a:pt x="2013838" y="2000274"/>
                    <a:pt x="2014978" y="1998846"/>
                    <a:pt x="2015929" y="1997799"/>
                  </a:cubicBezTo>
                  <a:cubicBezTo>
                    <a:pt x="2020683" y="1993040"/>
                    <a:pt x="2022394" y="1991136"/>
                    <a:pt x="2022394" y="1990850"/>
                  </a:cubicBezTo>
                  <a:cubicBezTo>
                    <a:pt x="2022394" y="1990660"/>
                    <a:pt x="2023249" y="1989613"/>
                    <a:pt x="2024390" y="1988471"/>
                  </a:cubicBezTo>
                  <a:cubicBezTo>
                    <a:pt x="2025531" y="1987328"/>
                    <a:pt x="2027242" y="1985234"/>
                    <a:pt x="2028383" y="1983806"/>
                  </a:cubicBezTo>
                  <a:cubicBezTo>
                    <a:pt x="2029714" y="1982093"/>
                    <a:pt x="2031140" y="1980855"/>
                    <a:pt x="2032661" y="1979999"/>
                  </a:cubicBezTo>
                  <a:cubicBezTo>
                    <a:pt x="2033992" y="1979237"/>
                    <a:pt x="2035608" y="1977904"/>
                    <a:pt x="2036464" y="1976762"/>
                  </a:cubicBezTo>
                  <a:cubicBezTo>
                    <a:pt x="2037320" y="1975715"/>
                    <a:pt x="2039506" y="1973145"/>
                    <a:pt x="2041312" y="1971146"/>
                  </a:cubicBezTo>
                  <a:cubicBezTo>
                    <a:pt x="2043214" y="1969052"/>
                    <a:pt x="2045210" y="1966672"/>
                    <a:pt x="2045971" y="1965720"/>
                  </a:cubicBezTo>
                  <a:cubicBezTo>
                    <a:pt x="2047302" y="1963911"/>
                    <a:pt x="2049964" y="1960960"/>
                    <a:pt x="2053386" y="1957534"/>
                  </a:cubicBezTo>
                  <a:cubicBezTo>
                    <a:pt x="2054527" y="1956296"/>
                    <a:pt x="2055668" y="1954963"/>
                    <a:pt x="2055858" y="1954487"/>
                  </a:cubicBezTo>
                  <a:cubicBezTo>
                    <a:pt x="2056048" y="1954012"/>
                    <a:pt x="2056809" y="1953155"/>
                    <a:pt x="2057569" y="1952679"/>
                  </a:cubicBezTo>
                  <a:cubicBezTo>
                    <a:pt x="2058425" y="1952203"/>
                    <a:pt x="2059280" y="1951251"/>
                    <a:pt x="2059661" y="1950585"/>
                  </a:cubicBezTo>
                  <a:cubicBezTo>
                    <a:pt x="2060041" y="1949918"/>
                    <a:pt x="2061182" y="1948395"/>
                    <a:pt x="2062323" y="1947348"/>
                  </a:cubicBezTo>
                  <a:cubicBezTo>
                    <a:pt x="2063368" y="1946206"/>
                    <a:pt x="2065175" y="1944397"/>
                    <a:pt x="2066220" y="1943350"/>
                  </a:cubicBezTo>
                  <a:cubicBezTo>
                    <a:pt x="2067266" y="1942208"/>
                    <a:pt x="2068597" y="1940494"/>
                    <a:pt x="2069072" y="1939542"/>
                  </a:cubicBezTo>
                  <a:cubicBezTo>
                    <a:pt x="2069548" y="1938495"/>
                    <a:pt x="2070784" y="1936972"/>
                    <a:pt x="2071639" y="1936020"/>
                  </a:cubicBezTo>
                  <a:cubicBezTo>
                    <a:pt x="2072495" y="1935068"/>
                    <a:pt x="2073636" y="1933545"/>
                    <a:pt x="2074111" y="1932689"/>
                  </a:cubicBezTo>
                  <a:cubicBezTo>
                    <a:pt x="2074586" y="1931737"/>
                    <a:pt x="2075537" y="1930594"/>
                    <a:pt x="2076203" y="1930023"/>
                  </a:cubicBezTo>
                  <a:cubicBezTo>
                    <a:pt x="2076868" y="1929452"/>
                    <a:pt x="2077819" y="1928310"/>
                    <a:pt x="2078294" y="1927263"/>
                  </a:cubicBezTo>
                  <a:cubicBezTo>
                    <a:pt x="2078769" y="1926311"/>
                    <a:pt x="2079720" y="1925073"/>
                    <a:pt x="2080386" y="1924597"/>
                  </a:cubicBezTo>
                  <a:cubicBezTo>
                    <a:pt x="2081051" y="1924121"/>
                    <a:pt x="2082097" y="1922789"/>
                    <a:pt x="2082667" y="1921742"/>
                  </a:cubicBezTo>
                  <a:cubicBezTo>
                    <a:pt x="2083238" y="1920695"/>
                    <a:pt x="2084093" y="1919552"/>
                    <a:pt x="2084474" y="1919172"/>
                  </a:cubicBezTo>
                  <a:cubicBezTo>
                    <a:pt x="2084854" y="1918886"/>
                    <a:pt x="2086090" y="1917268"/>
                    <a:pt x="2087135" y="1915745"/>
                  </a:cubicBezTo>
                  <a:cubicBezTo>
                    <a:pt x="2088276" y="1914126"/>
                    <a:pt x="2089607" y="1912508"/>
                    <a:pt x="2090083" y="1912032"/>
                  </a:cubicBezTo>
                  <a:cubicBezTo>
                    <a:pt x="2090558" y="1911556"/>
                    <a:pt x="2091414" y="1910414"/>
                    <a:pt x="2091889" y="1909557"/>
                  </a:cubicBezTo>
                  <a:cubicBezTo>
                    <a:pt x="2092840" y="1907749"/>
                    <a:pt x="2095026" y="1905083"/>
                    <a:pt x="2098259" y="1901847"/>
                  </a:cubicBezTo>
                  <a:cubicBezTo>
                    <a:pt x="2099399" y="1900704"/>
                    <a:pt x="2100730" y="1898896"/>
                    <a:pt x="2101206" y="1897849"/>
                  </a:cubicBezTo>
                  <a:cubicBezTo>
                    <a:pt x="2101681" y="1896802"/>
                    <a:pt x="2102822" y="1895088"/>
                    <a:pt x="2103677" y="1894136"/>
                  </a:cubicBezTo>
                  <a:cubicBezTo>
                    <a:pt x="2104533" y="1893184"/>
                    <a:pt x="2105579" y="1891566"/>
                    <a:pt x="2106054" y="1890519"/>
                  </a:cubicBezTo>
                  <a:cubicBezTo>
                    <a:pt x="2106530" y="1889567"/>
                    <a:pt x="2107385" y="1888425"/>
                    <a:pt x="2107956" y="1888044"/>
                  </a:cubicBezTo>
                  <a:cubicBezTo>
                    <a:pt x="2108621" y="1887663"/>
                    <a:pt x="2109572" y="1886235"/>
                    <a:pt x="2110237" y="1884998"/>
                  </a:cubicBezTo>
                  <a:cubicBezTo>
                    <a:pt x="2110903" y="1883760"/>
                    <a:pt x="2112043" y="1882047"/>
                    <a:pt x="2112709" y="1881190"/>
                  </a:cubicBezTo>
                  <a:cubicBezTo>
                    <a:pt x="2113469" y="1880429"/>
                    <a:pt x="2114420" y="1878906"/>
                    <a:pt x="2114896" y="1877859"/>
                  </a:cubicBezTo>
                  <a:cubicBezTo>
                    <a:pt x="2115371" y="1876812"/>
                    <a:pt x="2116512" y="1875288"/>
                    <a:pt x="2117367" y="1874336"/>
                  </a:cubicBezTo>
                  <a:cubicBezTo>
                    <a:pt x="2118223" y="1873385"/>
                    <a:pt x="2119174" y="1871957"/>
                    <a:pt x="2119554" y="1871100"/>
                  </a:cubicBezTo>
                  <a:cubicBezTo>
                    <a:pt x="2119839" y="1870243"/>
                    <a:pt x="2120885" y="1868625"/>
                    <a:pt x="2121931" y="1867483"/>
                  </a:cubicBezTo>
                  <a:cubicBezTo>
                    <a:pt x="2122881" y="1866340"/>
                    <a:pt x="2123927" y="1864627"/>
                    <a:pt x="2124212" y="1863770"/>
                  </a:cubicBezTo>
                  <a:cubicBezTo>
                    <a:pt x="2124497" y="1862818"/>
                    <a:pt x="2125448" y="1861295"/>
                    <a:pt x="2126399" y="1860343"/>
                  </a:cubicBezTo>
                  <a:cubicBezTo>
                    <a:pt x="2127350" y="1859392"/>
                    <a:pt x="2128395" y="1857678"/>
                    <a:pt x="2128871" y="1856536"/>
                  </a:cubicBezTo>
                  <a:cubicBezTo>
                    <a:pt x="2129251" y="1855394"/>
                    <a:pt x="2130297" y="1853680"/>
                    <a:pt x="2131247" y="1852538"/>
                  </a:cubicBezTo>
                  <a:cubicBezTo>
                    <a:pt x="2132198" y="1851491"/>
                    <a:pt x="2133149" y="1849872"/>
                    <a:pt x="2133434" y="1849016"/>
                  </a:cubicBezTo>
                  <a:cubicBezTo>
                    <a:pt x="2133719" y="1848159"/>
                    <a:pt x="2134575" y="1846826"/>
                    <a:pt x="2135335" y="1846065"/>
                  </a:cubicBezTo>
                  <a:cubicBezTo>
                    <a:pt x="2136096" y="1845303"/>
                    <a:pt x="2137427" y="1843209"/>
                    <a:pt x="2138187" y="1841496"/>
                  </a:cubicBezTo>
                  <a:cubicBezTo>
                    <a:pt x="2138948" y="1839782"/>
                    <a:pt x="2139994" y="1838259"/>
                    <a:pt x="2140374" y="1838069"/>
                  </a:cubicBezTo>
                  <a:cubicBezTo>
                    <a:pt x="2140754" y="1837878"/>
                    <a:pt x="2141705" y="1836546"/>
                    <a:pt x="2142370" y="1835023"/>
                  </a:cubicBezTo>
                  <a:cubicBezTo>
                    <a:pt x="2143036" y="1833500"/>
                    <a:pt x="2144272" y="1831405"/>
                    <a:pt x="2145032" y="1830453"/>
                  </a:cubicBezTo>
                  <a:cubicBezTo>
                    <a:pt x="2145793" y="1829406"/>
                    <a:pt x="2146743" y="1827693"/>
                    <a:pt x="2147124" y="1826551"/>
                  </a:cubicBezTo>
                  <a:cubicBezTo>
                    <a:pt x="2147599" y="1825123"/>
                    <a:pt x="2148360" y="1824076"/>
                    <a:pt x="2149405" y="1823219"/>
                  </a:cubicBezTo>
                  <a:cubicBezTo>
                    <a:pt x="2150451" y="1822457"/>
                    <a:pt x="2151307" y="1821220"/>
                    <a:pt x="2151782" y="1819982"/>
                  </a:cubicBezTo>
                  <a:cubicBezTo>
                    <a:pt x="2152162" y="1818935"/>
                    <a:pt x="2153208" y="1817127"/>
                    <a:pt x="2154064" y="1815984"/>
                  </a:cubicBezTo>
                  <a:cubicBezTo>
                    <a:pt x="2154919" y="1814842"/>
                    <a:pt x="2155965" y="1812938"/>
                    <a:pt x="2156345" y="1811796"/>
                  </a:cubicBezTo>
                  <a:cubicBezTo>
                    <a:pt x="2156726" y="1810654"/>
                    <a:pt x="2157771" y="1808750"/>
                    <a:pt x="2158722" y="1807703"/>
                  </a:cubicBezTo>
                  <a:cubicBezTo>
                    <a:pt x="2159673" y="1806560"/>
                    <a:pt x="2160528" y="1804942"/>
                    <a:pt x="2160909" y="1803705"/>
                  </a:cubicBezTo>
                  <a:cubicBezTo>
                    <a:pt x="2161194" y="1802467"/>
                    <a:pt x="2162050" y="1800944"/>
                    <a:pt x="2163190" y="1799707"/>
                  </a:cubicBezTo>
                  <a:cubicBezTo>
                    <a:pt x="2164426" y="1798279"/>
                    <a:pt x="2165187" y="1796946"/>
                    <a:pt x="2165662" y="1795042"/>
                  </a:cubicBezTo>
                  <a:cubicBezTo>
                    <a:pt x="2166137" y="1793329"/>
                    <a:pt x="2166898" y="1791711"/>
                    <a:pt x="2167754" y="1790759"/>
                  </a:cubicBezTo>
                  <a:cubicBezTo>
                    <a:pt x="2168514" y="1789807"/>
                    <a:pt x="2169560" y="1787808"/>
                    <a:pt x="2170225" y="1785904"/>
                  </a:cubicBezTo>
                  <a:cubicBezTo>
                    <a:pt x="2170891" y="1784095"/>
                    <a:pt x="2171842" y="1782001"/>
                    <a:pt x="2172602" y="1781240"/>
                  </a:cubicBezTo>
                  <a:cubicBezTo>
                    <a:pt x="2173363" y="1780383"/>
                    <a:pt x="2174218" y="1778669"/>
                    <a:pt x="2174789" y="1776861"/>
                  </a:cubicBezTo>
                  <a:cubicBezTo>
                    <a:pt x="2175359" y="1775052"/>
                    <a:pt x="2176215" y="1773244"/>
                    <a:pt x="2177070" y="1772292"/>
                  </a:cubicBezTo>
                  <a:cubicBezTo>
                    <a:pt x="2177831" y="1771435"/>
                    <a:pt x="2178782" y="1769436"/>
                    <a:pt x="2179352" y="1767722"/>
                  </a:cubicBezTo>
                  <a:cubicBezTo>
                    <a:pt x="2179922" y="1766009"/>
                    <a:pt x="2180968" y="1763820"/>
                    <a:pt x="2181729" y="1762868"/>
                  </a:cubicBezTo>
                  <a:cubicBezTo>
                    <a:pt x="2182489" y="1761821"/>
                    <a:pt x="2183535" y="1759726"/>
                    <a:pt x="2184010" y="1758203"/>
                  </a:cubicBezTo>
                  <a:cubicBezTo>
                    <a:pt x="2184486" y="1756490"/>
                    <a:pt x="2185436" y="1754776"/>
                    <a:pt x="2186197" y="1753920"/>
                  </a:cubicBezTo>
                  <a:cubicBezTo>
                    <a:pt x="2186862" y="1753158"/>
                    <a:pt x="2187813" y="1751350"/>
                    <a:pt x="2188289" y="1750017"/>
                  </a:cubicBezTo>
                  <a:cubicBezTo>
                    <a:pt x="2189239" y="1746971"/>
                    <a:pt x="2190000" y="1745543"/>
                    <a:pt x="2191426" y="1744305"/>
                  </a:cubicBezTo>
                  <a:cubicBezTo>
                    <a:pt x="2191996" y="1743734"/>
                    <a:pt x="2192662" y="1742592"/>
                    <a:pt x="2192947" y="1741640"/>
                  </a:cubicBezTo>
                  <a:cubicBezTo>
                    <a:pt x="2193898" y="1737642"/>
                    <a:pt x="2194278" y="1736881"/>
                    <a:pt x="2195419" y="1735358"/>
                  </a:cubicBezTo>
                  <a:cubicBezTo>
                    <a:pt x="2196654" y="1733834"/>
                    <a:pt x="2196940" y="1733263"/>
                    <a:pt x="2198176" y="1728885"/>
                  </a:cubicBezTo>
                  <a:cubicBezTo>
                    <a:pt x="2198556" y="1727647"/>
                    <a:pt x="2199411" y="1725838"/>
                    <a:pt x="2200077" y="1724982"/>
                  </a:cubicBezTo>
                  <a:cubicBezTo>
                    <a:pt x="2201313" y="1723459"/>
                    <a:pt x="2201598" y="1722697"/>
                    <a:pt x="2202549" y="1718794"/>
                  </a:cubicBezTo>
                  <a:cubicBezTo>
                    <a:pt x="2202739" y="1717842"/>
                    <a:pt x="2203594" y="1716129"/>
                    <a:pt x="2204450" y="1714891"/>
                  </a:cubicBezTo>
                  <a:cubicBezTo>
                    <a:pt x="2205306" y="1713654"/>
                    <a:pt x="2206066" y="1711941"/>
                    <a:pt x="2206352" y="1711179"/>
                  </a:cubicBezTo>
                  <a:cubicBezTo>
                    <a:pt x="2206542" y="1710417"/>
                    <a:pt x="2207017" y="1708418"/>
                    <a:pt x="2207397" y="1706895"/>
                  </a:cubicBezTo>
                  <a:cubicBezTo>
                    <a:pt x="2207778" y="1705372"/>
                    <a:pt x="2208728" y="1702993"/>
                    <a:pt x="2209584" y="1701755"/>
                  </a:cubicBezTo>
                  <a:cubicBezTo>
                    <a:pt x="2210535" y="1700327"/>
                    <a:pt x="2211295" y="1698233"/>
                    <a:pt x="2211675" y="1696329"/>
                  </a:cubicBezTo>
                  <a:cubicBezTo>
                    <a:pt x="2212056" y="1694521"/>
                    <a:pt x="2213006" y="1692046"/>
                    <a:pt x="2213957" y="1690332"/>
                  </a:cubicBezTo>
                  <a:cubicBezTo>
                    <a:pt x="2215003" y="1688523"/>
                    <a:pt x="2215858" y="1686144"/>
                    <a:pt x="2216238" y="1684145"/>
                  </a:cubicBezTo>
                  <a:cubicBezTo>
                    <a:pt x="2216619" y="1682336"/>
                    <a:pt x="2217284" y="1680337"/>
                    <a:pt x="2217760" y="1679576"/>
                  </a:cubicBezTo>
                  <a:cubicBezTo>
                    <a:pt x="2219661" y="1676625"/>
                    <a:pt x="2220231" y="1675197"/>
                    <a:pt x="2220897" y="1671960"/>
                  </a:cubicBezTo>
                  <a:cubicBezTo>
                    <a:pt x="2221372" y="1669295"/>
                    <a:pt x="2221943" y="1667962"/>
                    <a:pt x="2223083" y="1666344"/>
                  </a:cubicBezTo>
                  <a:cubicBezTo>
                    <a:pt x="2224224" y="1664631"/>
                    <a:pt x="2224795" y="1663298"/>
                    <a:pt x="2225365" y="1660442"/>
                  </a:cubicBezTo>
                  <a:cubicBezTo>
                    <a:pt x="2225840" y="1658348"/>
                    <a:pt x="2226886" y="1655111"/>
                    <a:pt x="2227837" y="1653017"/>
                  </a:cubicBezTo>
                  <a:cubicBezTo>
                    <a:pt x="2228788" y="1650923"/>
                    <a:pt x="2229833" y="1647877"/>
                    <a:pt x="2230214" y="1645878"/>
                  </a:cubicBezTo>
                  <a:cubicBezTo>
                    <a:pt x="2230594" y="1643879"/>
                    <a:pt x="2231545" y="1641118"/>
                    <a:pt x="2232400" y="1639215"/>
                  </a:cubicBezTo>
                  <a:cubicBezTo>
                    <a:pt x="2233351" y="1637311"/>
                    <a:pt x="2234302" y="1634455"/>
                    <a:pt x="2234777" y="1631980"/>
                  </a:cubicBezTo>
                  <a:cubicBezTo>
                    <a:pt x="2235252" y="1629600"/>
                    <a:pt x="2236203" y="1626649"/>
                    <a:pt x="2237059" y="1624936"/>
                  </a:cubicBezTo>
                  <a:cubicBezTo>
                    <a:pt x="2238104" y="1622746"/>
                    <a:pt x="2238675" y="1620652"/>
                    <a:pt x="2239340" y="1616749"/>
                  </a:cubicBezTo>
                  <a:cubicBezTo>
                    <a:pt x="2240006" y="1612751"/>
                    <a:pt x="2240576" y="1610752"/>
                    <a:pt x="2241622" y="1608468"/>
                  </a:cubicBezTo>
                  <a:cubicBezTo>
                    <a:pt x="2242668" y="1606374"/>
                    <a:pt x="2243238" y="1604184"/>
                    <a:pt x="2243713" y="1601328"/>
                  </a:cubicBezTo>
                  <a:cubicBezTo>
                    <a:pt x="2244474" y="1596855"/>
                    <a:pt x="2245615" y="1592856"/>
                    <a:pt x="2247136" y="1589906"/>
                  </a:cubicBezTo>
                  <a:cubicBezTo>
                    <a:pt x="2247706" y="1588858"/>
                    <a:pt x="2248277" y="1586574"/>
                    <a:pt x="2248562" y="1584765"/>
                  </a:cubicBezTo>
                  <a:cubicBezTo>
                    <a:pt x="2249037" y="1581243"/>
                    <a:pt x="2249608" y="1579054"/>
                    <a:pt x="2251319" y="1574485"/>
                  </a:cubicBezTo>
                  <a:cubicBezTo>
                    <a:pt x="2251889" y="1572771"/>
                    <a:pt x="2252745" y="1568868"/>
                    <a:pt x="2253220" y="1564965"/>
                  </a:cubicBezTo>
                  <a:cubicBezTo>
                    <a:pt x="2253886" y="1560111"/>
                    <a:pt x="2254456" y="1557541"/>
                    <a:pt x="2255407" y="1555256"/>
                  </a:cubicBezTo>
                  <a:cubicBezTo>
                    <a:pt x="2256548" y="1552400"/>
                    <a:pt x="2257118" y="1549830"/>
                    <a:pt x="2258354" y="1540882"/>
                  </a:cubicBezTo>
                  <a:cubicBezTo>
                    <a:pt x="2258639" y="1538788"/>
                    <a:pt x="2259400" y="1535456"/>
                    <a:pt x="2260065" y="1533457"/>
                  </a:cubicBezTo>
                  <a:cubicBezTo>
                    <a:pt x="2261682" y="1528412"/>
                    <a:pt x="2261682" y="1528507"/>
                    <a:pt x="2262347" y="1520416"/>
                  </a:cubicBezTo>
                  <a:cubicBezTo>
                    <a:pt x="2262917" y="1514609"/>
                    <a:pt x="2263298" y="1512515"/>
                    <a:pt x="2264248" y="1509659"/>
                  </a:cubicBezTo>
                  <a:cubicBezTo>
                    <a:pt x="2265674" y="1505566"/>
                    <a:pt x="2266530" y="1500616"/>
                    <a:pt x="2267195" y="1491288"/>
                  </a:cubicBezTo>
                  <a:cubicBezTo>
                    <a:pt x="2267481" y="1487670"/>
                    <a:pt x="2268051" y="1482720"/>
                    <a:pt x="2268431" y="1480341"/>
                  </a:cubicBezTo>
                  <a:cubicBezTo>
                    <a:pt x="2268907" y="1477961"/>
                    <a:pt x="2269572" y="1473963"/>
                    <a:pt x="2270047" y="1471488"/>
                  </a:cubicBezTo>
                  <a:cubicBezTo>
                    <a:pt x="2270523" y="1469013"/>
                    <a:pt x="2271093" y="1463777"/>
                    <a:pt x="2271378" y="1459875"/>
                  </a:cubicBezTo>
                  <a:cubicBezTo>
                    <a:pt x="2272234" y="1447024"/>
                    <a:pt x="2273090" y="1437600"/>
                    <a:pt x="2273755" y="1434839"/>
                  </a:cubicBezTo>
                  <a:cubicBezTo>
                    <a:pt x="2274326" y="1432269"/>
                    <a:pt x="2274801" y="1428271"/>
                    <a:pt x="2275561" y="1417419"/>
                  </a:cubicBezTo>
                  <a:cubicBezTo>
                    <a:pt x="2277748" y="1387625"/>
                    <a:pt x="2276702" y="1285389"/>
                    <a:pt x="2274135" y="1273490"/>
                  </a:cubicBezTo>
                  <a:cubicBezTo>
                    <a:pt x="2273375" y="1270063"/>
                    <a:pt x="2272519" y="1261496"/>
                    <a:pt x="2271854" y="1251691"/>
                  </a:cubicBezTo>
                  <a:cubicBezTo>
                    <a:pt x="2271093" y="1240269"/>
                    <a:pt x="2270618" y="1236175"/>
                    <a:pt x="2269287" y="1229988"/>
                  </a:cubicBezTo>
                  <a:cubicBezTo>
                    <a:pt x="2268526" y="1226275"/>
                    <a:pt x="2267766" y="1220754"/>
                    <a:pt x="2267385" y="1215709"/>
                  </a:cubicBezTo>
                  <a:cubicBezTo>
                    <a:pt x="2266530" y="1205238"/>
                    <a:pt x="2265769" y="1200384"/>
                    <a:pt x="2264438" y="1197337"/>
                  </a:cubicBezTo>
                  <a:cubicBezTo>
                    <a:pt x="2263678" y="1195624"/>
                    <a:pt x="2263202" y="1193244"/>
                    <a:pt x="2262727" y="1189151"/>
                  </a:cubicBezTo>
                  <a:cubicBezTo>
                    <a:pt x="2262347" y="1186010"/>
                    <a:pt x="2261872" y="1181631"/>
                    <a:pt x="2261682" y="1179346"/>
                  </a:cubicBezTo>
                  <a:cubicBezTo>
                    <a:pt x="2261396" y="1177157"/>
                    <a:pt x="2260921" y="1174492"/>
                    <a:pt x="2260636" y="1173540"/>
                  </a:cubicBezTo>
                  <a:cubicBezTo>
                    <a:pt x="2259495" y="1170398"/>
                    <a:pt x="2258354" y="1164877"/>
                    <a:pt x="2257689" y="1159832"/>
                  </a:cubicBezTo>
                  <a:cubicBezTo>
                    <a:pt x="2257403" y="1157072"/>
                    <a:pt x="2256643" y="1153740"/>
                    <a:pt x="2256167" y="1152407"/>
                  </a:cubicBezTo>
                  <a:cubicBezTo>
                    <a:pt x="2254646" y="1148219"/>
                    <a:pt x="2253696" y="1144411"/>
                    <a:pt x="2253220" y="1140699"/>
                  </a:cubicBezTo>
                  <a:cubicBezTo>
                    <a:pt x="2252555" y="1135178"/>
                    <a:pt x="2251984" y="1132798"/>
                    <a:pt x="2250654" y="1129466"/>
                  </a:cubicBezTo>
                  <a:cubicBezTo>
                    <a:pt x="2249988" y="1127753"/>
                    <a:pt x="2249227" y="1124897"/>
                    <a:pt x="2249037" y="1123088"/>
                  </a:cubicBezTo>
                  <a:cubicBezTo>
                    <a:pt x="2248562" y="1119090"/>
                    <a:pt x="2248182" y="1117853"/>
                    <a:pt x="2246280" y="1113760"/>
                  </a:cubicBezTo>
                  <a:cubicBezTo>
                    <a:pt x="2245330" y="1111665"/>
                    <a:pt x="2244569" y="1109000"/>
                    <a:pt x="2243999" y="1105478"/>
                  </a:cubicBezTo>
                  <a:cubicBezTo>
                    <a:pt x="2243428" y="1101861"/>
                    <a:pt x="2242668" y="1099386"/>
                    <a:pt x="2241717" y="1097196"/>
                  </a:cubicBezTo>
                  <a:cubicBezTo>
                    <a:pt x="2240671" y="1095007"/>
                    <a:pt x="2240006" y="1092532"/>
                    <a:pt x="2239435" y="1088915"/>
                  </a:cubicBezTo>
                  <a:cubicBezTo>
                    <a:pt x="2238865" y="1085298"/>
                    <a:pt x="2238104" y="1082823"/>
                    <a:pt x="2237059" y="1080633"/>
                  </a:cubicBezTo>
                  <a:cubicBezTo>
                    <a:pt x="2236203" y="1078920"/>
                    <a:pt x="2235252" y="1075588"/>
                    <a:pt x="2234777" y="1073399"/>
                  </a:cubicBezTo>
                  <a:cubicBezTo>
                    <a:pt x="2234302" y="1070828"/>
                    <a:pt x="2233446" y="1068354"/>
                    <a:pt x="2232495" y="1066545"/>
                  </a:cubicBezTo>
                  <a:cubicBezTo>
                    <a:pt x="2231545" y="1064736"/>
                    <a:pt x="2230784" y="1062452"/>
                    <a:pt x="2230309" y="1060072"/>
                  </a:cubicBezTo>
                  <a:cubicBezTo>
                    <a:pt x="2229833" y="1057597"/>
                    <a:pt x="2229073" y="1055217"/>
                    <a:pt x="2227932" y="1053028"/>
                  </a:cubicBezTo>
                  <a:cubicBezTo>
                    <a:pt x="2226791" y="1050743"/>
                    <a:pt x="2226031" y="1048459"/>
                    <a:pt x="2225650" y="1045984"/>
                  </a:cubicBezTo>
                  <a:cubicBezTo>
                    <a:pt x="2225175" y="1043223"/>
                    <a:pt x="2224605" y="1041700"/>
                    <a:pt x="2223369" y="1039606"/>
                  </a:cubicBezTo>
                  <a:cubicBezTo>
                    <a:pt x="2222228" y="1037797"/>
                    <a:pt x="2221563" y="1035893"/>
                    <a:pt x="2221087" y="1033609"/>
                  </a:cubicBezTo>
                  <a:cubicBezTo>
                    <a:pt x="2220707" y="1031800"/>
                    <a:pt x="2219946" y="1029515"/>
                    <a:pt x="2219281" y="1028468"/>
                  </a:cubicBezTo>
                  <a:cubicBezTo>
                    <a:pt x="2217284" y="1024946"/>
                    <a:pt x="2216999" y="1024375"/>
                    <a:pt x="2216334" y="1021043"/>
                  </a:cubicBezTo>
                  <a:cubicBezTo>
                    <a:pt x="2215858" y="1018759"/>
                    <a:pt x="2215193" y="1016855"/>
                    <a:pt x="2214147" y="1015332"/>
                  </a:cubicBezTo>
                  <a:cubicBezTo>
                    <a:pt x="2213291" y="1013904"/>
                    <a:pt x="2212246" y="1011429"/>
                    <a:pt x="2211675" y="1009049"/>
                  </a:cubicBezTo>
                  <a:cubicBezTo>
                    <a:pt x="2211105" y="1006860"/>
                    <a:pt x="2210154" y="1004385"/>
                    <a:pt x="2209584" y="1003528"/>
                  </a:cubicBezTo>
                  <a:cubicBezTo>
                    <a:pt x="2208253" y="1001529"/>
                    <a:pt x="2207873" y="1000482"/>
                    <a:pt x="2207017" y="996675"/>
                  </a:cubicBezTo>
                  <a:cubicBezTo>
                    <a:pt x="2206352" y="993438"/>
                    <a:pt x="2205876" y="992486"/>
                    <a:pt x="2204070" y="990011"/>
                  </a:cubicBezTo>
                  <a:cubicBezTo>
                    <a:pt x="2203499" y="989250"/>
                    <a:pt x="2202739" y="987251"/>
                    <a:pt x="2202359" y="985537"/>
                  </a:cubicBezTo>
                  <a:cubicBezTo>
                    <a:pt x="2201788" y="983157"/>
                    <a:pt x="2201313" y="982015"/>
                    <a:pt x="2200077" y="980492"/>
                  </a:cubicBezTo>
                  <a:cubicBezTo>
                    <a:pt x="2198746" y="978969"/>
                    <a:pt x="2198366" y="978017"/>
                    <a:pt x="2197985" y="975733"/>
                  </a:cubicBezTo>
                  <a:cubicBezTo>
                    <a:pt x="2197510" y="972972"/>
                    <a:pt x="2197130" y="972210"/>
                    <a:pt x="2194943" y="969260"/>
                  </a:cubicBezTo>
                  <a:cubicBezTo>
                    <a:pt x="2194373" y="968498"/>
                    <a:pt x="2193707" y="966785"/>
                    <a:pt x="2193422" y="965452"/>
                  </a:cubicBezTo>
                  <a:cubicBezTo>
                    <a:pt x="2193042" y="963453"/>
                    <a:pt x="2192566" y="962501"/>
                    <a:pt x="2191141" y="960883"/>
                  </a:cubicBezTo>
                  <a:cubicBezTo>
                    <a:pt x="2189809" y="959455"/>
                    <a:pt x="2189144" y="958217"/>
                    <a:pt x="2188764" y="956694"/>
                  </a:cubicBezTo>
                  <a:cubicBezTo>
                    <a:pt x="2188098" y="954029"/>
                    <a:pt x="2187718" y="953267"/>
                    <a:pt x="2186197" y="951459"/>
                  </a:cubicBezTo>
                  <a:cubicBezTo>
                    <a:pt x="2185532" y="950697"/>
                    <a:pt x="2184676" y="948889"/>
                    <a:pt x="2184200" y="947270"/>
                  </a:cubicBezTo>
                  <a:cubicBezTo>
                    <a:pt x="2183725" y="945652"/>
                    <a:pt x="2182679" y="943653"/>
                    <a:pt x="2181919" y="942606"/>
                  </a:cubicBezTo>
                  <a:cubicBezTo>
                    <a:pt x="2181158" y="941559"/>
                    <a:pt x="2180113" y="939465"/>
                    <a:pt x="2179542" y="937846"/>
                  </a:cubicBezTo>
                  <a:cubicBezTo>
                    <a:pt x="2179067" y="936133"/>
                    <a:pt x="2178021" y="934229"/>
                    <a:pt x="2177165" y="933087"/>
                  </a:cubicBezTo>
                  <a:cubicBezTo>
                    <a:pt x="2176310" y="932040"/>
                    <a:pt x="2175359" y="930041"/>
                    <a:pt x="2174884" y="928423"/>
                  </a:cubicBezTo>
                  <a:cubicBezTo>
                    <a:pt x="2174408" y="926709"/>
                    <a:pt x="2173458" y="924996"/>
                    <a:pt x="2172697" y="924139"/>
                  </a:cubicBezTo>
                  <a:cubicBezTo>
                    <a:pt x="2171937" y="923282"/>
                    <a:pt x="2170986" y="921474"/>
                    <a:pt x="2170416" y="919570"/>
                  </a:cubicBezTo>
                  <a:cubicBezTo>
                    <a:pt x="2169845" y="917856"/>
                    <a:pt x="2168990" y="915953"/>
                    <a:pt x="2168419" y="915286"/>
                  </a:cubicBezTo>
                  <a:cubicBezTo>
                    <a:pt x="2167088" y="913954"/>
                    <a:pt x="2166327" y="912335"/>
                    <a:pt x="2165472" y="909480"/>
                  </a:cubicBezTo>
                  <a:cubicBezTo>
                    <a:pt x="2164997" y="907956"/>
                    <a:pt x="2164331" y="906719"/>
                    <a:pt x="2163380" y="905862"/>
                  </a:cubicBezTo>
                  <a:cubicBezTo>
                    <a:pt x="2162430" y="905006"/>
                    <a:pt x="2161669" y="903673"/>
                    <a:pt x="2161194" y="902055"/>
                  </a:cubicBezTo>
                  <a:cubicBezTo>
                    <a:pt x="2160718" y="900627"/>
                    <a:pt x="2159768" y="898818"/>
                    <a:pt x="2158817" y="897771"/>
                  </a:cubicBezTo>
                  <a:cubicBezTo>
                    <a:pt x="2157962" y="896724"/>
                    <a:pt x="2156916" y="894915"/>
                    <a:pt x="2156535" y="893773"/>
                  </a:cubicBezTo>
                  <a:cubicBezTo>
                    <a:pt x="2156155" y="892631"/>
                    <a:pt x="2155205" y="890822"/>
                    <a:pt x="2154349" y="889775"/>
                  </a:cubicBezTo>
                  <a:cubicBezTo>
                    <a:pt x="2153493" y="888728"/>
                    <a:pt x="2152543" y="887014"/>
                    <a:pt x="2152067" y="885967"/>
                  </a:cubicBezTo>
                  <a:cubicBezTo>
                    <a:pt x="2151592" y="884920"/>
                    <a:pt x="2150546" y="883397"/>
                    <a:pt x="2149596" y="882636"/>
                  </a:cubicBezTo>
                  <a:cubicBezTo>
                    <a:pt x="2148455" y="881589"/>
                    <a:pt x="2147694" y="880351"/>
                    <a:pt x="2147029" y="878447"/>
                  </a:cubicBezTo>
                  <a:cubicBezTo>
                    <a:pt x="2146553" y="876924"/>
                    <a:pt x="2145603" y="875306"/>
                    <a:pt x="2145032" y="874735"/>
                  </a:cubicBezTo>
                  <a:cubicBezTo>
                    <a:pt x="2144462" y="874164"/>
                    <a:pt x="2143416" y="872545"/>
                    <a:pt x="2142751" y="871118"/>
                  </a:cubicBezTo>
                  <a:cubicBezTo>
                    <a:pt x="2142085" y="869690"/>
                    <a:pt x="2140944" y="867786"/>
                    <a:pt x="2140184" y="866929"/>
                  </a:cubicBezTo>
                  <a:cubicBezTo>
                    <a:pt x="2139423" y="866072"/>
                    <a:pt x="2138472" y="864454"/>
                    <a:pt x="2138092" y="863312"/>
                  </a:cubicBezTo>
                  <a:cubicBezTo>
                    <a:pt x="2137712" y="862170"/>
                    <a:pt x="2136666" y="860647"/>
                    <a:pt x="2135906" y="859885"/>
                  </a:cubicBezTo>
                  <a:cubicBezTo>
                    <a:pt x="2135145" y="859123"/>
                    <a:pt x="2134099" y="857505"/>
                    <a:pt x="2133529" y="856173"/>
                  </a:cubicBezTo>
                  <a:cubicBezTo>
                    <a:pt x="2133053" y="854935"/>
                    <a:pt x="2131913" y="853031"/>
                    <a:pt x="2131057" y="852079"/>
                  </a:cubicBezTo>
                  <a:cubicBezTo>
                    <a:pt x="2130202" y="851127"/>
                    <a:pt x="2129251" y="849604"/>
                    <a:pt x="2128966" y="848748"/>
                  </a:cubicBezTo>
                  <a:cubicBezTo>
                    <a:pt x="2128680" y="847891"/>
                    <a:pt x="2127730" y="846273"/>
                    <a:pt x="2126779" y="845321"/>
                  </a:cubicBezTo>
                  <a:cubicBezTo>
                    <a:pt x="2125923" y="844369"/>
                    <a:pt x="2124783" y="842465"/>
                    <a:pt x="2124307" y="841132"/>
                  </a:cubicBezTo>
                  <a:cubicBezTo>
                    <a:pt x="2123832" y="839800"/>
                    <a:pt x="2122881" y="838277"/>
                    <a:pt x="2122121" y="837610"/>
                  </a:cubicBezTo>
                  <a:cubicBezTo>
                    <a:pt x="2121455" y="836944"/>
                    <a:pt x="2120409" y="835421"/>
                    <a:pt x="2119839" y="834183"/>
                  </a:cubicBezTo>
                  <a:cubicBezTo>
                    <a:pt x="2119269" y="832946"/>
                    <a:pt x="2118128" y="831232"/>
                    <a:pt x="2117367" y="830376"/>
                  </a:cubicBezTo>
                  <a:cubicBezTo>
                    <a:pt x="2116512" y="829519"/>
                    <a:pt x="2115371" y="827710"/>
                    <a:pt x="2114800" y="826568"/>
                  </a:cubicBezTo>
                  <a:cubicBezTo>
                    <a:pt x="2114230" y="825331"/>
                    <a:pt x="2113279" y="823998"/>
                    <a:pt x="2112709" y="823617"/>
                  </a:cubicBezTo>
                  <a:cubicBezTo>
                    <a:pt x="2112139" y="823236"/>
                    <a:pt x="2111188" y="821999"/>
                    <a:pt x="2110713" y="820761"/>
                  </a:cubicBezTo>
                  <a:cubicBezTo>
                    <a:pt x="2110142" y="819619"/>
                    <a:pt x="2109286" y="818191"/>
                    <a:pt x="2108621" y="817620"/>
                  </a:cubicBezTo>
                  <a:cubicBezTo>
                    <a:pt x="2108051" y="817049"/>
                    <a:pt x="2106815" y="815336"/>
                    <a:pt x="2105864" y="813717"/>
                  </a:cubicBezTo>
                  <a:cubicBezTo>
                    <a:pt x="2104913" y="812099"/>
                    <a:pt x="2103868" y="810576"/>
                    <a:pt x="2103392" y="810290"/>
                  </a:cubicBezTo>
                  <a:cubicBezTo>
                    <a:pt x="2102917" y="810005"/>
                    <a:pt x="2102156" y="808958"/>
                    <a:pt x="2101681" y="808006"/>
                  </a:cubicBezTo>
                  <a:cubicBezTo>
                    <a:pt x="2101206" y="806959"/>
                    <a:pt x="2100065" y="805531"/>
                    <a:pt x="2099114" y="804769"/>
                  </a:cubicBezTo>
                  <a:cubicBezTo>
                    <a:pt x="2098163" y="804008"/>
                    <a:pt x="2097023" y="802580"/>
                    <a:pt x="2096547" y="801628"/>
                  </a:cubicBezTo>
                  <a:cubicBezTo>
                    <a:pt x="2096072" y="800581"/>
                    <a:pt x="2095311" y="799534"/>
                    <a:pt x="2094931" y="799343"/>
                  </a:cubicBezTo>
                  <a:cubicBezTo>
                    <a:pt x="2094551" y="799058"/>
                    <a:pt x="2093315" y="797535"/>
                    <a:pt x="2092269" y="795917"/>
                  </a:cubicBezTo>
                  <a:cubicBezTo>
                    <a:pt x="2091223" y="794298"/>
                    <a:pt x="2089987" y="792680"/>
                    <a:pt x="2089417" y="792204"/>
                  </a:cubicBezTo>
                  <a:cubicBezTo>
                    <a:pt x="2088942" y="791728"/>
                    <a:pt x="2087991" y="790491"/>
                    <a:pt x="2087421" y="789444"/>
                  </a:cubicBezTo>
                  <a:cubicBezTo>
                    <a:pt x="2086850" y="788397"/>
                    <a:pt x="2085805" y="787064"/>
                    <a:pt x="2085139" y="786588"/>
                  </a:cubicBezTo>
                  <a:cubicBezTo>
                    <a:pt x="2084474" y="786112"/>
                    <a:pt x="2083428" y="784779"/>
                    <a:pt x="2082857" y="783637"/>
                  </a:cubicBezTo>
                  <a:cubicBezTo>
                    <a:pt x="2082287" y="782495"/>
                    <a:pt x="2081431" y="781448"/>
                    <a:pt x="2080956" y="781162"/>
                  </a:cubicBezTo>
                  <a:cubicBezTo>
                    <a:pt x="2080480" y="780972"/>
                    <a:pt x="2079530" y="779734"/>
                    <a:pt x="2078769" y="778592"/>
                  </a:cubicBezTo>
                  <a:cubicBezTo>
                    <a:pt x="2078009" y="777354"/>
                    <a:pt x="2076678" y="775641"/>
                    <a:pt x="2075822" y="774689"/>
                  </a:cubicBezTo>
                  <a:cubicBezTo>
                    <a:pt x="2074967" y="773737"/>
                    <a:pt x="2073826" y="772119"/>
                    <a:pt x="2073446" y="771167"/>
                  </a:cubicBezTo>
                  <a:cubicBezTo>
                    <a:pt x="2072970" y="770120"/>
                    <a:pt x="2072020" y="768882"/>
                    <a:pt x="2071354" y="768406"/>
                  </a:cubicBezTo>
                  <a:cubicBezTo>
                    <a:pt x="2070688" y="767930"/>
                    <a:pt x="2069833" y="766883"/>
                    <a:pt x="2069453" y="766217"/>
                  </a:cubicBezTo>
                  <a:cubicBezTo>
                    <a:pt x="2068787" y="764884"/>
                    <a:pt x="2066696" y="762505"/>
                    <a:pt x="2062988" y="758697"/>
                  </a:cubicBezTo>
                  <a:cubicBezTo>
                    <a:pt x="2062037" y="757745"/>
                    <a:pt x="2060706" y="756032"/>
                    <a:pt x="2059946" y="754984"/>
                  </a:cubicBezTo>
                  <a:cubicBezTo>
                    <a:pt x="2059185" y="753937"/>
                    <a:pt x="2058425" y="752985"/>
                    <a:pt x="2058234" y="752985"/>
                  </a:cubicBezTo>
                  <a:cubicBezTo>
                    <a:pt x="2058044" y="752985"/>
                    <a:pt x="2057189" y="752034"/>
                    <a:pt x="2056238" y="750796"/>
                  </a:cubicBezTo>
                  <a:cubicBezTo>
                    <a:pt x="2054717" y="748797"/>
                    <a:pt x="2052816" y="746608"/>
                    <a:pt x="2048252" y="741562"/>
                  </a:cubicBezTo>
                  <a:cubicBezTo>
                    <a:pt x="2047206" y="740420"/>
                    <a:pt x="2045971" y="738992"/>
                    <a:pt x="2045590" y="738421"/>
                  </a:cubicBezTo>
                  <a:cubicBezTo>
                    <a:pt x="2044925" y="737469"/>
                    <a:pt x="2043404" y="735851"/>
                    <a:pt x="2039126" y="731567"/>
                  </a:cubicBezTo>
                  <a:cubicBezTo>
                    <a:pt x="2038175" y="730616"/>
                    <a:pt x="2037034" y="729283"/>
                    <a:pt x="2036654" y="728616"/>
                  </a:cubicBezTo>
                  <a:cubicBezTo>
                    <a:pt x="2036274" y="727950"/>
                    <a:pt x="2035228" y="727093"/>
                    <a:pt x="2034467" y="726713"/>
                  </a:cubicBezTo>
                  <a:cubicBezTo>
                    <a:pt x="2032851" y="725856"/>
                    <a:pt x="2028003" y="721192"/>
                    <a:pt x="2027147" y="719478"/>
                  </a:cubicBezTo>
                  <a:cubicBezTo>
                    <a:pt x="2026767" y="718812"/>
                    <a:pt x="2025911" y="717955"/>
                    <a:pt x="2025246" y="717574"/>
                  </a:cubicBezTo>
                  <a:cubicBezTo>
                    <a:pt x="2024580" y="717194"/>
                    <a:pt x="2023535" y="716146"/>
                    <a:pt x="2023154" y="715290"/>
                  </a:cubicBezTo>
                  <a:cubicBezTo>
                    <a:pt x="2022679" y="714433"/>
                    <a:pt x="2021728" y="713291"/>
                    <a:pt x="2020873" y="712815"/>
                  </a:cubicBezTo>
                  <a:cubicBezTo>
                    <a:pt x="2020112" y="712339"/>
                    <a:pt x="2019161" y="711292"/>
                    <a:pt x="2018686" y="710625"/>
                  </a:cubicBezTo>
                  <a:cubicBezTo>
                    <a:pt x="2018306" y="709959"/>
                    <a:pt x="2017165" y="708531"/>
                    <a:pt x="2016119" y="707484"/>
                  </a:cubicBezTo>
                  <a:cubicBezTo>
                    <a:pt x="2012126" y="703486"/>
                    <a:pt x="2010700" y="701868"/>
                    <a:pt x="2009655" y="700440"/>
                  </a:cubicBezTo>
                  <a:cubicBezTo>
                    <a:pt x="2008704" y="699107"/>
                    <a:pt x="2004521" y="694919"/>
                    <a:pt x="2002049" y="692729"/>
                  </a:cubicBezTo>
                  <a:cubicBezTo>
                    <a:pt x="2001479" y="692253"/>
                    <a:pt x="2000623" y="691397"/>
                    <a:pt x="2000148" y="690826"/>
                  </a:cubicBezTo>
                  <a:cubicBezTo>
                    <a:pt x="1999672" y="690254"/>
                    <a:pt x="1997961" y="688731"/>
                    <a:pt x="1996440" y="687399"/>
                  </a:cubicBezTo>
                  <a:cubicBezTo>
                    <a:pt x="1993873" y="685114"/>
                    <a:pt x="1992352" y="683591"/>
                    <a:pt x="1989975" y="681211"/>
                  </a:cubicBezTo>
                  <a:cubicBezTo>
                    <a:pt x="1989500" y="680735"/>
                    <a:pt x="1987884" y="679212"/>
                    <a:pt x="1986458" y="677975"/>
                  </a:cubicBezTo>
                  <a:cubicBezTo>
                    <a:pt x="1985032" y="676642"/>
                    <a:pt x="1983320" y="675119"/>
                    <a:pt x="1982750" y="674548"/>
                  </a:cubicBezTo>
                  <a:cubicBezTo>
                    <a:pt x="1982180" y="673977"/>
                    <a:pt x="1981134" y="672930"/>
                    <a:pt x="1980564" y="672359"/>
                  </a:cubicBezTo>
                  <a:cubicBezTo>
                    <a:pt x="1977141" y="669122"/>
                    <a:pt x="1974384" y="666647"/>
                    <a:pt x="1973528" y="665790"/>
                  </a:cubicBezTo>
                  <a:cubicBezTo>
                    <a:pt x="1972958" y="665314"/>
                    <a:pt x="1972008" y="664362"/>
                    <a:pt x="1971342" y="663696"/>
                  </a:cubicBezTo>
                  <a:cubicBezTo>
                    <a:pt x="1970676" y="663030"/>
                    <a:pt x="1968775" y="661221"/>
                    <a:pt x="1967159" y="659698"/>
                  </a:cubicBezTo>
                  <a:cubicBezTo>
                    <a:pt x="1965448" y="658175"/>
                    <a:pt x="1962120" y="655034"/>
                    <a:pt x="1959744" y="652749"/>
                  </a:cubicBezTo>
                  <a:cubicBezTo>
                    <a:pt x="1956416" y="649608"/>
                    <a:pt x="1954895" y="648466"/>
                    <a:pt x="1953279" y="647990"/>
                  </a:cubicBezTo>
                  <a:cubicBezTo>
                    <a:pt x="1951663" y="647418"/>
                    <a:pt x="1950902" y="646943"/>
                    <a:pt x="1949952" y="645515"/>
                  </a:cubicBezTo>
                  <a:cubicBezTo>
                    <a:pt x="1949286" y="644468"/>
                    <a:pt x="1948526" y="643706"/>
                    <a:pt x="1948240" y="643706"/>
                  </a:cubicBezTo>
                  <a:cubicBezTo>
                    <a:pt x="1947955" y="643706"/>
                    <a:pt x="1946624" y="642564"/>
                    <a:pt x="1945198" y="641231"/>
                  </a:cubicBezTo>
                  <a:cubicBezTo>
                    <a:pt x="1939684" y="635996"/>
                    <a:pt x="1932839" y="630094"/>
                    <a:pt x="1932269" y="630094"/>
                  </a:cubicBezTo>
                  <a:cubicBezTo>
                    <a:pt x="1932079" y="630094"/>
                    <a:pt x="1930653" y="628951"/>
                    <a:pt x="1929131" y="627619"/>
                  </a:cubicBezTo>
                  <a:cubicBezTo>
                    <a:pt x="1927610" y="626286"/>
                    <a:pt x="1926184" y="625144"/>
                    <a:pt x="1925994" y="625144"/>
                  </a:cubicBezTo>
                  <a:cubicBezTo>
                    <a:pt x="1925804" y="625144"/>
                    <a:pt x="1924473" y="624097"/>
                    <a:pt x="1923142" y="622954"/>
                  </a:cubicBezTo>
                  <a:cubicBezTo>
                    <a:pt x="1921811" y="621717"/>
                    <a:pt x="1920100" y="620479"/>
                    <a:pt x="1919435" y="620099"/>
                  </a:cubicBezTo>
                  <a:cubicBezTo>
                    <a:pt x="1918769" y="619718"/>
                    <a:pt x="1917818" y="618861"/>
                    <a:pt x="1917343" y="618195"/>
                  </a:cubicBezTo>
                  <a:cubicBezTo>
                    <a:pt x="1916868" y="617528"/>
                    <a:pt x="1915917" y="616672"/>
                    <a:pt x="1915252" y="616196"/>
                  </a:cubicBezTo>
                  <a:cubicBezTo>
                    <a:pt x="1914586" y="615815"/>
                    <a:pt x="1912970" y="614578"/>
                    <a:pt x="1911734" y="613435"/>
                  </a:cubicBezTo>
                  <a:cubicBezTo>
                    <a:pt x="1910498" y="612293"/>
                    <a:pt x="1909357" y="611436"/>
                    <a:pt x="1909072" y="611436"/>
                  </a:cubicBezTo>
                  <a:cubicBezTo>
                    <a:pt x="1908787" y="611436"/>
                    <a:pt x="1907551" y="610484"/>
                    <a:pt x="1906315" y="609342"/>
                  </a:cubicBezTo>
                  <a:cubicBezTo>
                    <a:pt x="1905079" y="608200"/>
                    <a:pt x="1903368" y="606962"/>
                    <a:pt x="1902607" y="606581"/>
                  </a:cubicBezTo>
                  <a:cubicBezTo>
                    <a:pt x="1901847" y="606201"/>
                    <a:pt x="1900231" y="604963"/>
                    <a:pt x="1898995" y="603916"/>
                  </a:cubicBezTo>
                  <a:cubicBezTo>
                    <a:pt x="1897759" y="602774"/>
                    <a:pt x="1896523" y="601917"/>
                    <a:pt x="1896238" y="601917"/>
                  </a:cubicBezTo>
                  <a:cubicBezTo>
                    <a:pt x="1895953" y="601917"/>
                    <a:pt x="1894907" y="601156"/>
                    <a:pt x="1894146" y="600299"/>
                  </a:cubicBezTo>
                  <a:cubicBezTo>
                    <a:pt x="1893291" y="599442"/>
                    <a:pt x="1891770" y="598205"/>
                    <a:pt x="1890629" y="597634"/>
                  </a:cubicBezTo>
                  <a:cubicBezTo>
                    <a:pt x="1889488" y="597062"/>
                    <a:pt x="1887872" y="595920"/>
                    <a:pt x="1887016" y="595063"/>
                  </a:cubicBezTo>
                  <a:cubicBezTo>
                    <a:pt x="1886161" y="594207"/>
                    <a:pt x="1884544" y="593160"/>
                    <a:pt x="1883594" y="592779"/>
                  </a:cubicBezTo>
                  <a:cubicBezTo>
                    <a:pt x="1882548" y="592303"/>
                    <a:pt x="1881217" y="591256"/>
                    <a:pt x="1880456" y="590399"/>
                  </a:cubicBezTo>
                  <a:cubicBezTo>
                    <a:pt x="1879696" y="589542"/>
                    <a:pt x="1878555" y="588590"/>
                    <a:pt x="1877795" y="588305"/>
                  </a:cubicBezTo>
                  <a:cubicBezTo>
                    <a:pt x="1877034" y="588019"/>
                    <a:pt x="1875798" y="587162"/>
                    <a:pt x="1874942" y="586401"/>
                  </a:cubicBezTo>
                  <a:cubicBezTo>
                    <a:pt x="1874182" y="585544"/>
                    <a:pt x="1872280" y="584307"/>
                    <a:pt x="1870759" y="583545"/>
                  </a:cubicBezTo>
                  <a:cubicBezTo>
                    <a:pt x="1869238" y="582784"/>
                    <a:pt x="1867622" y="581641"/>
                    <a:pt x="1867242" y="581070"/>
                  </a:cubicBezTo>
                  <a:cubicBezTo>
                    <a:pt x="1866861" y="580499"/>
                    <a:pt x="1865531" y="579547"/>
                    <a:pt x="1864295" y="579071"/>
                  </a:cubicBezTo>
                  <a:cubicBezTo>
                    <a:pt x="1863059" y="578500"/>
                    <a:pt x="1861633" y="577548"/>
                    <a:pt x="1861062" y="576977"/>
                  </a:cubicBezTo>
                  <a:cubicBezTo>
                    <a:pt x="1860492" y="576311"/>
                    <a:pt x="1858876" y="575359"/>
                    <a:pt x="1857545" y="574692"/>
                  </a:cubicBezTo>
                  <a:cubicBezTo>
                    <a:pt x="1856214" y="574026"/>
                    <a:pt x="1854313" y="572789"/>
                    <a:pt x="1853267" y="571837"/>
                  </a:cubicBezTo>
                  <a:cubicBezTo>
                    <a:pt x="1851841" y="570504"/>
                    <a:pt x="1850985" y="570123"/>
                    <a:pt x="1849369" y="569838"/>
                  </a:cubicBezTo>
                  <a:cubicBezTo>
                    <a:pt x="1846517" y="569457"/>
                    <a:pt x="1844806" y="568695"/>
                    <a:pt x="1843950" y="567458"/>
                  </a:cubicBezTo>
                  <a:cubicBezTo>
                    <a:pt x="1843570" y="566887"/>
                    <a:pt x="1842144" y="565935"/>
                    <a:pt x="1840908" y="565364"/>
                  </a:cubicBezTo>
                  <a:cubicBezTo>
                    <a:pt x="1839577" y="564793"/>
                    <a:pt x="1837866" y="563650"/>
                    <a:pt x="1837010" y="562889"/>
                  </a:cubicBezTo>
                  <a:cubicBezTo>
                    <a:pt x="1836250" y="562127"/>
                    <a:pt x="1834633" y="561080"/>
                    <a:pt x="1833493" y="560604"/>
                  </a:cubicBezTo>
                  <a:cubicBezTo>
                    <a:pt x="1832352" y="560128"/>
                    <a:pt x="1830735" y="559081"/>
                    <a:pt x="1829880" y="558320"/>
                  </a:cubicBezTo>
                  <a:cubicBezTo>
                    <a:pt x="1829024" y="557558"/>
                    <a:pt x="1827218" y="556511"/>
                    <a:pt x="1825982" y="556035"/>
                  </a:cubicBezTo>
                  <a:cubicBezTo>
                    <a:pt x="1824746" y="555559"/>
                    <a:pt x="1822845" y="554417"/>
                    <a:pt x="1821894" y="553560"/>
                  </a:cubicBezTo>
                  <a:cubicBezTo>
                    <a:pt x="1820848" y="552703"/>
                    <a:pt x="1819613" y="551847"/>
                    <a:pt x="1818947" y="551656"/>
                  </a:cubicBezTo>
                  <a:cubicBezTo>
                    <a:pt x="1817236" y="551275"/>
                    <a:pt x="1815524" y="550324"/>
                    <a:pt x="1813718" y="548800"/>
                  </a:cubicBezTo>
                  <a:cubicBezTo>
                    <a:pt x="1812863" y="548039"/>
                    <a:pt x="1811247" y="547182"/>
                    <a:pt x="1810201" y="546801"/>
                  </a:cubicBezTo>
                  <a:cubicBezTo>
                    <a:pt x="1809155" y="546421"/>
                    <a:pt x="1807539" y="545469"/>
                    <a:pt x="1806493" y="544517"/>
                  </a:cubicBezTo>
                  <a:cubicBezTo>
                    <a:pt x="1805447" y="543565"/>
                    <a:pt x="1803736" y="542613"/>
                    <a:pt x="1802405" y="542137"/>
                  </a:cubicBezTo>
                  <a:cubicBezTo>
                    <a:pt x="1801074" y="541661"/>
                    <a:pt x="1799458" y="540804"/>
                    <a:pt x="1798412" y="539853"/>
                  </a:cubicBezTo>
                  <a:cubicBezTo>
                    <a:pt x="1797461" y="538996"/>
                    <a:pt x="1795655" y="537854"/>
                    <a:pt x="1794324" y="537378"/>
                  </a:cubicBezTo>
                  <a:cubicBezTo>
                    <a:pt x="1792993" y="536902"/>
                    <a:pt x="1791092" y="535855"/>
                    <a:pt x="1790141" y="535093"/>
                  </a:cubicBezTo>
                  <a:cubicBezTo>
                    <a:pt x="1789095" y="534331"/>
                    <a:pt x="1787289" y="533380"/>
                    <a:pt x="1786148" y="532999"/>
                  </a:cubicBezTo>
                  <a:cubicBezTo>
                    <a:pt x="1784912" y="532618"/>
                    <a:pt x="1783106" y="531666"/>
                    <a:pt x="1781965" y="530809"/>
                  </a:cubicBezTo>
                  <a:cubicBezTo>
                    <a:pt x="1780824" y="529953"/>
                    <a:pt x="1778733" y="528906"/>
                    <a:pt x="1777212" y="528334"/>
                  </a:cubicBezTo>
                  <a:cubicBezTo>
                    <a:pt x="1775691" y="527763"/>
                    <a:pt x="1773789" y="526716"/>
                    <a:pt x="1772934" y="525955"/>
                  </a:cubicBezTo>
                  <a:cubicBezTo>
                    <a:pt x="1771983" y="525098"/>
                    <a:pt x="1770367" y="524241"/>
                    <a:pt x="1768941" y="523860"/>
                  </a:cubicBezTo>
                  <a:cubicBezTo>
                    <a:pt x="1767610" y="523480"/>
                    <a:pt x="1765899" y="522718"/>
                    <a:pt x="1765138" y="522052"/>
                  </a:cubicBezTo>
                  <a:cubicBezTo>
                    <a:pt x="1762666" y="520148"/>
                    <a:pt x="1761526" y="519577"/>
                    <a:pt x="1759244" y="518910"/>
                  </a:cubicBezTo>
                  <a:cubicBezTo>
                    <a:pt x="1758008" y="518530"/>
                    <a:pt x="1756392" y="517768"/>
                    <a:pt x="1755631" y="517102"/>
                  </a:cubicBezTo>
                  <a:cubicBezTo>
                    <a:pt x="1753920" y="515674"/>
                    <a:pt x="1752304" y="514817"/>
                    <a:pt x="1749737" y="514151"/>
                  </a:cubicBezTo>
                  <a:cubicBezTo>
                    <a:pt x="1748691" y="513865"/>
                    <a:pt x="1746885" y="512913"/>
                    <a:pt x="1745839" y="512057"/>
                  </a:cubicBezTo>
                  <a:cubicBezTo>
                    <a:pt x="1744413" y="510914"/>
                    <a:pt x="1743082" y="510248"/>
                    <a:pt x="1740991" y="509772"/>
                  </a:cubicBezTo>
                  <a:cubicBezTo>
                    <a:pt x="1738994" y="509296"/>
                    <a:pt x="1737473" y="508630"/>
                    <a:pt x="1736237" y="507678"/>
                  </a:cubicBezTo>
                  <a:cubicBezTo>
                    <a:pt x="1735097" y="506821"/>
                    <a:pt x="1733100" y="505869"/>
                    <a:pt x="1731009" y="505203"/>
                  </a:cubicBezTo>
                  <a:cubicBezTo>
                    <a:pt x="1728917" y="504537"/>
                    <a:pt x="1726826" y="503585"/>
                    <a:pt x="1725780" y="502728"/>
                  </a:cubicBezTo>
                  <a:cubicBezTo>
                    <a:pt x="1724734" y="501966"/>
                    <a:pt x="1723023" y="501110"/>
                    <a:pt x="1721882" y="500824"/>
                  </a:cubicBezTo>
                  <a:cubicBezTo>
                    <a:pt x="1719315" y="500253"/>
                    <a:pt x="1717604" y="499396"/>
                    <a:pt x="1715893" y="497968"/>
                  </a:cubicBezTo>
                  <a:cubicBezTo>
                    <a:pt x="1715132" y="497302"/>
                    <a:pt x="1713706" y="496636"/>
                    <a:pt x="1712755" y="496350"/>
                  </a:cubicBezTo>
                  <a:cubicBezTo>
                    <a:pt x="1708953" y="495398"/>
                    <a:pt x="1706766" y="494637"/>
                    <a:pt x="1705530" y="493685"/>
                  </a:cubicBezTo>
                  <a:cubicBezTo>
                    <a:pt x="1704009" y="492543"/>
                    <a:pt x="1700016" y="491400"/>
                    <a:pt x="1697354" y="491400"/>
                  </a:cubicBezTo>
                  <a:cubicBezTo>
                    <a:pt x="1694597" y="491400"/>
                    <a:pt x="1692506" y="490734"/>
                    <a:pt x="1690034" y="489116"/>
                  </a:cubicBezTo>
                  <a:cubicBezTo>
                    <a:pt x="1688893" y="488354"/>
                    <a:pt x="1687467" y="487593"/>
                    <a:pt x="1686802" y="487497"/>
                  </a:cubicBezTo>
                  <a:cubicBezTo>
                    <a:pt x="1683950" y="486926"/>
                    <a:pt x="1680432" y="485594"/>
                    <a:pt x="1678245" y="484356"/>
                  </a:cubicBezTo>
                  <a:cubicBezTo>
                    <a:pt x="1676724" y="483499"/>
                    <a:pt x="1674538" y="482643"/>
                    <a:pt x="1672351" y="482167"/>
                  </a:cubicBezTo>
                  <a:cubicBezTo>
                    <a:pt x="1668739" y="481405"/>
                    <a:pt x="1667503" y="480929"/>
                    <a:pt x="1665031" y="479311"/>
                  </a:cubicBezTo>
                  <a:cubicBezTo>
                    <a:pt x="1664175" y="478740"/>
                    <a:pt x="1662274" y="478073"/>
                    <a:pt x="1660468" y="477788"/>
                  </a:cubicBezTo>
                  <a:cubicBezTo>
                    <a:pt x="1656760" y="477122"/>
                    <a:pt x="1654859" y="476550"/>
                    <a:pt x="1652577" y="475123"/>
                  </a:cubicBezTo>
                  <a:cubicBezTo>
                    <a:pt x="1651531" y="474456"/>
                    <a:pt x="1649060" y="473695"/>
                    <a:pt x="1646493" y="473124"/>
                  </a:cubicBezTo>
                  <a:cubicBezTo>
                    <a:pt x="1643450" y="472457"/>
                    <a:pt x="1641549" y="471791"/>
                    <a:pt x="1640218" y="470934"/>
                  </a:cubicBezTo>
                  <a:cubicBezTo>
                    <a:pt x="1638887" y="470077"/>
                    <a:pt x="1636796" y="469316"/>
                    <a:pt x="1633563" y="468554"/>
                  </a:cubicBezTo>
                  <a:cubicBezTo>
                    <a:pt x="1630616" y="467888"/>
                    <a:pt x="1628144" y="467031"/>
                    <a:pt x="1626908" y="466270"/>
                  </a:cubicBezTo>
                  <a:cubicBezTo>
                    <a:pt x="1624532" y="464842"/>
                    <a:pt x="1624247" y="464747"/>
                    <a:pt x="1618542" y="463795"/>
                  </a:cubicBezTo>
                  <a:cubicBezTo>
                    <a:pt x="1615500" y="463319"/>
                    <a:pt x="1612838" y="462557"/>
                    <a:pt x="1610652" y="461605"/>
                  </a:cubicBezTo>
                  <a:cubicBezTo>
                    <a:pt x="1608845" y="460844"/>
                    <a:pt x="1606088" y="459892"/>
                    <a:pt x="1604567" y="459606"/>
                  </a:cubicBezTo>
                  <a:cubicBezTo>
                    <a:pt x="1599434" y="458655"/>
                    <a:pt x="1596962" y="457988"/>
                    <a:pt x="1594300" y="456751"/>
                  </a:cubicBezTo>
                  <a:cubicBezTo>
                    <a:pt x="1592494" y="455894"/>
                    <a:pt x="1589832" y="455228"/>
                    <a:pt x="1586409" y="454656"/>
                  </a:cubicBezTo>
                  <a:cubicBezTo>
                    <a:pt x="1583272" y="454085"/>
                    <a:pt x="1580135" y="453324"/>
                    <a:pt x="1578423" y="452562"/>
                  </a:cubicBezTo>
                  <a:cubicBezTo>
                    <a:pt x="1575191" y="451134"/>
                    <a:pt x="1571578" y="450278"/>
                    <a:pt x="1567301" y="449897"/>
                  </a:cubicBezTo>
                  <a:cubicBezTo>
                    <a:pt x="1565589" y="449707"/>
                    <a:pt x="1561977" y="448850"/>
                    <a:pt x="1558839" y="447803"/>
                  </a:cubicBezTo>
                  <a:cubicBezTo>
                    <a:pt x="1555227" y="446565"/>
                    <a:pt x="1551709" y="445804"/>
                    <a:pt x="1548287" y="445328"/>
                  </a:cubicBezTo>
                  <a:cubicBezTo>
                    <a:pt x="1545530" y="444947"/>
                    <a:pt x="1541917" y="444185"/>
                    <a:pt x="1540301" y="443614"/>
                  </a:cubicBezTo>
                  <a:cubicBezTo>
                    <a:pt x="1534977" y="441710"/>
                    <a:pt x="1533171" y="441425"/>
                    <a:pt x="1526421" y="440759"/>
                  </a:cubicBezTo>
                  <a:cubicBezTo>
                    <a:pt x="1519576" y="440092"/>
                    <a:pt x="1518340" y="439902"/>
                    <a:pt x="1515583" y="438760"/>
                  </a:cubicBezTo>
                  <a:cubicBezTo>
                    <a:pt x="1513397" y="437808"/>
                    <a:pt x="1509213" y="437046"/>
                    <a:pt x="1503700" y="436475"/>
                  </a:cubicBezTo>
                  <a:cubicBezTo>
                    <a:pt x="1498091" y="435904"/>
                    <a:pt x="1490485" y="434666"/>
                    <a:pt x="1486207" y="433524"/>
                  </a:cubicBezTo>
                  <a:cubicBezTo>
                    <a:pt x="1482690" y="432667"/>
                    <a:pt x="1473658" y="431620"/>
                    <a:pt x="1465387" y="431239"/>
                  </a:cubicBezTo>
                  <a:cubicBezTo>
                    <a:pt x="1461870" y="431049"/>
                    <a:pt x="1459017" y="430668"/>
                    <a:pt x="1457496" y="430192"/>
                  </a:cubicBezTo>
                  <a:cubicBezTo>
                    <a:pt x="1456165" y="429716"/>
                    <a:pt x="1454169" y="429431"/>
                    <a:pt x="1452933" y="429431"/>
                  </a:cubicBezTo>
                  <a:cubicBezTo>
                    <a:pt x="1451697" y="429431"/>
                    <a:pt x="1450176" y="429145"/>
                    <a:pt x="1449416" y="428765"/>
                  </a:cubicBezTo>
                  <a:cubicBezTo>
                    <a:pt x="1448370" y="428193"/>
                    <a:pt x="1446468" y="428003"/>
                    <a:pt x="1441525" y="427717"/>
                  </a:cubicBezTo>
                  <a:cubicBezTo>
                    <a:pt x="1437912" y="427527"/>
                    <a:pt x="1431352" y="427146"/>
                    <a:pt x="1426979" y="426956"/>
                  </a:cubicBezTo>
                  <a:cubicBezTo>
                    <a:pt x="1422606" y="426670"/>
                    <a:pt x="1416522" y="426480"/>
                    <a:pt x="1413480" y="426385"/>
                  </a:cubicBezTo>
                  <a:cubicBezTo>
                    <a:pt x="1409201" y="426385"/>
                    <a:pt x="1407680" y="426099"/>
                    <a:pt x="1406350" y="425528"/>
                  </a:cubicBezTo>
                  <a:cubicBezTo>
                    <a:pt x="1404828" y="424862"/>
                    <a:pt x="1403402" y="424766"/>
                    <a:pt x="1390568" y="424671"/>
                  </a:cubicBezTo>
                  <a:cubicBezTo>
                    <a:pt x="1378304" y="424671"/>
                    <a:pt x="1376308" y="424576"/>
                    <a:pt x="1375072" y="423910"/>
                  </a:cubicBezTo>
                  <a:cubicBezTo>
                    <a:pt x="1373076" y="422863"/>
                    <a:pt x="1331150" y="422863"/>
                    <a:pt x="1326492" y="423910"/>
                  </a:cubicBezTo>
                  <a:cubicBezTo>
                    <a:pt x="1324020" y="424481"/>
                    <a:pt x="1321073" y="424576"/>
                    <a:pt x="1311091" y="424481"/>
                  </a:cubicBezTo>
                  <a:cubicBezTo>
                    <a:pt x="1299968" y="424481"/>
                    <a:pt x="1298637" y="424481"/>
                    <a:pt x="1297401" y="425147"/>
                  </a:cubicBezTo>
                  <a:cubicBezTo>
                    <a:pt x="1296355" y="425718"/>
                    <a:pt x="1294454" y="426004"/>
                    <a:pt x="1289700" y="426194"/>
                  </a:cubicBezTo>
                  <a:cubicBezTo>
                    <a:pt x="1286183" y="426385"/>
                    <a:pt x="1279718" y="426670"/>
                    <a:pt x="1275155" y="426956"/>
                  </a:cubicBezTo>
                  <a:cubicBezTo>
                    <a:pt x="1270592" y="427146"/>
                    <a:pt x="1264507" y="427527"/>
                    <a:pt x="1261465" y="427622"/>
                  </a:cubicBezTo>
                  <a:cubicBezTo>
                    <a:pt x="1258423" y="427813"/>
                    <a:pt x="1255095" y="428193"/>
                    <a:pt x="1253955" y="428479"/>
                  </a:cubicBezTo>
                  <a:cubicBezTo>
                    <a:pt x="1252814" y="428765"/>
                    <a:pt x="1251198" y="429050"/>
                    <a:pt x="1250342" y="429050"/>
                  </a:cubicBezTo>
                  <a:cubicBezTo>
                    <a:pt x="1249486" y="429050"/>
                    <a:pt x="1248060" y="429336"/>
                    <a:pt x="1247110" y="429716"/>
                  </a:cubicBezTo>
                  <a:cubicBezTo>
                    <a:pt x="1245493" y="430383"/>
                    <a:pt x="1243021" y="430668"/>
                    <a:pt x="1232659" y="431525"/>
                  </a:cubicBezTo>
                  <a:cubicBezTo>
                    <a:pt x="1221346" y="432382"/>
                    <a:pt x="1218874" y="432763"/>
                    <a:pt x="1217448" y="433334"/>
                  </a:cubicBezTo>
                  <a:cubicBezTo>
                    <a:pt x="1216592" y="433714"/>
                    <a:pt x="1214976" y="434000"/>
                    <a:pt x="1213836" y="434000"/>
                  </a:cubicBezTo>
                  <a:cubicBezTo>
                    <a:pt x="1212695" y="434000"/>
                    <a:pt x="1210603" y="434381"/>
                    <a:pt x="1209082" y="434857"/>
                  </a:cubicBezTo>
                  <a:cubicBezTo>
                    <a:pt x="1207561" y="435333"/>
                    <a:pt x="1203568" y="435999"/>
                    <a:pt x="1200241" y="436285"/>
                  </a:cubicBezTo>
                  <a:cubicBezTo>
                    <a:pt x="1192730" y="437046"/>
                    <a:pt x="1191685" y="437237"/>
                    <a:pt x="1189118" y="438188"/>
                  </a:cubicBezTo>
                  <a:cubicBezTo>
                    <a:pt x="1185980" y="439426"/>
                    <a:pt x="1182938" y="439997"/>
                    <a:pt x="1177519" y="440568"/>
                  </a:cubicBezTo>
                  <a:cubicBezTo>
                    <a:pt x="1170579" y="441235"/>
                    <a:pt x="1165445" y="442186"/>
                    <a:pt x="1162784" y="443234"/>
                  </a:cubicBezTo>
                  <a:cubicBezTo>
                    <a:pt x="1159836" y="444471"/>
                    <a:pt x="1159456" y="444566"/>
                    <a:pt x="1152516" y="445518"/>
                  </a:cubicBezTo>
                  <a:cubicBezTo>
                    <a:pt x="1148333" y="446089"/>
                    <a:pt x="1145861" y="446660"/>
                    <a:pt x="1143199" y="447803"/>
                  </a:cubicBezTo>
                  <a:cubicBezTo>
                    <a:pt x="1140633" y="448850"/>
                    <a:pt x="1138256" y="449421"/>
                    <a:pt x="1134643" y="449897"/>
                  </a:cubicBezTo>
                  <a:cubicBezTo>
                    <a:pt x="1128559" y="450754"/>
                    <a:pt x="1127133" y="451039"/>
                    <a:pt x="1123521" y="452562"/>
                  </a:cubicBezTo>
                  <a:cubicBezTo>
                    <a:pt x="1121999" y="453229"/>
                    <a:pt x="1118577" y="454085"/>
                    <a:pt x="1115725" y="454656"/>
                  </a:cubicBezTo>
                  <a:cubicBezTo>
                    <a:pt x="1112302" y="455228"/>
                    <a:pt x="1109640" y="455989"/>
                    <a:pt x="1107359" y="457036"/>
                  </a:cubicBezTo>
                  <a:cubicBezTo>
                    <a:pt x="1105172" y="457988"/>
                    <a:pt x="1102415" y="458750"/>
                    <a:pt x="1099563" y="459321"/>
                  </a:cubicBezTo>
                  <a:cubicBezTo>
                    <a:pt x="1093859" y="460273"/>
                    <a:pt x="1093384" y="460463"/>
                    <a:pt x="1090817" y="461891"/>
                  </a:cubicBezTo>
                  <a:cubicBezTo>
                    <a:pt x="1089201" y="462748"/>
                    <a:pt x="1087299" y="463319"/>
                    <a:pt x="1083687" y="463890"/>
                  </a:cubicBezTo>
                  <a:cubicBezTo>
                    <a:pt x="1079884" y="464556"/>
                    <a:pt x="1077983" y="465128"/>
                    <a:pt x="1075416" y="466365"/>
                  </a:cubicBezTo>
                  <a:cubicBezTo>
                    <a:pt x="1073419" y="467317"/>
                    <a:pt x="1070662" y="468269"/>
                    <a:pt x="1068666" y="468650"/>
                  </a:cubicBezTo>
                  <a:cubicBezTo>
                    <a:pt x="1066765" y="469030"/>
                    <a:pt x="1063912" y="469982"/>
                    <a:pt x="1061916" y="470934"/>
                  </a:cubicBezTo>
                  <a:cubicBezTo>
                    <a:pt x="1060014" y="471886"/>
                    <a:pt x="1056973" y="472838"/>
                    <a:pt x="1054976" y="473219"/>
                  </a:cubicBezTo>
                  <a:cubicBezTo>
                    <a:pt x="1052789" y="473695"/>
                    <a:pt x="1050128" y="474551"/>
                    <a:pt x="1048131" y="475599"/>
                  </a:cubicBezTo>
                  <a:cubicBezTo>
                    <a:pt x="1046135" y="476550"/>
                    <a:pt x="1043283" y="477598"/>
                    <a:pt x="1041001" y="478073"/>
                  </a:cubicBezTo>
                  <a:cubicBezTo>
                    <a:pt x="1038529" y="478549"/>
                    <a:pt x="1036533" y="479311"/>
                    <a:pt x="1035202" y="480072"/>
                  </a:cubicBezTo>
                  <a:cubicBezTo>
                    <a:pt x="1034156" y="480739"/>
                    <a:pt x="1031494" y="481786"/>
                    <a:pt x="1029402" y="482262"/>
                  </a:cubicBezTo>
                  <a:cubicBezTo>
                    <a:pt x="1025410" y="483309"/>
                    <a:pt x="1024364" y="483785"/>
                    <a:pt x="1022463" y="485118"/>
                  </a:cubicBezTo>
                  <a:cubicBezTo>
                    <a:pt x="1021892" y="485594"/>
                    <a:pt x="1019705" y="486355"/>
                    <a:pt x="1017614" y="486926"/>
                  </a:cubicBezTo>
                  <a:cubicBezTo>
                    <a:pt x="1015522" y="487497"/>
                    <a:pt x="1013051" y="488545"/>
                    <a:pt x="1011910" y="489211"/>
                  </a:cubicBezTo>
                  <a:cubicBezTo>
                    <a:pt x="1009343" y="490829"/>
                    <a:pt x="1008297" y="491115"/>
                    <a:pt x="1003164" y="491876"/>
                  </a:cubicBezTo>
                  <a:cubicBezTo>
                    <a:pt x="999361" y="492352"/>
                    <a:pt x="998505" y="492638"/>
                    <a:pt x="996604" y="493970"/>
                  </a:cubicBezTo>
                  <a:cubicBezTo>
                    <a:pt x="995273" y="494922"/>
                    <a:pt x="993181" y="495779"/>
                    <a:pt x="991375" y="496255"/>
                  </a:cubicBezTo>
                  <a:cubicBezTo>
                    <a:pt x="989664" y="496636"/>
                    <a:pt x="987857" y="497397"/>
                    <a:pt x="987287" y="497778"/>
                  </a:cubicBezTo>
                  <a:cubicBezTo>
                    <a:pt x="984625" y="499682"/>
                    <a:pt x="983770" y="500063"/>
                    <a:pt x="981012" y="500824"/>
                  </a:cubicBezTo>
                  <a:cubicBezTo>
                    <a:pt x="979396" y="501300"/>
                    <a:pt x="977400" y="502157"/>
                    <a:pt x="976544" y="502823"/>
                  </a:cubicBezTo>
                  <a:cubicBezTo>
                    <a:pt x="974548" y="504346"/>
                    <a:pt x="972932" y="505108"/>
                    <a:pt x="970365" y="505774"/>
                  </a:cubicBezTo>
                  <a:cubicBezTo>
                    <a:pt x="969034" y="506060"/>
                    <a:pt x="967513" y="506821"/>
                    <a:pt x="966467" y="507678"/>
                  </a:cubicBezTo>
                  <a:cubicBezTo>
                    <a:pt x="964851" y="509011"/>
                    <a:pt x="962474" y="509962"/>
                    <a:pt x="959432" y="510534"/>
                  </a:cubicBezTo>
                  <a:cubicBezTo>
                    <a:pt x="958671" y="510724"/>
                    <a:pt x="957436" y="511295"/>
                    <a:pt x="956675" y="511962"/>
                  </a:cubicBezTo>
                  <a:cubicBezTo>
                    <a:pt x="955059" y="513389"/>
                    <a:pt x="953253" y="514246"/>
                    <a:pt x="951351" y="514627"/>
                  </a:cubicBezTo>
                  <a:cubicBezTo>
                    <a:pt x="949355" y="515008"/>
                    <a:pt x="947644" y="515960"/>
                    <a:pt x="946122" y="517292"/>
                  </a:cubicBezTo>
                  <a:cubicBezTo>
                    <a:pt x="945457" y="517959"/>
                    <a:pt x="943651" y="518815"/>
                    <a:pt x="942225" y="519291"/>
                  </a:cubicBezTo>
                  <a:cubicBezTo>
                    <a:pt x="940704" y="519767"/>
                    <a:pt x="938897" y="520719"/>
                    <a:pt x="937946" y="521576"/>
                  </a:cubicBezTo>
                  <a:cubicBezTo>
                    <a:pt x="937091" y="522337"/>
                    <a:pt x="935380" y="523289"/>
                    <a:pt x="934239" y="523575"/>
                  </a:cubicBezTo>
                  <a:cubicBezTo>
                    <a:pt x="931482" y="524336"/>
                    <a:pt x="929961" y="525193"/>
                    <a:pt x="928725" y="526526"/>
                  </a:cubicBezTo>
                  <a:cubicBezTo>
                    <a:pt x="928059" y="527192"/>
                    <a:pt x="926538" y="527954"/>
                    <a:pt x="924827" y="528430"/>
                  </a:cubicBezTo>
                  <a:cubicBezTo>
                    <a:pt x="922926" y="529001"/>
                    <a:pt x="921309" y="529762"/>
                    <a:pt x="920074" y="530905"/>
                  </a:cubicBezTo>
                  <a:cubicBezTo>
                    <a:pt x="918838" y="531952"/>
                    <a:pt x="917317" y="532808"/>
                    <a:pt x="915700" y="533189"/>
                  </a:cubicBezTo>
                  <a:cubicBezTo>
                    <a:pt x="914084" y="533665"/>
                    <a:pt x="912658" y="534427"/>
                    <a:pt x="911517" y="535379"/>
                  </a:cubicBezTo>
                  <a:cubicBezTo>
                    <a:pt x="910567" y="536235"/>
                    <a:pt x="908951" y="537187"/>
                    <a:pt x="907715" y="537568"/>
                  </a:cubicBezTo>
                  <a:cubicBezTo>
                    <a:pt x="906574" y="537949"/>
                    <a:pt x="904672" y="538996"/>
                    <a:pt x="903627" y="539948"/>
                  </a:cubicBezTo>
                  <a:cubicBezTo>
                    <a:pt x="902486" y="540900"/>
                    <a:pt x="900680" y="541947"/>
                    <a:pt x="899539" y="542232"/>
                  </a:cubicBezTo>
                  <a:cubicBezTo>
                    <a:pt x="898398" y="542613"/>
                    <a:pt x="896782" y="543565"/>
                    <a:pt x="895926" y="544231"/>
                  </a:cubicBezTo>
                  <a:cubicBezTo>
                    <a:pt x="895071" y="544993"/>
                    <a:pt x="892979" y="546230"/>
                    <a:pt x="891173" y="546992"/>
                  </a:cubicBezTo>
                  <a:cubicBezTo>
                    <a:pt x="889461" y="547753"/>
                    <a:pt x="887845" y="548705"/>
                    <a:pt x="887750" y="549086"/>
                  </a:cubicBezTo>
                  <a:cubicBezTo>
                    <a:pt x="887560" y="549467"/>
                    <a:pt x="886229" y="550324"/>
                    <a:pt x="884613" y="550990"/>
                  </a:cubicBezTo>
                  <a:cubicBezTo>
                    <a:pt x="883092" y="551656"/>
                    <a:pt x="881000" y="552894"/>
                    <a:pt x="880050" y="553655"/>
                  </a:cubicBezTo>
                  <a:cubicBezTo>
                    <a:pt x="879099" y="554417"/>
                    <a:pt x="877293" y="555464"/>
                    <a:pt x="876057" y="555940"/>
                  </a:cubicBezTo>
                  <a:cubicBezTo>
                    <a:pt x="874821" y="556416"/>
                    <a:pt x="873205" y="557368"/>
                    <a:pt x="872539" y="558034"/>
                  </a:cubicBezTo>
                  <a:cubicBezTo>
                    <a:pt x="871874" y="558700"/>
                    <a:pt x="870163" y="559747"/>
                    <a:pt x="868927" y="560414"/>
                  </a:cubicBezTo>
                  <a:cubicBezTo>
                    <a:pt x="867691" y="560985"/>
                    <a:pt x="865885" y="562222"/>
                    <a:pt x="864934" y="563079"/>
                  </a:cubicBezTo>
                  <a:cubicBezTo>
                    <a:pt x="863983" y="563936"/>
                    <a:pt x="862462" y="564983"/>
                    <a:pt x="861416" y="565269"/>
                  </a:cubicBezTo>
                  <a:cubicBezTo>
                    <a:pt x="860370" y="565649"/>
                    <a:pt x="858944" y="566506"/>
                    <a:pt x="858089" y="567172"/>
                  </a:cubicBezTo>
                  <a:cubicBezTo>
                    <a:pt x="856473" y="568600"/>
                    <a:pt x="854761" y="569362"/>
                    <a:pt x="852195" y="570028"/>
                  </a:cubicBezTo>
                  <a:cubicBezTo>
                    <a:pt x="851244" y="570314"/>
                    <a:pt x="849628" y="571170"/>
                    <a:pt x="848582" y="571932"/>
                  </a:cubicBezTo>
                  <a:cubicBezTo>
                    <a:pt x="847536" y="572789"/>
                    <a:pt x="845730" y="573836"/>
                    <a:pt x="844589" y="574407"/>
                  </a:cubicBezTo>
                  <a:cubicBezTo>
                    <a:pt x="843353" y="574978"/>
                    <a:pt x="841927" y="575835"/>
                    <a:pt x="841452" y="576501"/>
                  </a:cubicBezTo>
                  <a:cubicBezTo>
                    <a:pt x="840882" y="577072"/>
                    <a:pt x="839360" y="578119"/>
                    <a:pt x="837934" y="578881"/>
                  </a:cubicBezTo>
                  <a:cubicBezTo>
                    <a:pt x="836508" y="579547"/>
                    <a:pt x="834607" y="580880"/>
                    <a:pt x="833656" y="581737"/>
                  </a:cubicBezTo>
                  <a:cubicBezTo>
                    <a:pt x="832705" y="582593"/>
                    <a:pt x="831279" y="583545"/>
                    <a:pt x="830519" y="583926"/>
                  </a:cubicBezTo>
                  <a:cubicBezTo>
                    <a:pt x="829758" y="584212"/>
                    <a:pt x="828523" y="585163"/>
                    <a:pt x="827762" y="586020"/>
                  </a:cubicBezTo>
                  <a:cubicBezTo>
                    <a:pt x="827002" y="586877"/>
                    <a:pt x="825766" y="587829"/>
                    <a:pt x="825005" y="588210"/>
                  </a:cubicBezTo>
                  <a:cubicBezTo>
                    <a:pt x="824245" y="588590"/>
                    <a:pt x="822819" y="589637"/>
                    <a:pt x="821868" y="590494"/>
                  </a:cubicBezTo>
                  <a:cubicBezTo>
                    <a:pt x="820917" y="591351"/>
                    <a:pt x="819111" y="592588"/>
                    <a:pt x="817970" y="593160"/>
                  </a:cubicBezTo>
                  <a:cubicBezTo>
                    <a:pt x="816829" y="593731"/>
                    <a:pt x="815308" y="594778"/>
                    <a:pt x="814642" y="595539"/>
                  </a:cubicBezTo>
                  <a:cubicBezTo>
                    <a:pt x="813977" y="596206"/>
                    <a:pt x="812551" y="597253"/>
                    <a:pt x="811505" y="597824"/>
                  </a:cubicBezTo>
                  <a:cubicBezTo>
                    <a:pt x="810365" y="598395"/>
                    <a:pt x="809224" y="599252"/>
                    <a:pt x="808843" y="599918"/>
                  </a:cubicBezTo>
                  <a:cubicBezTo>
                    <a:pt x="808463" y="600489"/>
                    <a:pt x="807322" y="601346"/>
                    <a:pt x="806372" y="601822"/>
                  </a:cubicBezTo>
                  <a:cubicBezTo>
                    <a:pt x="805421" y="602298"/>
                    <a:pt x="803805" y="603440"/>
                    <a:pt x="802759" y="604297"/>
                  </a:cubicBezTo>
                  <a:cubicBezTo>
                    <a:pt x="801713" y="605154"/>
                    <a:pt x="799812" y="606486"/>
                    <a:pt x="798576" y="607057"/>
                  </a:cubicBezTo>
                  <a:cubicBezTo>
                    <a:pt x="797150" y="607724"/>
                    <a:pt x="795914" y="608771"/>
                    <a:pt x="795534" y="609532"/>
                  </a:cubicBezTo>
                  <a:cubicBezTo>
                    <a:pt x="795154" y="610199"/>
                    <a:pt x="794013" y="611151"/>
                    <a:pt x="793157" y="611627"/>
                  </a:cubicBezTo>
                  <a:cubicBezTo>
                    <a:pt x="792301" y="612103"/>
                    <a:pt x="791161" y="613054"/>
                    <a:pt x="790590" y="613721"/>
                  </a:cubicBezTo>
                  <a:cubicBezTo>
                    <a:pt x="790115" y="614387"/>
                    <a:pt x="788974" y="615339"/>
                    <a:pt x="788023" y="615815"/>
                  </a:cubicBezTo>
                  <a:cubicBezTo>
                    <a:pt x="787168" y="616291"/>
                    <a:pt x="785932" y="617243"/>
                    <a:pt x="785456" y="617909"/>
                  </a:cubicBezTo>
                  <a:cubicBezTo>
                    <a:pt x="784981" y="618576"/>
                    <a:pt x="783650" y="619623"/>
                    <a:pt x="782604" y="620289"/>
                  </a:cubicBezTo>
                  <a:cubicBezTo>
                    <a:pt x="781559" y="620955"/>
                    <a:pt x="779847" y="622193"/>
                    <a:pt x="778802" y="623145"/>
                  </a:cubicBezTo>
                  <a:cubicBezTo>
                    <a:pt x="777756" y="624097"/>
                    <a:pt x="776140" y="625334"/>
                    <a:pt x="775094" y="626000"/>
                  </a:cubicBezTo>
                  <a:cubicBezTo>
                    <a:pt x="774143" y="626572"/>
                    <a:pt x="773002" y="627524"/>
                    <a:pt x="772622" y="628190"/>
                  </a:cubicBezTo>
                  <a:cubicBezTo>
                    <a:pt x="772242" y="628761"/>
                    <a:pt x="771196" y="629618"/>
                    <a:pt x="770341" y="630094"/>
                  </a:cubicBezTo>
                  <a:cubicBezTo>
                    <a:pt x="769485" y="630570"/>
                    <a:pt x="768249" y="631522"/>
                    <a:pt x="767584" y="632378"/>
                  </a:cubicBezTo>
                  <a:cubicBezTo>
                    <a:pt x="766918" y="633235"/>
                    <a:pt x="765872" y="634187"/>
                    <a:pt x="765112" y="634472"/>
                  </a:cubicBezTo>
                  <a:cubicBezTo>
                    <a:pt x="764446" y="634853"/>
                    <a:pt x="762925" y="635996"/>
                    <a:pt x="761784" y="637043"/>
                  </a:cubicBezTo>
                  <a:cubicBezTo>
                    <a:pt x="753133" y="645229"/>
                    <a:pt x="750186" y="647704"/>
                    <a:pt x="747904" y="648656"/>
                  </a:cubicBezTo>
                  <a:cubicBezTo>
                    <a:pt x="746669" y="649132"/>
                    <a:pt x="745718" y="649989"/>
                    <a:pt x="745052" y="650941"/>
                  </a:cubicBezTo>
                  <a:cubicBezTo>
                    <a:pt x="744577" y="651797"/>
                    <a:pt x="743436" y="652844"/>
                    <a:pt x="742581" y="653320"/>
                  </a:cubicBezTo>
                  <a:cubicBezTo>
                    <a:pt x="741725" y="653796"/>
                    <a:pt x="740584" y="654843"/>
                    <a:pt x="740014" y="655605"/>
                  </a:cubicBezTo>
                  <a:cubicBezTo>
                    <a:pt x="739443" y="656366"/>
                    <a:pt x="738398" y="657414"/>
                    <a:pt x="737637" y="657890"/>
                  </a:cubicBezTo>
                  <a:cubicBezTo>
                    <a:pt x="736876" y="658365"/>
                    <a:pt x="735831" y="659317"/>
                    <a:pt x="735355" y="660079"/>
                  </a:cubicBezTo>
                  <a:cubicBezTo>
                    <a:pt x="734880" y="660840"/>
                    <a:pt x="733834" y="661792"/>
                    <a:pt x="733074" y="662268"/>
                  </a:cubicBezTo>
                  <a:cubicBezTo>
                    <a:pt x="732313" y="662744"/>
                    <a:pt x="731172" y="663791"/>
                    <a:pt x="730697" y="664553"/>
                  </a:cubicBezTo>
                  <a:cubicBezTo>
                    <a:pt x="730127" y="665314"/>
                    <a:pt x="729176" y="666362"/>
                    <a:pt x="728510" y="666742"/>
                  </a:cubicBezTo>
                  <a:cubicBezTo>
                    <a:pt x="727845" y="667123"/>
                    <a:pt x="725468" y="669217"/>
                    <a:pt x="723187" y="671407"/>
                  </a:cubicBezTo>
                  <a:cubicBezTo>
                    <a:pt x="720905" y="673596"/>
                    <a:pt x="717578" y="676737"/>
                    <a:pt x="715581" y="678451"/>
                  </a:cubicBezTo>
                  <a:cubicBezTo>
                    <a:pt x="701321" y="691111"/>
                    <a:pt x="694856" y="697489"/>
                    <a:pt x="686015" y="707770"/>
                  </a:cubicBezTo>
                  <a:cubicBezTo>
                    <a:pt x="684874" y="709007"/>
                    <a:pt x="683258" y="710816"/>
                    <a:pt x="682402" y="711768"/>
                  </a:cubicBezTo>
                  <a:cubicBezTo>
                    <a:pt x="681546" y="712720"/>
                    <a:pt x="680406" y="713957"/>
                    <a:pt x="680025" y="714623"/>
                  </a:cubicBezTo>
                  <a:cubicBezTo>
                    <a:pt x="679550" y="715290"/>
                    <a:pt x="678409" y="716718"/>
                    <a:pt x="677459" y="717765"/>
                  </a:cubicBezTo>
                  <a:cubicBezTo>
                    <a:pt x="672420" y="722905"/>
                    <a:pt x="671564" y="723857"/>
                    <a:pt x="670899" y="724904"/>
                  </a:cubicBezTo>
                  <a:cubicBezTo>
                    <a:pt x="670519" y="725570"/>
                    <a:pt x="669568" y="726332"/>
                    <a:pt x="668807" y="726713"/>
                  </a:cubicBezTo>
                  <a:cubicBezTo>
                    <a:pt x="667096" y="727569"/>
                    <a:pt x="662438" y="732139"/>
                    <a:pt x="661582" y="733852"/>
                  </a:cubicBezTo>
                  <a:cubicBezTo>
                    <a:pt x="661202" y="734518"/>
                    <a:pt x="660346" y="735470"/>
                    <a:pt x="659681" y="735756"/>
                  </a:cubicBezTo>
                  <a:cubicBezTo>
                    <a:pt x="659015" y="736137"/>
                    <a:pt x="658160" y="736993"/>
                    <a:pt x="657779" y="737755"/>
                  </a:cubicBezTo>
                  <a:cubicBezTo>
                    <a:pt x="657399" y="738516"/>
                    <a:pt x="656163" y="740039"/>
                    <a:pt x="654927" y="741277"/>
                  </a:cubicBezTo>
                  <a:cubicBezTo>
                    <a:pt x="653787" y="742419"/>
                    <a:pt x="651885" y="744418"/>
                    <a:pt x="650744" y="745656"/>
                  </a:cubicBezTo>
                  <a:cubicBezTo>
                    <a:pt x="649604" y="746893"/>
                    <a:pt x="647797" y="748892"/>
                    <a:pt x="646656" y="750130"/>
                  </a:cubicBezTo>
                  <a:cubicBezTo>
                    <a:pt x="643044" y="754033"/>
                    <a:pt x="640572" y="756888"/>
                    <a:pt x="639431" y="758411"/>
                  </a:cubicBezTo>
                  <a:cubicBezTo>
                    <a:pt x="638861" y="759173"/>
                    <a:pt x="637720" y="760506"/>
                    <a:pt x="636959" y="761267"/>
                  </a:cubicBezTo>
                  <a:cubicBezTo>
                    <a:pt x="636199" y="762029"/>
                    <a:pt x="634963" y="763647"/>
                    <a:pt x="634203" y="764789"/>
                  </a:cubicBezTo>
                  <a:cubicBezTo>
                    <a:pt x="633442" y="765931"/>
                    <a:pt x="632301" y="767359"/>
                    <a:pt x="631635" y="767930"/>
                  </a:cubicBezTo>
                  <a:cubicBezTo>
                    <a:pt x="630970" y="768502"/>
                    <a:pt x="630114" y="769739"/>
                    <a:pt x="629639" y="770691"/>
                  </a:cubicBezTo>
                  <a:cubicBezTo>
                    <a:pt x="629164" y="771643"/>
                    <a:pt x="628213" y="772880"/>
                    <a:pt x="627548" y="773356"/>
                  </a:cubicBezTo>
                  <a:cubicBezTo>
                    <a:pt x="626882" y="773832"/>
                    <a:pt x="625931" y="774879"/>
                    <a:pt x="625551" y="775736"/>
                  </a:cubicBezTo>
                  <a:cubicBezTo>
                    <a:pt x="625076" y="776593"/>
                    <a:pt x="624125" y="777830"/>
                    <a:pt x="623460" y="778497"/>
                  </a:cubicBezTo>
                  <a:cubicBezTo>
                    <a:pt x="622699" y="779163"/>
                    <a:pt x="621463" y="780876"/>
                    <a:pt x="620703" y="782209"/>
                  </a:cubicBezTo>
                  <a:cubicBezTo>
                    <a:pt x="619942" y="783542"/>
                    <a:pt x="618706" y="785255"/>
                    <a:pt x="617946" y="785922"/>
                  </a:cubicBezTo>
                  <a:cubicBezTo>
                    <a:pt x="617185" y="786588"/>
                    <a:pt x="616234" y="787921"/>
                    <a:pt x="615854" y="788872"/>
                  </a:cubicBezTo>
                  <a:cubicBezTo>
                    <a:pt x="615474" y="789824"/>
                    <a:pt x="614523" y="790967"/>
                    <a:pt x="613763" y="791538"/>
                  </a:cubicBezTo>
                  <a:cubicBezTo>
                    <a:pt x="613002" y="792014"/>
                    <a:pt x="612051" y="793156"/>
                    <a:pt x="611671" y="794013"/>
                  </a:cubicBezTo>
                  <a:cubicBezTo>
                    <a:pt x="611196" y="794869"/>
                    <a:pt x="610245" y="796107"/>
                    <a:pt x="609580" y="796773"/>
                  </a:cubicBezTo>
                  <a:cubicBezTo>
                    <a:pt x="608819" y="797440"/>
                    <a:pt x="607583" y="799248"/>
                    <a:pt x="606823" y="800676"/>
                  </a:cubicBezTo>
                  <a:cubicBezTo>
                    <a:pt x="606062" y="802199"/>
                    <a:pt x="604826" y="803817"/>
                    <a:pt x="604161" y="804293"/>
                  </a:cubicBezTo>
                  <a:cubicBezTo>
                    <a:pt x="603495" y="804769"/>
                    <a:pt x="602355" y="806007"/>
                    <a:pt x="601784" y="807054"/>
                  </a:cubicBezTo>
                  <a:cubicBezTo>
                    <a:pt x="601214" y="808101"/>
                    <a:pt x="600263" y="809148"/>
                    <a:pt x="599693" y="809529"/>
                  </a:cubicBezTo>
                  <a:cubicBezTo>
                    <a:pt x="599122" y="809910"/>
                    <a:pt x="598267" y="811147"/>
                    <a:pt x="597601" y="812480"/>
                  </a:cubicBezTo>
                  <a:cubicBezTo>
                    <a:pt x="597031" y="813717"/>
                    <a:pt x="596080" y="814955"/>
                    <a:pt x="595605" y="815240"/>
                  </a:cubicBezTo>
                  <a:cubicBezTo>
                    <a:pt x="595129" y="815526"/>
                    <a:pt x="594084" y="817049"/>
                    <a:pt x="593228" y="818667"/>
                  </a:cubicBezTo>
                  <a:cubicBezTo>
                    <a:pt x="592372" y="820286"/>
                    <a:pt x="590946" y="822475"/>
                    <a:pt x="590091" y="823427"/>
                  </a:cubicBezTo>
                  <a:cubicBezTo>
                    <a:pt x="589235" y="824379"/>
                    <a:pt x="588475" y="825426"/>
                    <a:pt x="588475" y="825807"/>
                  </a:cubicBezTo>
                  <a:cubicBezTo>
                    <a:pt x="588475" y="826187"/>
                    <a:pt x="587619" y="827330"/>
                    <a:pt x="586573" y="828377"/>
                  </a:cubicBezTo>
                  <a:cubicBezTo>
                    <a:pt x="585527" y="829424"/>
                    <a:pt x="584292" y="831232"/>
                    <a:pt x="583911" y="832280"/>
                  </a:cubicBezTo>
                  <a:cubicBezTo>
                    <a:pt x="583436" y="833327"/>
                    <a:pt x="582390" y="834945"/>
                    <a:pt x="581630" y="835802"/>
                  </a:cubicBezTo>
                  <a:cubicBezTo>
                    <a:pt x="580774" y="836658"/>
                    <a:pt x="579728" y="838467"/>
                    <a:pt x="579253" y="839800"/>
                  </a:cubicBezTo>
                  <a:cubicBezTo>
                    <a:pt x="578682" y="841228"/>
                    <a:pt x="577922" y="842465"/>
                    <a:pt x="577161" y="842941"/>
                  </a:cubicBezTo>
                  <a:cubicBezTo>
                    <a:pt x="576401" y="843512"/>
                    <a:pt x="575545" y="844750"/>
                    <a:pt x="574880" y="846558"/>
                  </a:cubicBezTo>
                  <a:cubicBezTo>
                    <a:pt x="574214" y="848081"/>
                    <a:pt x="573073" y="849985"/>
                    <a:pt x="572313" y="850842"/>
                  </a:cubicBezTo>
                  <a:cubicBezTo>
                    <a:pt x="571552" y="851603"/>
                    <a:pt x="570602" y="853126"/>
                    <a:pt x="570221" y="854078"/>
                  </a:cubicBezTo>
                  <a:cubicBezTo>
                    <a:pt x="569841" y="855030"/>
                    <a:pt x="568890" y="856648"/>
                    <a:pt x="567940" y="857696"/>
                  </a:cubicBezTo>
                  <a:cubicBezTo>
                    <a:pt x="567084" y="858743"/>
                    <a:pt x="565848" y="860647"/>
                    <a:pt x="565373" y="861979"/>
                  </a:cubicBezTo>
                  <a:cubicBezTo>
                    <a:pt x="564802" y="863502"/>
                    <a:pt x="564042" y="864740"/>
                    <a:pt x="563376" y="865216"/>
                  </a:cubicBezTo>
                  <a:cubicBezTo>
                    <a:pt x="562806" y="865596"/>
                    <a:pt x="561760" y="867120"/>
                    <a:pt x="561095" y="868547"/>
                  </a:cubicBezTo>
                  <a:cubicBezTo>
                    <a:pt x="560429" y="869975"/>
                    <a:pt x="559288" y="871879"/>
                    <a:pt x="558623" y="872831"/>
                  </a:cubicBezTo>
                  <a:cubicBezTo>
                    <a:pt x="557957" y="873688"/>
                    <a:pt x="556912" y="875592"/>
                    <a:pt x="556341" y="876924"/>
                  </a:cubicBezTo>
                  <a:cubicBezTo>
                    <a:pt x="555771" y="878352"/>
                    <a:pt x="554725" y="880065"/>
                    <a:pt x="554060" y="880922"/>
                  </a:cubicBezTo>
                  <a:cubicBezTo>
                    <a:pt x="553394" y="881684"/>
                    <a:pt x="552348" y="883302"/>
                    <a:pt x="551683" y="884444"/>
                  </a:cubicBezTo>
                  <a:cubicBezTo>
                    <a:pt x="551112" y="885587"/>
                    <a:pt x="550067" y="887110"/>
                    <a:pt x="549306" y="887966"/>
                  </a:cubicBezTo>
                  <a:cubicBezTo>
                    <a:pt x="548641" y="888728"/>
                    <a:pt x="547595" y="890537"/>
                    <a:pt x="547025" y="891869"/>
                  </a:cubicBezTo>
                  <a:cubicBezTo>
                    <a:pt x="546454" y="893202"/>
                    <a:pt x="545313" y="895201"/>
                    <a:pt x="544553" y="896343"/>
                  </a:cubicBezTo>
                  <a:cubicBezTo>
                    <a:pt x="543697" y="897390"/>
                    <a:pt x="542937" y="898818"/>
                    <a:pt x="542746" y="899389"/>
                  </a:cubicBezTo>
                  <a:cubicBezTo>
                    <a:pt x="542366" y="901008"/>
                    <a:pt x="541320" y="902816"/>
                    <a:pt x="540084" y="904244"/>
                  </a:cubicBezTo>
                  <a:cubicBezTo>
                    <a:pt x="539419" y="905006"/>
                    <a:pt x="538468" y="906624"/>
                    <a:pt x="537993" y="907956"/>
                  </a:cubicBezTo>
                  <a:cubicBezTo>
                    <a:pt x="537518" y="909289"/>
                    <a:pt x="536472" y="911193"/>
                    <a:pt x="535616" y="912240"/>
                  </a:cubicBezTo>
                  <a:cubicBezTo>
                    <a:pt x="534856" y="913287"/>
                    <a:pt x="533810" y="915286"/>
                    <a:pt x="533335" y="916904"/>
                  </a:cubicBezTo>
                  <a:cubicBezTo>
                    <a:pt x="532859" y="918618"/>
                    <a:pt x="531909" y="920331"/>
                    <a:pt x="531053" y="921378"/>
                  </a:cubicBezTo>
                  <a:cubicBezTo>
                    <a:pt x="530197" y="922426"/>
                    <a:pt x="529247" y="924234"/>
                    <a:pt x="528676" y="926043"/>
                  </a:cubicBezTo>
                  <a:cubicBezTo>
                    <a:pt x="528106" y="927851"/>
                    <a:pt x="527250" y="929660"/>
                    <a:pt x="526395" y="930612"/>
                  </a:cubicBezTo>
                  <a:cubicBezTo>
                    <a:pt x="525539" y="931659"/>
                    <a:pt x="524683" y="933182"/>
                    <a:pt x="524208" y="934896"/>
                  </a:cubicBezTo>
                  <a:cubicBezTo>
                    <a:pt x="523733" y="936514"/>
                    <a:pt x="522877" y="938418"/>
                    <a:pt x="521831" y="939655"/>
                  </a:cubicBezTo>
                  <a:cubicBezTo>
                    <a:pt x="520976" y="940797"/>
                    <a:pt x="519835" y="942987"/>
                    <a:pt x="519360" y="944510"/>
                  </a:cubicBezTo>
                  <a:cubicBezTo>
                    <a:pt x="518884" y="946128"/>
                    <a:pt x="517934" y="948032"/>
                    <a:pt x="517078" y="948984"/>
                  </a:cubicBezTo>
                  <a:cubicBezTo>
                    <a:pt x="516032" y="950126"/>
                    <a:pt x="515367" y="951649"/>
                    <a:pt x="514701" y="954124"/>
                  </a:cubicBezTo>
                  <a:cubicBezTo>
                    <a:pt x="514131" y="956314"/>
                    <a:pt x="513275" y="958217"/>
                    <a:pt x="512325" y="959455"/>
                  </a:cubicBezTo>
                  <a:cubicBezTo>
                    <a:pt x="511564" y="960502"/>
                    <a:pt x="510518" y="962406"/>
                    <a:pt x="510043" y="963738"/>
                  </a:cubicBezTo>
                  <a:cubicBezTo>
                    <a:pt x="509567" y="965071"/>
                    <a:pt x="508712" y="966594"/>
                    <a:pt x="508142" y="967261"/>
                  </a:cubicBezTo>
                  <a:cubicBezTo>
                    <a:pt x="506716" y="968879"/>
                    <a:pt x="506240" y="969926"/>
                    <a:pt x="505765" y="972401"/>
                  </a:cubicBezTo>
                  <a:cubicBezTo>
                    <a:pt x="505194" y="974876"/>
                    <a:pt x="504434" y="976589"/>
                    <a:pt x="503008" y="978207"/>
                  </a:cubicBezTo>
                  <a:cubicBezTo>
                    <a:pt x="502437" y="978874"/>
                    <a:pt x="501867" y="980111"/>
                    <a:pt x="501582" y="980968"/>
                  </a:cubicBezTo>
                  <a:cubicBezTo>
                    <a:pt x="501297" y="981825"/>
                    <a:pt x="500916" y="983348"/>
                    <a:pt x="500726" y="984205"/>
                  </a:cubicBezTo>
                  <a:cubicBezTo>
                    <a:pt x="500536" y="985061"/>
                    <a:pt x="499871" y="986394"/>
                    <a:pt x="499300" y="987251"/>
                  </a:cubicBezTo>
                  <a:cubicBezTo>
                    <a:pt x="497399" y="989821"/>
                    <a:pt x="496923" y="990868"/>
                    <a:pt x="496258" y="994104"/>
                  </a:cubicBezTo>
                  <a:cubicBezTo>
                    <a:pt x="495878" y="996199"/>
                    <a:pt x="495117" y="998198"/>
                    <a:pt x="494166" y="999625"/>
                  </a:cubicBezTo>
                  <a:cubicBezTo>
                    <a:pt x="493216" y="1001053"/>
                    <a:pt x="492360" y="1003338"/>
                    <a:pt x="491885" y="1005718"/>
                  </a:cubicBezTo>
                  <a:cubicBezTo>
                    <a:pt x="491314" y="1008193"/>
                    <a:pt x="490554" y="1010192"/>
                    <a:pt x="489603" y="1011620"/>
                  </a:cubicBezTo>
                  <a:cubicBezTo>
                    <a:pt x="488653" y="1013143"/>
                    <a:pt x="487892" y="1015046"/>
                    <a:pt x="487226" y="1017807"/>
                  </a:cubicBezTo>
                  <a:cubicBezTo>
                    <a:pt x="486656" y="1020472"/>
                    <a:pt x="485800" y="1022567"/>
                    <a:pt x="484850" y="1024090"/>
                  </a:cubicBezTo>
                  <a:cubicBezTo>
                    <a:pt x="483994" y="1025517"/>
                    <a:pt x="483043" y="1027897"/>
                    <a:pt x="482378" y="1030277"/>
                  </a:cubicBezTo>
                  <a:cubicBezTo>
                    <a:pt x="481808" y="1032371"/>
                    <a:pt x="480762" y="1035417"/>
                    <a:pt x="479906" y="1036845"/>
                  </a:cubicBezTo>
                  <a:cubicBezTo>
                    <a:pt x="479051" y="1038368"/>
                    <a:pt x="478100" y="1040938"/>
                    <a:pt x="477719" y="1042842"/>
                  </a:cubicBezTo>
                  <a:cubicBezTo>
                    <a:pt x="477339" y="1044651"/>
                    <a:pt x="476389" y="1047221"/>
                    <a:pt x="475628" y="1048649"/>
                  </a:cubicBezTo>
                  <a:cubicBezTo>
                    <a:pt x="474677" y="1050362"/>
                    <a:pt x="473917" y="1052552"/>
                    <a:pt x="473346" y="1055503"/>
                  </a:cubicBezTo>
                  <a:cubicBezTo>
                    <a:pt x="472776" y="1058358"/>
                    <a:pt x="472016" y="1060738"/>
                    <a:pt x="470970" y="1062642"/>
                  </a:cubicBezTo>
                  <a:cubicBezTo>
                    <a:pt x="469924" y="1064546"/>
                    <a:pt x="469163" y="1066830"/>
                    <a:pt x="468688" y="1069496"/>
                  </a:cubicBezTo>
                  <a:cubicBezTo>
                    <a:pt x="468213" y="1072066"/>
                    <a:pt x="467357" y="1074541"/>
                    <a:pt x="466406" y="1076350"/>
                  </a:cubicBezTo>
                  <a:cubicBezTo>
                    <a:pt x="465265" y="1078539"/>
                    <a:pt x="464695" y="1080443"/>
                    <a:pt x="464125" y="1084250"/>
                  </a:cubicBezTo>
                  <a:cubicBezTo>
                    <a:pt x="463554" y="1087772"/>
                    <a:pt x="462794" y="1090247"/>
                    <a:pt x="461748" y="1092532"/>
                  </a:cubicBezTo>
                  <a:cubicBezTo>
                    <a:pt x="460892" y="1094341"/>
                    <a:pt x="460037" y="1097006"/>
                    <a:pt x="459847" y="1098624"/>
                  </a:cubicBezTo>
                  <a:cubicBezTo>
                    <a:pt x="458801" y="1105192"/>
                    <a:pt x="458516" y="1106049"/>
                    <a:pt x="457185" y="1109095"/>
                  </a:cubicBezTo>
                  <a:cubicBezTo>
                    <a:pt x="456424" y="1110809"/>
                    <a:pt x="455569" y="1113474"/>
                    <a:pt x="455283" y="1114997"/>
                  </a:cubicBezTo>
                  <a:cubicBezTo>
                    <a:pt x="454998" y="1116520"/>
                    <a:pt x="454047" y="1119947"/>
                    <a:pt x="453192" y="1122612"/>
                  </a:cubicBezTo>
                  <a:cubicBezTo>
                    <a:pt x="451100" y="1129085"/>
                    <a:pt x="450815" y="1130037"/>
                    <a:pt x="450245" y="1135273"/>
                  </a:cubicBezTo>
                  <a:cubicBezTo>
                    <a:pt x="449960" y="1137653"/>
                    <a:pt x="449389" y="1140604"/>
                    <a:pt x="448914" y="1141936"/>
                  </a:cubicBezTo>
                  <a:cubicBezTo>
                    <a:pt x="447393" y="1146029"/>
                    <a:pt x="446537" y="1149932"/>
                    <a:pt x="445586" y="1155929"/>
                  </a:cubicBezTo>
                  <a:cubicBezTo>
                    <a:pt x="445111" y="1159166"/>
                    <a:pt x="444445" y="1162593"/>
                    <a:pt x="444065" y="1163545"/>
                  </a:cubicBezTo>
                  <a:cubicBezTo>
                    <a:pt x="442639" y="1167257"/>
                    <a:pt x="441784" y="1171065"/>
                    <a:pt x="441403" y="1176110"/>
                  </a:cubicBezTo>
                  <a:cubicBezTo>
                    <a:pt x="440833" y="1182488"/>
                    <a:pt x="439977" y="1187342"/>
                    <a:pt x="438646" y="1191626"/>
                  </a:cubicBezTo>
                  <a:cubicBezTo>
                    <a:pt x="438076" y="1193435"/>
                    <a:pt x="437315" y="1197337"/>
                    <a:pt x="436935" y="1200288"/>
                  </a:cubicBezTo>
                  <a:cubicBezTo>
                    <a:pt x="435889" y="1209141"/>
                    <a:pt x="435034" y="1214662"/>
                    <a:pt x="434178" y="1218184"/>
                  </a:cubicBezTo>
                  <a:cubicBezTo>
                    <a:pt x="433417" y="1221230"/>
                    <a:pt x="432562" y="1229322"/>
                    <a:pt x="431897" y="1238841"/>
                  </a:cubicBezTo>
                  <a:cubicBezTo>
                    <a:pt x="431421" y="1245123"/>
                    <a:pt x="430851" y="1250264"/>
                    <a:pt x="429900" y="1254167"/>
                  </a:cubicBezTo>
                  <a:cubicBezTo>
                    <a:pt x="428949" y="1258260"/>
                    <a:pt x="428569" y="1261972"/>
                    <a:pt x="427904" y="1274252"/>
                  </a:cubicBezTo>
                  <a:cubicBezTo>
                    <a:pt x="427618" y="1278726"/>
                    <a:pt x="427143" y="1287579"/>
                    <a:pt x="426763" y="1293861"/>
                  </a:cubicBezTo>
                  <a:cubicBezTo>
                    <a:pt x="426382" y="1300239"/>
                    <a:pt x="426097" y="1307283"/>
                    <a:pt x="426192" y="1309568"/>
                  </a:cubicBezTo>
                  <a:cubicBezTo>
                    <a:pt x="426192" y="1311852"/>
                    <a:pt x="426097" y="1314518"/>
                    <a:pt x="425812" y="1315565"/>
                  </a:cubicBezTo>
                  <a:cubicBezTo>
                    <a:pt x="424291" y="1321181"/>
                    <a:pt x="424101" y="1386387"/>
                    <a:pt x="425622" y="1388767"/>
                  </a:cubicBezTo>
                  <a:cubicBezTo>
                    <a:pt x="425812" y="1389052"/>
                    <a:pt x="426002" y="1392289"/>
                    <a:pt x="426097" y="1396001"/>
                  </a:cubicBezTo>
                  <a:cubicBezTo>
                    <a:pt x="426097" y="1399619"/>
                    <a:pt x="426382" y="1405425"/>
                    <a:pt x="426668" y="1408852"/>
                  </a:cubicBezTo>
                  <a:cubicBezTo>
                    <a:pt x="426953" y="1412279"/>
                    <a:pt x="427333" y="1419989"/>
                    <a:pt x="427523" y="1425987"/>
                  </a:cubicBezTo>
                  <a:cubicBezTo>
                    <a:pt x="428189" y="1441598"/>
                    <a:pt x="428664" y="1447214"/>
                    <a:pt x="429805" y="1452354"/>
                  </a:cubicBezTo>
                  <a:cubicBezTo>
                    <a:pt x="430946" y="1457209"/>
                    <a:pt x="431421" y="1461588"/>
                    <a:pt x="432182" y="1471583"/>
                  </a:cubicBezTo>
                  <a:cubicBezTo>
                    <a:pt x="432752" y="1479389"/>
                    <a:pt x="433323" y="1484243"/>
                    <a:pt x="434083" y="1487480"/>
                  </a:cubicBezTo>
                  <a:cubicBezTo>
                    <a:pt x="435224" y="1492620"/>
                    <a:pt x="436460" y="1499664"/>
                    <a:pt x="436840" y="1504424"/>
                  </a:cubicBezTo>
                  <a:cubicBezTo>
                    <a:pt x="437220" y="1509183"/>
                    <a:pt x="438076" y="1513086"/>
                    <a:pt x="439787" y="1518703"/>
                  </a:cubicBezTo>
                  <a:cubicBezTo>
                    <a:pt x="440262" y="1520131"/>
                    <a:pt x="440928" y="1524319"/>
                    <a:pt x="441213" y="1528031"/>
                  </a:cubicBezTo>
                  <a:cubicBezTo>
                    <a:pt x="441974" y="1536027"/>
                    <a:pt x="442734" y="1540501"/>
                    <a:pt x="443875" y="1542596"/>
                  </a:cubicBezTo>
                  <a:cubicBezTo>
                    <a:pt x="444731" y="1544214"/>
                    <a:pt x="445301" y="1547070"/>
                    <a:pt x="446062" y="1553162"/>
                  </a:cubicBezTo>
                  <a:cubicBezTo>
                    <a:pt x="446347" y="1555161"/>
                    <a:pt x="447012" y="1558302"/>
                    <a:pt x="447583" y="1560206"/>
                  </a:cubicBezTo>
                  <a:cubicBezTo>
                    <a:pt x="449674" y="1566869"/>
                    <a:pt x="450150" y="1569059"/>
                    <a:pt x="450625" y="1573628"/>
                  </a:cubicBezTo>
                  <a:cubicBezTo>
                    <a:pt x="450910" y="1576579"/>
                    <a:pt x="451481" y="1579244"/>
                    <a:pt x="452336" y="1581243"/>
                  </a:cubicBezTo>
                  <a:cubicBezTo>
                    <a:pt x="453857" y="1585146"/>
                    <a:pt x="454713" y="1588097"/>
                    <a:pt x="455473" y="1592095"/>
                  </a:cubicBezTo>
                  <a:cubicBezTo>
                    <a:pt x="455854" y="1593808"/>
                    <a:pt x="456614" y="1596283"/>
                    <a:pt x="457375" y="1597711"/>
                  </a:cubicBezTo>
                  <a:cubicBezTo>
                    <a:pt x="458040" y="1599044"/>
                    <a:pt x="458896" y="1601424"/>
                    <a:pt x="459086" y="1603042"/>
                  </a:cubicBezTo>
                  <a:cubicBezTo>
                    <a:pt x="460132" y="1609229"/>
                    <a:pt x="460892" y="1612180"/>
                    <a:pt x="462033" y="1614370"/>
                  </a:cubicBezTo>
                  <a:cubicBezTo>
                    <a:pt x="463269" y="1616845"/>
                    <a:pt x="463840" y="1619034"/>
                    <a:pt x="464600" y="1623794"/>
                  </a:cubicBezTo>
                  <a:cubicBezTo>
                    <a:pt x="464885" y="1625507"/>
                    <a:pt x="465646" y="1628268"/>
                    <a:pt x="466501" y="1630076"/>
                  </a:cubicBezTo>
                  <a:cubicBezTo>
                    <a:pt x="467357" y="1631885"/>
                    <a:pt x="468403" y="1635217"/>
                    <a:pt x="468878" y="1637406"/>
                  </a:cubicBezTo>
                  <a:cubicBezTo>
                    <a:pt x="469353" y="1639595"/>
                    <a:pt x="470399" y="1642641"/>
                    <a:pt x="471160" y="1644164"/>
                  </a:cubicBezTo>
                  <a:cubicBezTo>
                    <a:pt x="471920" y="1645687"/>
                    <a:pt x="472966" y="1648638"/>
                    <a:pt x="473442" y="1650923"/>
                  </a:cubicBezTo>
                  <a:cubicBezTo>
                    <a:pt x="473917" y="1653112"/>
                    <a:pt x="474963" y="1656444"/>
                    <a:pt x="475818" y="1658158"/>
                  </a:cubicBezTo>
                  <a:cubicBezTo>
                    <a:pt x="476579" y="1659871"/>
                    <a:pt x="477625" y="1662727"/>
                    <a:pt x="478005" y="1664440"/>
                  </a:cubicBezTo>
                  <a:cubicBezTo>
                    <a:pt x="478385" y="1666154"/>
                    <a:pt x="479431" y="1668819"/>
                    <a:pt x="480286" y="1670437"/>
                  </a:cubicBezTo>
                  <a:cubicBezTo>
                    <a:pt x="481142" y="1672055"/>
                    <a:pt x="482283" y="1675006"/>
                    <a:pt x="482758" y="1677101"/>
                  </a:cubicBezTo>
                  <a:cubicBezTo>
                    <a:pt x="483328" y="1679385"/>
                    <a:pt x="484279" y="1681765"/>
                    <a:pt x="485135" y="1683193"/>
                  </a:cubicBezTo>
                  <a:cubicBezTo>
                    <a:pt x="486086" y="1684716"/>
                    <a:pt x="486941" y="1686905"/>
                    <a:pt x="487511" y="1689285"/>
                  </a:cubicBezTo>
                  <a:cubicBezTo>
                    <a:pt x="488082" y="1691570"/>
                    <a:pt x="488843" y="1693759"/>
                    <a:pt x="489603" y="1694806"/>
                  </a:cubicBezTo>
                  <a:cubicBezTo>
                    <a:pt x="490269" y="1695853"/>
                    <a:pt x="491314" y="1698328"/>
                    <a:pt x="491885" y="1700708"/>
                  </a:cubicBezTo>
                  <a:cubicBezTo>
                    <a:pt x="492550" y="1703088"/>
                    <a:pt x="493596" y="1705753"/>
                    <a:pt x="494356" y="1707086"/>
                  </a:cubicBezTo>
                  <a:cubicBezTo>
                    <a:pt x="495117" y="1708323"/>
                    <a:pt x="496163" y="1710893"/>
                    <a:pt x="496638" y="1712702"/>
                  </a:cubicBezTo>
                  <a:cubicBezTo>
                    <a:pt x="497114" y="1714511"/>
                    <a:pt x="498064" y="1716890"/>
                    <a:pt x="498730" y="1717938"/>
                  </a:cubicBezTo>
                  <a:cubicBezTo>
                    <a:pt x="499395" y="1718985"/>
                    <a:pt x="500346" y="1721174"/>
                    <a:pt x="500821" y="1722697"/>
                  </a:cubicBezTo>
                  <a:cubicBezTo>
                    <a:pt x="501772" y="1725648"/>
                    <a:pt x="502247" y="1726790"/>
                    <a:pt x="504148" y="1730027"/>
                  </a:cubicBezTo>
                  <a:cubicBezTo>
                    <a:pt x="504814" y="1731169"/>
                    <a:pt x="505575" y="1732978"/>
                    <a:pt x="505860" y="1734215"/>
                  </a:cubicBezTo>
                  <a:cubicBezTo>
                    <a:pt x="506145" y="1735453"/>
                    <a:pt x="507001" y="1737261"/>
                    <a:pt x="507761" y="1738404"/>
                  </a:cubicBezTo>
                  <a:cubicBezTo>
                    <a:pt x="508522" y="1739451"/>
                    <a:pt x="509567" y="1741450"/>
                    <a:pt x="509948" y="1742782"/>
                  </a:cubicBezTo>
                  <a:cubicBezTo>
                    <a:pt x="510328" y="1744115"/>
                    <a:pt x="511374" y="1746019"/>
                    <a:pt x="512229" y="1746971"/>
                  </a:cubicBezTo>
                  <a:cubicBezTo>
                    <a:pt x="513370" y="1748304"/>
                    <a:pt x="514036" y="1749731"/>
                    <a:pt x="514701" y="1752206"/>
                  </a:cubicBezTo>
                  <a:cubicBezTo>
                    <a:pt x="515367" y="1754586"/>
                    <a:pt x="516032" y="1756204"/>
                    <a:pt x="517078" y="1757537"/>
                  </a:cubicBezTo>
                  <a:cubicBezTo>
                    <a:pt x="517934" y="1758584"/>
                    <a:pt x="518884" y="1760583"/>
                    <a:pt x="519455" y="1762201"/>
                  </a:cubicBezTo>
                  <a:cubicBezTo>
                    <a:pt x="519930" y="1763820"/>
                    <a:pt x="520976" y="1765819"/>
                    <a:pt x="521736" y="1766771"/>
                  </a:cubicBezTo>
                  <a:cubicBezTo>
                    <a:pt x="522497" y="1767722"/>
                    <a:pt x="523447" y="1769531"/>
                    <a:pt x="523828" y="1770864"/>
                  </a:cubicBezTo>
                  <a:cubicBezTo>
                    <a:pt x="524683" y="1773624"/>
                    <a:pt x="525444" y="1775243"/>
                    <a:pt x="526775" y="1776766"/>
                  </a:cubicBezTo>
                  <a:cubicBezTo>
                    <a:pt x="527345" y="1777432"/>
                    <a:pt x="528106" y="1779241"/>
                    <a:pt x="528581" y="1780764"/>
                  </a:cubicBezTo>
                  <a:cubicBezTo>
                    <a:pt x="529152" y="1782477"/>
                    <a:pt x="530007" y="1784286"/>
                    <a:pt x="530863" y="1785238"/>
                  </a:cubicBezTo>
                  <a:cubicBezTo>
                    <a:pt x="531719" y="1786285"/>
                    <a:pt x="532669" y="1788093"/>
                    <a:pt x="533145" y="1789807"/>
                  </a:cubicBezTo>
                  <a:cubicBezTo>
                    <a:pt x="533620" y="1791425"/>
                    <a:pt x="534666" y="1793519"/>
                    <a:pt x="535521" y="1794566"/>
                  </a:cubicBezTo>
                  <a:cubicBezTo>
                    <a:pt x="536377" y="1795613"/>
                    <a:pt x="537423" y="1797517"/>
                    <a:pt x="537803" y="1798660"/>
                  </a:cubicBezTo>
                  <a:cubicBezTo>
                    <a:pt x="538278" y="1799897"/>
                    <a:pt x="539324" y="1801706"/>
                    <a:pt x="540084" y="1802658"/>
                  </a:cubicBezTo>
                  <a:cubicBezTo>
                    <a:pt x="540845" y="1803610"/>
                    <a:pt x="541796" y="1805323"/>
                    <a:pt x="542176" y="1806465"/>
                  </a:cubicBezTo>
                  <a:cubicBezTo>
                    <a:pt x="542556" y="1807512"/>
                    <a:pt x="543602" y="1809416"/>
                    <a:pt x="544458" y="1810558"/>
                  </a:cubicBezTo>
                  <a:cubicBezTo>
                    <a:pt x="545313" y="1811701"/>
                    <a:pt x="546454" y="1813795"/>
                    <a:pt x="547025" y="1815128"/>
                  </a:cubicBezTo>
                  <a:cubicBezTo>
                    <a:pt x="547500" y="1816460"/>
                    <a:pt x="548450" y="1818079"/>
                    <a:pt x="549021" y="1818745"/>
                  </a:cubicBezTo>
                  <a:cubicBezTo>
                    <a:pt x="549591" y="1819411"/>
                    <a:pt x="550637" y="1820934"/>
                    <a:pt x="551303" y="1822267"/>
                  </a:cubicBezTo>
                  <a:cubicBezTo>
                    <a:pt x="551968" y="1823600"/>
                    <a:pt x="552919" y="1824932"/>
                    <a:pt x="553489" y="1825313"/>
                  </a:cubicBezTo>
                  <a:cubicBezTo>
                    <a:pt x="554440" y="1825884"/>
                    <a:pt x="556721" y="1830168"/>
                    <a:pt x="556721" y="1831215"/>
                  </a:cubicBezTo>
                  <a:cubicBezTo>
                    <a:pt x="556721" y="1831500"/>
                    <a:pt x="557387" y="1832357"/>
                    <a:pt x="558148" y="1833214"/>
                  </a:cubicBezTo>
                  <a:cubicBezTo>
                    <a:pt x="558908" y="1834071"/>
                    <a:pt x="560239" y="1836165"/>
                    <a:pt x="561000" y="1837878"/>
                  </a:cubicBezTo>
                  <a:cubicBezTo>
                    <a:pt x="561855" y="1839592"/>
                    <a:pt x="562806" y="1841115"/>
                    <a:pt x="563091" y="1841305"/>
                  </a:cubicBezTo>
                  <a:cubicBezTo>
                    <a:pt x="563471" y="1841496"/>
                    <a:pt x="564327" y="1842828"/>
                    <a:pt x="565087" y="1844351"/>
                  </a:cubicBezTo>
                  <a:cubicBezTo>
                    <a:pt x="565848" y="1845874"/>
                    <a:pt x="567084" y="1847873"/>
                    <a:pt x="567845" y="1848635"/>
                  </a:cubicBezTo>
                  <a:cubicBezTo>
                    <a:pt x="568605" y="1849492"/>
                    <a:pt x="569556" y="1851015"/>
                    <a:pt x="569936" y="1852157"/>
                  </a:cubicBezTo>
                  <a:cubicBezTo>
                    <a:pt x="570316" y="1853299"/>
                    <a:pt x="571172" y="1854727"/>
                    <a:pt x="571932" y="1855394"/>
                  </a:cubicBezTo>
                  <a:cubicBezTo>
                    <a:pt x="572598" y="1856060"/>
                    <a:pt x="573834" y="1857773"/>
                    <a:pt x="574499" y="1859296"/>
                  </a:cubicBezTo>
                  <a:cubicBezTo>
                    <a:pt x="575165" y="1860724"/>
                    <a:pt x="576401" y="1862628"/>
                    <a:pt x="577161" y="1863485"/>
                  </a:cubicBezTo>
                  <a:cubicBezTo>
                    <a:pt x="577922" y="1864341"/>
                    <a:pt x="578873" y="1865864"/>
                    <a:pt x="579158" y="1866816"/>
                  </a:cubicBezTo>
                  <a:cubicBezTo>
                    <a:pt x="579443" y="1867768"/>
                    <a:pt x="580299" y="1869101"/>
                    <a:pt x="581059" y="1869862"/>
                  </a:cubicBezTo>
                  <a:cubicBezTo>
                    <a:pt x="581820" y="1870529"/>
                    <a:pt x="582960" y="1872338"/>
                    <a:pt x="583721" y="1873765"/>
                  </a:cubicBezTo>
                  <a:cubicBezTo>
                    <a:pt x="584482" y="1875193"/>
                    <a:pt x="585718" y="1877097"/>
                    <a:pt x="586478" y="1877954"/>
                  </a:cubicBezTo>
                  <a:cubicBezTo>
                    <a:pt x="587239" y="1878810"/>
                    <a:pt x="588189" y="1880334"/>
                    <a:pt x="588665" y="1881285"/>
                  </a:cubicBezTo>
                  <a:cubicBezTo>
                    <a:pt x="589045" y="1882237"/>
                    <a:pt x="589995" y="1883475"/>
                    <a:pt x="590661" y="1883951"/>
                  </a:cubicBezTo>
                  <a:cubicBezTo>
                    <a:pt x="591327" y="1884427"/>
                    <a:pt x="592277" y="1885664"/>
                    <a:pt x="592752" y="1886616"/>
                  </a:cubicBezTo>
                  <a:cubicBezTo>
                    <a:pt x="593228" y="1887568"/>
                    <a:pt x="594274" y="1889282"/>
                    <a:pt x="595224" y="1890329"/>
                  </a:cubicBezTo>
                  <a:cubicBezTo>
                    <a:pt x="596175" y="1891471"/>
                    <a:pt x="597411" y="1893280"/>
                    <a:pt x="597981" y="1894517"/>
                  </a:cubicBezTo>
                  <a:cubicBezTo>
                    <a:pt x="598552" y="1895754"/>
                    <a:pt x="599502" y="1896992"/>
                    <a:pt x="599978" y="1897278"/>
                  </a:cubicBezTo>
                  <a:cubicBezTo>
                    <a:pt x="600548" y="1897658"/>
                    <a:pt x="601404" y="1898610"/>
                    <a:pt x="601879" y="1899562"/>
                  </a:cubicBezTo>
                  <a:cubicBezTo>
                    <a:pt x="602355" y="1900419"/>
                    <a:pt x="603590" y="1901752"/>
                    <a:pt x="604446" y="1902513"/>
                  </a:cubicBezTo>
                  <a:cubicBezTo>
                    <a:pt x="605302" y="1903275"/>
                    <a:pt x="606442" y="1904607"/>
                    <a:pt x="606918" y="1905559"/>
                  </a:cubicBezTo>
                  <a:cubicBezTo>
                    <a:pt x="607393" y="1906511"/>
                    <a:pt x="608344" y="1907939"/>
                    <a:pt x="609009" y="1908700"/>
                  </a:cubicBezTo>
                  <a:cubicBezTo>
                    <a:pt x="609770" y="1909462"/>
                    <a:pt x="610815" y="1910985"/>
                    <a:pt x="611291" y="1912032"/>
                  </a:cubicBezTo>
                  <a:cubicBezTo>
                    <a:pt x="611861" y="1913079"/>
                    <a:pt x="613002" y="1914507"/>
                    <a:pt x="613858" y="1915364"/>
                  </a:cubicBezTo>
                  <a:cubicBezTo>
                    <a:pt x="614713" y="1916125"/>
                    <a:pt x="615759" y="1917458"/>
                    <a:pt x="616234" y="1918315"/>
                  </a:cubicBezTo>
                  <a:cubicBezTo>
                    <a:pt x="616710" y="1919172"/>
                    <a:pt x="617660" y="1920219"/>
                    <a:pt x="618326" y="1920790"/>
                  </a:cubicBezTo>
                  <a:cubicBezTo>
                    <a:pt x="619086" y="1921266"/>
                    <a:pt x="619942" y="1922503"/>
                    <a:pt x="620417" y="1923455"/>
                  </a:cubicBezTo>
                  <a:cubicBezTo>
                    <a:pt x="620798" y="1924407"/>
                    <a:pt x="621558" y="1925549"/>
                    <a:pt x="622129" y="1926025"/>
                  </a:cubicBezTo>
                  <a:cubicBezTo>
                    <a:pt x="622699" y="1926501"/>
                    <a:pt x="624125" y="1928405"/>
                    <a:pt x="625361" y="1930309"/>
                  </a:cubicBezTo>
                  <a:cubicBezTo>
                    <a:pt x="626597" y="1932213"/>
                    <a:pt x="627833" y="1933736"/>
                    <a:pt x="628023" y="1933736"/>
                  </a:cubicBezTo>
                  <a:cubicBezTo>
                    <a:pt x="628213" y="1933736"/>
                    <a:pt x="629069" y="1934783"/>
                    <a:pt x="629734" y="1936020"/>
                  </a:cubicBezTo>
                  <a:cubicBezTo>
                    <a:pt x="630495" y="1937258"/>
                    <a:pt x="631541" y="1938686"/>
                    <a:pt x="632206" y="1939162"/>
                  </a:cubicBezTo>
                  <a:cubicBezTo>
                    <a:pt x="632871" y="1939638"/>
                    <a:pt x="633727" y="1940685"/>
                    <a:pt x="634107" y="1941541"/>
                  </a:cubicBezTo>
                  <a:cubicBezTo>
                    <a:pt x="634488" y="1942398"/>
                    <a:pt x="635533" y="1943826"/>
                    <a:pt x="636484" y="1944778"/>
                  </a:cubicBezTo>
                  <a:cubicBezTo>
                    <a:pt x="639716" y="1948110"/>
                    <a:pt x="641998" y="1950585"/>
                    <a:pt x="642949" y="1951822"/>
                  </a:cubicBezTo>
                  <a:cubicBezTo>
                    <a:pt x="643424" y="1952488"/>
                    <a:pt x="644755" y="1954107"/>
                    <a:pt x="645991" y="1955439"/>
                  </a:cubicBezTo>
                  <a:cubicBezTo>
                    <a:pt x="647132" y="1956677"/>
                    <a:pt x="649318" y="1959247"/>
                    <a:pt x="650840" y="1960960"/>
                  </a:cubicBezTo>
                  <a:cubicBezTo>
                    <a:pt x="653882" y="1964482"/>
                    <a:pt x="656734" y="1967624"/>
                    <a:pt x="659776" y="1970765"/>
                  </a:cubicBezTo>
                  <a:cubicBezTo>
                    <a:pt x="660917" y="1971907"/>
                    <a:pt x="662058" y="1973335"/>
                    <a:pt x="662438" y="1974002"/>
                  </a:cubicBezTo>
                  <a:cubicBezTo>
                    <a:pt x="662818" y="1974668"/>
                    <a:pt x="663674" y="1975620"/>
                    <a:pt x="664339" y="1976096"/>
                  </a:cubicBezTo>
                  <a:cubicBezTo>
                    <a:pt x="665005" y="1976572"/>
                    <a:pt x="666050" y="1977714"/>
                    <a:pt x="666621" y="1978571"/>
                  </a:cubicBezTo>
                  <a:cubicBezTo>
                    <a:pt x="667191" y="1979428"/>
                    <a:pt x="668237" y="1980475"/>
                    <a:pt x="668997" y="1980855"/>
                  </a:cubicBezTo>
                  <a:cubicBezTo>
                    <a:pt x="670709" y="1981712"/>
                    <a:pt x="675367" y="1986281"/>
                    <a:pt x="676223" y="1987995"/>
                  </a:cubicBezTo>
                  <a:cubicBezTo>
                    <a:pt x="676603" y="1988661"/>
                    <a:pt x="677554" y="1989708"/>
                    <a:pt x="678314" y="1990184"/>
                  </a:cubicBezTo>
                  <a:cubicBezTo>
                    <a:pt x="679075" y="1990660"/>
                    <a:pt x="679930" y="1991422"/>
                    <a:pt x="680025" y="1991898"/>
                  </a:cubicBezTo>
                  <a:cubicBezTo>
                    <a:pt x="680216" y="1992374"/>
                    <a:pt x="681356" y="1993801"/>
                    <a:pt x="682592" y="1995039"/>
                  </a:cubicBezTo>
                  <a:cubicBezTo>
                    <a:pt x="683828" y="1996372"/>
                    <a:pt x="685920" y="1998466"/>
                    <a:pt x="687061" y="1999798"/>
                  </a:cubicBezTo>
                  <a:cubicBezTo>
                    <a:pt x="688297" y="2001131"/>
                    <a:pt x="690198" y="2003225"/>
                    <a:pt x="691339" y="2004463"/>
                  </a:cubicBezTo>
                  <a:cubicBezTo>
                    <a:pt x="692479" y="2005700"/>
                    <a:pt x="694666" y="2008080"/>
                    <a:pt x="696187" y="2009793"/>
                  </a:cubicBezTo>
                  <a:cubicBezTo>
                    <a:pt x="697708" y="2011507"/>
                    <a:pt x="699609" y="2013316"/>
                    <a:pt x="700465" y="2013792"/>
                  </a:cubicBezTo>
                  <a:cubicBezTo>
                    <a:pt x="701321" y="2014267"/>
                    <a:pt x="702271" y="2015219"/>
                    <a:pt x="702652" y="2015886"/>
                  </a:cubicBezTo>
                  <a:cubicBezTo>
                    <a:pt x="703032" y="2016552"/>
                    <a:pt x="703983" y="2017504"/>
                    <a:pt x="704743" y="2017980"/>
                  </a:cubicBezTo>
                  <a:cubicBezTo>
                    <a:pt x="705884" y="2018837"/>
                    <a:pt x="707025" y="2019788"/>
                    <a:pt x="711208" y="2023882"/>
                  </a:cubicBezTo>
                  <a:cubicBezTo>
                    <a:pt x="711683" y="2024262"/>
                    <a:pt x="712729" y="2025405"/>
                    <a:pt x="713680" y="2026262"/>
                  </a:cubicBezTo>
                  <a:cubicBezTo>
                    <a:pt x="714630" y="2027118"/>
                    <a:pt x="715771" y="2028260"/>
                    <a:pt x="716246" y="2028736"/>
                  </a:cubicBezTo>
                  <a:cubicBezTo>
                    <a:pt x="716722" y="2029212"/>
                    <a:pt x="717673" y="2030069"/>
                    <a:pt x="718338" y="2030736"/>
                  </a:cubicBezTo>
                  <a:cubicBezTo>
                    <a:pt x="723472" y="2035495"/>
                    <a:pt x="724803" y="2036732"/>
                    <a:pt x="725753" y="2037684"/>
                  </a:cubicBezTo>
                  <a:cubicBezTo>
                    <a:pt x="726324" y="2038256"/>
                    <a:pt x="727370" y="2039303"/>
                    <a:pt x="728035" y="2039874"/>
                  </a:cubicBezTo>
                  <a:cubicBezTo>
                    <a:pt x="728701" y="2040445"/>
                    <a:pt x="730222" y="2041873"/>
                    <a:pt x="731457" y="2043015"/>
                  </a:cubicBezTo>
                  <a:cubicBezTo>
                    <a:pt x="732693" y="2044157"/>
                    <a:pt x="734215" y="2045585"/>
                    <a:pt x="734880" y="2046156"/>
                  </a:cubicBezTo>
                  <a:cubicBezTo>
                    <a:pt x="735545" y="2046728"/>
                    <a:pt x="736496" y="2047680"/>
                    <a:pt x="737067" y="2048251"/>
                  </a:cubicBezTo>
                  <a:cubicBezTo>
                    <a:pt x="737542" y="2048822"/>
                    <a:pt x="739348" y="2050440"/>
                    <a:pt x="741060" y="2051963"/>
                  </a:cubicBezTo>
                  <a:cubicBezTo>
                    <a:pt x="742676" y="2053486"/>
                    <a:pt x="744862" y="2055485"/>
                    <a:pt x="745813" y="2056437"/>
                  </a:cubicBezTo>
                  <a:cubicBezTo>
                    <a:pt x="746764" y="2057389"/>
                    <a:pt x="748760" y="2058722"/>
                    <a:pt x="750091" y="2059293"/>
                  </a:cubicBezTo>
                  <a:cubicBezTo>
                    <a:pt x="751897" y="2060054"/>
                    <a:pt x="753038" y="2060911"/>
                    <a:pt x="753894" y="2062148"/>
                  </a:cubicBezTo>
                  <a:cubicBezTo>
                    <a:pt x="754559" y="2063100"/>
                    <a:pt x="755700" y="2064148"/>
                    <a:pt x="756461" y="2064528"/>
                  </a:cubicBezTo>
                  <a:cubicBezTo>
                    <a:pt x="757126" y="2064909"/>
                    <a:pt x="757982" y="2065671"/>
                    <a:pt x="758362" y="2066337"/>
                  </a:cubicBezTo>
                  <a:cubicBezTo>
                    <a:pt x="758742" y="2067003"/>
                    <a:pt x="759788" y="2067955"/>
                    <a:pt x="760739" y="2068526"/>
                  </a:cubicBezTo>
                  <a:cubicBezTo>
                    <a:pt x="761689" y="2069002"/>
                    <a:pt x="762830" y="2070049"/>
                    <a:pt x="763306" y="2070811"/>
                  </a:cubicBezTo>
                  <a:cubicBezTo>
                    <a:pt x="763781" y="2071572"/>
                    <a:pt x="764922" y="2072524"/>
                    <a:pt x="765777" y="2073000"/>
                  </a:cubicBezTo>
                  <a:cubicBezTo>
                    <a:pt x="766633" y="2073476"/>
                    <a:pt x="767869" y="2074333"/>
                    <a:pt x="768344" y="2074999"/>
                  </a:cubicBezTo>
                  <a:cubicBezTo>
                    <a:pt x="768915" y="2075666"/>
                    <a:pt x="770436" y="2076903"/>
                    <a:pt x="771767" y="2077665"/>
                  </a:cubicBezTo>
                  <a:cubicBezTo>
                    <a:pt x="773098" y="2078426"/>
                    <a:pt x="774619" y="2079664"/>
                    <a:pt x="775094" y="2080235"/>
                  </a:cubicBezTo>
                  <a:cubicBezTo>
                    <a:pt x="775664" y="2080806"/>
                    <a:pt x="776995" y="2081853"/>
                    <a:pt x="778136" y="2082520"/>
                  </a:cubicBezTo>
                  <a:cubicBezTo>
                    <a:pt x="779277" y="2083186"/>
                    <a:pt x="780798" y="2084328"/>
                    <a:pt x="781464" y="2085185"/>
                  </a:cubicBezTo>
                  <a:cubicBezTo>
                    <a:pt x="782129" y="2086042"/>
                    <a:pt x="783270" y="2086993"/>
                    <a:pt x="784030" y="2087279"/>
                  </a:cubicBezTo>
                  <a:cubicBezTo>
                    <a:pt x="784791" y="2087660"/>
                    <a:pt x="785742" y="2088421"/>
                    <a:pt x="786217" y="2089183"/>
                  </a:cubicBezTo>
                  <a:cubicBezTo>
                    <a:pt x="786692" y="2089849"/>
                    <a:pt x="787738" y="2090801"/>
                    <a:pt x="788499" y="2091182"/>
                  </a:cubicBezTo>
                  <a:cubicBezTo>
                    <a:pt x="789354" y="2091563"/>
                    <a:pt x="790495" y="2092514"/>
                    <a:pt x="791256" y="2093276"/>
                  </a:cubicBezTo>
                  <a:cubicBezTo>
                    <a:pt x="791921" y="2094038"/>
                    <a:pt x="793537" y="2095275"/>
                    <a:pt x="794773" y="2096037"/>
                  </a:cubicBezTo>
                  <a:cubicBezTo>
                    <a:pt x="796009" y="2096798"/>
                    <a:pt x="797815" y="2098226"/>
                    <a:pt x="798766" y="2098988"/>
                  </a:cubicBezTo>
                  <a:cubicBezTo>
                    <a:pt x="799717" y="2099844"/>
                    <a:pt x="801143" y="2100891"/>
                    <a:pt x="801999" y="2101272"/>
                  </a:cubicBezTo>
                  <a:cubicBezTo>
                    <a:pt x="802759" y="2101653"/>
                    <a:pt x="803900" y="2102510"/>
                    <a:pt x="804470" y="2103176"/>
                  </a:cubicBezTo>
                  <a:cubicBezTo>
                    <a:pt x="805041" y="2103842"/>
                    <a:pt x="806372" y="2104794"/>
                    <a:pt x="807417" y="2105365"/>
                  </a:cubicBezTo>
                  <a:cubicBezTo>
                    <a:pt x="808463" y="2105936"/>
                    <a:pt x="809889" y="2106888"/>
                    <a:pt x="810459" y="2107555"/>
                  </a:cubicBezTo>
                  <a:cubicBezTo>
                    <a:pt x="811125" y="2108221"/>
                    <a:pt x="812741" y="2109363"/>
                    <a:pt x="814167" y="2110125"/>
                  </a:cubicBezTo>
                  <a:cubicBezTo>
                    <a:pt x="815593" y="2110886"/>
                    <a:pt x="817114" y="2111934"/>
                    <a:pt x="817400" y="2112505"/>
                  </a:cubicBezTo>
                  <a:cubicBezTo>
                    <a:pt x="817780" y="2113076"/>
                    <a:pt x="818921" y="2113933"/>
                    <a:pt x="820061" y="2114504"/>
                  </a:cubicBezTo>
                  <a:cubicBezTo>
                    <a:pt x="821202" y="2115075"/>
                    <a:pt x="822533" y="2116027"/>
                    <a:pt x="823009" y="2116788"/>
                  </a:cubicBezTo>
                  <a:cubicBezTo>
                    <a:pt x="823484" y="2117455"/>
                    <a:pt x="824815" y="2118407"/>
                    <a:pt x="825861" y="2118882"/>
                  </a:cubicBezTo>
                  <a:cubicBezTo>
                    <a:pt x="826906" y="2119358"/>
                    <a:pt x="828523" y="2120501"/>
                    <a:pt x="829568" y="2121357"/>
                  </a:cubicBezTo>
                  <a:cubicBezTo>
                    <a:pt x="830519" y="2122214"/>
                    <a:pt x="832230" y="2123356"/>
                    <a:pt x="833371" y="2123928"/>
                  </a:cubicBezTo>
                  <a:cubicBezTo>
                    <a:pt x="834512" y="2124499"/>
                    <a:pt x="835938" y="2125546"/>
                    <a:pt x="836603" y="2126212"/>
                  </a:cubicBezTo>
                  <a:cubicBezTo>
                    <a:pt x="837269" y="2126879"/>
                    <a:pt x="838790" y="2127926"/>
                    <a:pt x="839931" y="2128497"/>
                  </a:cubicBezTo>
                  <a:cubicBezTo>
                    <a:pt x="841167" y="2129068"/>
                    <a:pt x="842593" y="2130020"/>
                    <a:pt x="843163" y="2130591"/>
                  </a:cubicBezTo>
                  <a:cubicBezTo>
                    <a:pt x="843733" y="2131257"/>
                    <a:pt x="845445" y="2132400"/>
                    <a:pt x="847061" y="2133161"/>
                  </a:cubicBezTo>
                  <a:cubicBezTo>
                    <a:pt x="848582" y="2133923"/>
                    <a:pt x="850103" y="2134970"/>
                    <a:pt x="850293" y="2135351"/>
                  </a:cubicBezTo>
                  <a:cubicBezTo>
                    <a:pt x="850864" y="2136493"/>
                    <a:pt x="852575" y="2137254"/>
                    <a:pt x="855142" y="2137635"/>
                  </a:cubicBezTo>
                  <a:cubicBezTo>
                    <a:pt x="857709" y="2138016"/>
                    <a:pt x="858564" y="2138397"/>
                    <a:pt x="859895" y="2140015"/>
                  </a:cubicBezTo>
                  <a:cubicBezTo>
                    <a:pt x="860466" y="2140681"/>
                    <a:pt x="861797" y="2141633"/>
                    <a:pt x="862842" y="2142014"/>
                  </a:cubicBezTo>
                  <a:cubicBezTo>
                    <a:pt x="863888" y="2142395"/>
                    <a:pt x="865504" y="2143537"/>
                    <a:pt x="866550" y="2144394"/>
                  </a:cubicBezTo>
                  <a:cubicBezTo>
                    <a:pt x="867596" y="2145250"/>
                    <a:pt x="869402" y="2146298"/>
                    <a:pt x="870543" y="2146678"/>
                  </a:cubicBezTo>
                  <a:cubicBezTo>
                    <a:pt x="871779" y="2147059"/>
                    <a:pt x="873395" y="2148011"/>
                    <a:pt x="874251" y="2148963"/>
                  </a:cubicBezTo>
                  <a:cubicBezTo>
                    <a:pt x="875201" y="2149820"/>
                    <a:pt x="877007" y="2150962"/>
                    <a:pt x="878339" y="2151438"/>
                  </a:cubicBezTo>
                  <a:cubicBezTo>
                    <a:pt x="879765" y="2151914"/>
                    <a:pt x="881381" y="2152961"/>
                    <a:pt x="882236" y="2153722"/>
                  </a:cubicBezTo>
                  <a:cubicBezTo>
                    <a:pt x="882997" y="2154484"/>
                    <a:pt x="884518" y="2155436"/>
                    <a:pt x="885659" y="2155817"/>
                  </a:cubicBezTo>
                  <a:cubicBezTo>
                    <a:pt x="886800" y="2156197"/>
                    <a:pt x="888701" y="2157244"/>
                    <a:pt x="889842" y="2158292"/>
                  </a:cubicBezTo>
                  <a:cubicBezTo>
                    <a:pt x="891078" y="2159339"/>
                    <a:pt x="892789" y="2160291"/>
                    <a:pt x="893835" y="2160576"/>
                  </a:cubicBezTo>
                  <a:cubicBezTo>
                    <a:pt x="894880" y="2160862"/>
                    <a:pt x="896497" y="2161718"/>
                    <a:pt x="897542" y="2162575"/>
                  </a:cubicBezTo>
                  <a:cubicBezTo>
                    <a:pt x="898493" y="2163337"/>
                    <a:pt x="900489" y="2164574"/>
                    <a:pt x="902011" y="2165241"/>
                  </a:cubicBezTo>
                  <a:cubicBezTo>
                    <a:pt x="903532" y="2165907"/>
                    <a:pt x="905338" y="2167049"/>
                    <a:pt x="906004" y="2167716"/>
                  </a:cubicBezTo>
                  <a:cubicBezTo>
                    <a:pt x="906764" y="2168477"/>
                    <a:pt x="908380" y="2169334"/>
                    <a:pt x="909711" y="2169810"/>
                  </a:cubicBezTo>
                  <a:cubicBezTo>
                    <a:pt x="911042" y="2170286"/>
                    <a:pt x="913039" y="2171333"/>
                    <a:pt x="913989" y="2172094"/>
                  </a:cubicBezTo>
                  <a:cubicBezTo>
                    <a:pt x="915035" y="2172951"/>
                    <a:pt x="916936" y="2173903"/>
                    <a:pt x="918458" y="2174379"/>
                  </a:cubicBezTo>
                  <a:cubicBezTo>
                    <a:pt x="920074" y="2174855"/>
                    <a:pt x="921690" y="2175712"/>
                    <a:pt x="922831" y="2176664"/>
                  </a:cubicBezTo>
                  <a:cubicBezTo>
                    <a:pt x="923876" y="2177520"/>
                    <a:pt x="925588" y="2178472"/>
                    <a:pt x="926824" y="2178853"/>
                  </a:cubicBezTo>
                  <a:cubicBezTo>
                    <a:pt x="929200" y="2179519"/>
                    <a:pt x="931292" y="2180662"/>
                    <a:pt x="932433" y="2181994"/>
                  </a:cubicBezTo>
                  <a:cubicBezTo>
                    <a:pt x="932908" y="2182470"/>
                    <a:pt x="934429" y="2183232"/>
                    <a:pt x="936045" y="2183612"/>
                  </a:cubicBezTo>
                  <a:cubicBezTo>
                    <a:pt x="937756" y="2184088"/>
                    <a:pt x="939468" y="2184945"/>
                    <a:pt x="940608" y="2185897"/>
                  </a:cubicBezTo>
                  <a:cubicBezTo>
                    <a:pt x="941559" y="2186754"/>
                    <a:pt x="943555" y="2187801"/>
                    <a:pt x="944887" y="2188182"/>
                  </a:cubicBezTo>
                  <a:cubicBezTo>
                    <a:pt x="946313" y="2188658"/>
                    <a:pt x="948214" y="2189610"/>
                    <a:pt x="949164" y="2190466"/>
                  </a:cubicBezTo>
                  <a:cubicBezTo>
                    <a:pt x="950210" y="2191323"/>
                    <a:pt x="952017" y="2192180"/>
                    <a:pt x="953918" y="2192751"/>
                  </a:cubicBezTo>
                  <a:cubicBezTo>
                    <a:pt x="955629" y="2193227"/>
                    <a:pt x="957626" y="2194179"/>
                    <a:pt x="958576" y="2194940"/>
                  </a:cubicBezTo>
                  <a:cubicBezTo>
                    <a:pt x="959527" y="2195606"/>
                    <a:pt x="961809" y="2196749"/>
                    <a:pt x="963710" y="2197320"/>
                  </a:cubicBezTo>
                  <a:cubicBezTo>
                    <a:pt x="965611" y="2197891"/>
                    <a:pt x="967893" y="2199033"/>
                    <a:pt x="968749" y="2199700"/>
                  </a:cubicBezTo>
                  <a:cubicBezTo>
                    <a:pt x="969699" y="2200461"/>
                    <a:pt x="971886" y="2201413"/>
                    <a:pt x="973978" y="2201984"/>
                  </a:cubicBezTo>
                  <a:cubicBezTo>
                    <a:pt x="976069" y="2202555"/>
                    <a:pt x="977970" y="2203412"/>
                    <a:pt x="978351" y="2203888"/>
                  </a:cubicBezTo>
                  <a:cubicBezTo>
                    <a:pt x="979491" y="2205126"/>
                    <a:pt x="980822" y="2205792"/>
                    <a:pt x="984435" y="2206744"/>
                  </a:cubicBezTo>
                  <a:cubicBezTo>
                    <a:pt x="986146" y="2207220"/>
                    <a:pt x="987953" y="2207981"/>
                    <a:pt x="988618" y="2208552"/>
                  </a:cubicBezTo>
                  <a:cubicBezTo>
                    <a:pt x="990139" y="2209980"/>
                    <a:pt x="991090" y="2210361"/>
                    <a:pt x="995273" y="2211313"/>
                  </a:cubicBezTo>
                  <a:cubicBezTo>
                    <a:pt x="997935" y="2211884"/>
                    <a:pt x="999456" y="2212550"/>
                    <a:pt x="1000597" y="2213407"/>
                  </a:cubicBezTo>
                  <a:cubicBezTo>
                    <a:pt x="1002688" y="2215026"/>
                    <a:pt x="1003544" y="2215311"/>
                    <a:pt x="1007442" y="2215692"/>
                  </a:cubicBezTo>
                  <a:cubicBezTo>
                    <a:pt x="1011339" y="2216073"/>
                    <a:pt x="1013146" y="2216549"/>
                    <a:pt x="1015427" y="2218072"/>
                  </a:cubicBezTo>
                  <a:cubicBezTo>
                    <a:pt x="1016948" y="2219119"/>
                    <a:pt x="1018470" y="2219595"/>
                    <a:pt x="1023128" y="2220832"/>
                  </a:cubicBezTo>
                  <a:cubicBezTo>
                    <a:pt x="1024079" y="2221118"/>
                    <a:pt x="1025885" y="2221974"/>
                    <a:pt x="1027026" y="2222736"/>
                  </a:cubicBezTo>
                  <a:cubicBezTo>
                    <a:pt x="1028642" y="2223783"/>
                    <a:pt x="1030163" y="2224449"/>
                    <a:pt x="1032825" y="2225021"/>
                  </a:cubicBezTo>
                  <a:cubicBezTo>
                    <a:pt x="1037008" y="2225877"/>
                    <a:pt x="1037483" y="2226068"/>
                    <a:pt x="1040145" y="2227591"/>
                  </a:cubicBezTo>
                  <a:cubicBezTo>
                    <a:pt x="1041286" y="2228257"/>
                    <a:pt x="1043758" y="2229114"/>
                    <a:pt x="1046039" y="2229590"/>
                  </a:cubicBezTo>
                  <a:cubicBezTo>
                    <a:pt x="1048511" y="2230161"/>
                    <a:pt x="1050888" y="2230922"/>
                    <a:pt x="1052599" y="2231874"/>
                  </a:cubicBezTo>
                  <a:cubicBezTo>
                    <a:pt x="1054311" y="2232826"/>
                    <a:pt x="1056687" y="2233683"/>
                    <a:pt x="1059159" y="2234159"/>
                  </a:cubicBezTo>
                  <a:cubicBezTo>
                    <a:pt x="1061346" y="2234635"/>
                    <a:pt x="1064578" y="2235682"/>
                    <a:pt x="1066479" y="2236634"/>
                  </a:cubicBezTo>
                  <a:cubicBezTo>
                    <a:pt x="1068476" y="2237586"/>
                    <a:pt x="1071613" y="2238633"/>
                    <a:pt x="1073800" y="2239109"/>
                  </a:cubicBezTo>
                  <a:cubicBezTo>
                    <a:pt x="1075891" y="2239585"/>
                    <a:pt x="1078838" y="2240442"/>
                    <a:pt x="1080359" y="2241203"/>
                  </a:cubicBezTo>
                  <a:cubicBezTo>
                    <a:pt x="1083021" y="2242440"/>
                    <a:pt x="1083877" y="2242631"/>
                    <a:pt x="1090341" y="2243868"/>
                  </a:cubicBezTo>
                  <a:cubicBezTo>
                    <a:pt x="1092243" y="2244249"/>
                    <a:pt x="1094810" y="2245106"/>
                    <a:pt x="1096426" y="2245867"/>
                  </a:cubicBezTo>
                  <a:cubicBezTo>
                    <a:pt x="1098517" y="2246914"/>
                    <a:pt x="1100609" y="2247486"/>
                    <a:pt x="1104126" y="2248152"/>
                  </a:cubicBezTo>
                  <a:cubicBezTo>
                    <a:pt x="1107454" y="2248723"/>
                    <a:pt x="1110021" y="2249485"/>
                    <a:pt x="1112112" y="2250437"/>
                  </a:cubicBezTo>
                  <a:cubicBezTo>
                    <a:pt x="1114489" y="2251579"/>
                    <a:pt x="1116485" y="2252055"/>
                    <a:pt x="1120953" y="2252721"/>
                  </a:cubicBezTo>
                  <a:cubicBezTo>
                    <a:pt x="1124186" y="2253197"/>
                    <a:pt x="1127703" y="2254054"/>
                    <a:pt x="1129130" y="2254625"/>
                  </a:cubicBezTo>
                  <a:cubicBezTo>
                    <a:pt x="1132742" y="2256053"/>
                    <a:pt x="1133598" y="2256338"/>
                    <a:pt x="1139777" y="2257195"/>
                  </a:cubicBezTo>
                  <a:cubicBezTo>
                    <a:pt x="1143295" y="2257671"/>
                    <a:pt x="1146622" y="2258528"/>
                    <a:pt x="1148618" y="2259289"/>
                  </a:cubicBezTo>
                  <a:cubicBezTo>
                    <a:pt x="1151946" y="2260527"/>
                    <a:pt x="1155463" y="2261288"/>
                    <a:pt x="1161738" y="2262145"/>
                  </a:cubicBezTo>
                  <a:cubicBezTo>
                    <a:pt x="1163734" y="2262431"/>
                    <a:pt x="1167252" y="2263287"/>
                    <a:pt x="1169629" y="2264049"/>
                  </a:cubicBezTo>
                  <a:cubicBezTo>
                    <a:pt x="1172766" y="2265096"/>
                    <a:pt x="1175428" y="2265572"/>
                    <a:pt x="1179991" y="2266048"/>
                  </a:cubicBezTo>
                  <a:cubicBezTo>
                    <a:pt x="1187121" y="2266809"/>
                    <a:pt x="1190734" y="2267476"/>
                    <a:pt x="1197389" y="2269189"/>
                  </a:cubicBezTo>
                  <a:cubicBezTo>
                    <a:pt x="1200526" y="2270046"/>
                    <a:pt x="1204519" y="2270617"/>
                    <a:pt x="1208702" y="2271093"/>
                  </a:cubicBezTo>
                  <a:cubicBezTo>
                    <a:pt x="1212219" y="2271379"/>
                    <a:pt x="1216402" y="2271759"/>
                    <a:pt x="1217924" y="2271950"/>
                  </a:cubicBezTo>
                  <a:cubicBezTo>
                    <a:pt x="1219445" y="2272140"/>
                    <a:pt x="1222392" y="2272616"/>
                    <a:pt x="1224483" y="2273187"/>
                  </a:cubicBezTo>
                  <a:cubicBezTo>
                    <a:pt x="1228952" y="2274330"/>
                    <a:pt x="1235511" y="2275186"/>
                    <a:pt x="1245493" y="2275853"/>
                  </a:cubicBezTo>
                  <a:cubicBezTo>
                    <a:pt x="1249391" y="2276138"/>
                    <a:pt x="1254145" y="2276709"/>
                    <a:pt x="1255856" y="2277090"/>
                  </a:cubicBezTo>
                  <a:cubicBezTo>
                    <a:pt x="1257757" y="2277566"/>
                    <a:pt x="1260609" y="2277852"/>
                    <a:pt x="1262796" y="2277852"/>
                  </a:cubicBezTo>
                  <a:cubicBezTo>
                    <a:pt x="1264982" y="2277852"/>
                    <a:pt x="1267359" y="2278137"/>
                    <a:pt x="1268595" y="2278518"/>
                  </a:cubicBezTo>
                  <a:cubicBezTo>
                    <a:pt x="1272303" y="2279660"/>
                    <a:pt x="1298256" y="2280802"/>
                    <a:pt x="1318886" y="2280707"/>
                  </a:cubicBezTo>
                  <a:cubicBezTo>
                    <a:pt x="1332671" y="2280707"/>
                    <a:pt x="1335048" y="2280707"/>
                    <a:pt x="1337425" y="2281374"/>
                  </a:cubicBezTo>
                  <a:cubicBezTo>
                    <a:pt x="1343034" y="2282897"/>
                    <a:pt x="1356724" y="2282992"/>
                    <a:pt x="1362238" y="2281659"/>
                  </a:cubicBezTo>
                  <a:lnTo>
                    <a:pt x="1362238" y="2281659"/>
                  </a:lnTo>
                  <a:close/>
                </a:path>
              </a:pathLst>
            </a:custGeom>
            <a:solidFill>
              <a:srgbClr val="FFFFFF">
                <a:alpha val="25000"/>
              </a:srgbClr>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B4C80A8-B121-FD7B-8241-B6755BA4A9F4}"/>
                </a:ext>
              </a:extLst>
            </p:cNvPr>
            <p:cNvSpPr/>
            <p:nvPr userDrawn="1"/>
          </p:nvSpPr>
          <p:spPr>
            <a:xfrm>
              <a:off x="5894689" y="1573607"/>
              <a:ext cx="2170695" cy="2708353"/>
            </a:xfrm>
            <a:custGeom>
              <a:avLst/>
              <a:gdLst>
                <a:gd name="connsiteX0" fmla="*/ 1336782 w 2170695"/>
                <a:gd name="connsiteY0" fmla="*/ 2708354 h 2708353"/>
                <a:gd name="connsiteX1" fmla="*/ 1314631 w 2170695"/>
                <a:gd name="connsiteY1" fmla="*/ 2707973 h 2708353"/>
                <a:gd name="connsiteX2" fmla="*/ 1291244 w 2170695"/>
                <a:gd name="connsiteY2" fmla="*/ 2707021 h 2708353"/>
                <a:gd name="connsiteX3" fmla="*/ 1279455 w 2170695"/>
                <a:gd name="connsiteY3" fmla="*/ 2705974 h 2708353"/>
                <a:gd name="connsiteX4" fmla="*/ 1269378 w 2170695"/>
                <a:gd name="connsiteY4" fmla="*/ 2705402 h 2708353"/>
                <a:gd name="connsiteX5" fmla="*/ 1258255 w 2170695"/>
                <a:gd name="connsiteY5" fmla="*/ 2704546 h 2708353"/>
                <a:gd name="connsiteX6" fmla="*/ 1223650 w 2170695"/>
                <a:gd name="connsiteY6" fmla="*/ 2702071 h 2708353"/>
                <a:gd name="connsiteX7" fmla="*/ 1217566 w 2170695"/>
                <a:gd name="connsiteY7" fmla="*/ 2701214 h 2708353"/>
                <a:gd name="connsiteX8" fmla="*/ 1209960 w 2170695"/>
                <a:gd name="connsiteY8" fmla="*/ 2700548 h 2708353"/>
                <a:gd name="connsiteX9" fmla="*/ 1197506 w 2170695"/>
                <a:gd name="connsiteY9" fmla="*/ 2699310 h 2708353"/>
                <a:gd name="connsiteX10" fmla="*/ 1181535 w 2170695"/>
                <a:gd name="connsiteY10" fmla="*/ 2697216 h 2708353"/>
                <a:gd name="connsiteX11" fmla="*/ 1163662 w 2170695"/>
                <a:gd name="connsiteY11" fmla="*/ 2694932 h 2708353"/>
                <a:gd name="connsiteX12" fmla="*/ 1143887 w 2170695"/>
                <a:gd name="connsiteY12" fmla="*/ 2692266 h 2708353"/>
                <a:gd name="connsiteX13" fmla="*/ 1132289 w 2170695"/>
                <a:gd name="connsiteY13" fmla="*/ 2690458 h 2708353"/>
                <a:gd name="connsiteX14" fmla="*/ 1120501 w 2170695"/>
                <a:gd name="connsiteY14" fmla="*/ 2688363 h 2708353"/>
                <a:gd name="connsiteX15" fmla="*/ 1108712 w 2170695"/>
                <a:gd name="connsiteY15" fmla="*/ 2686079 h 2708353"/>
                <a:gd name="connsiteX16" fmla="*/ 1093976 w 2170695"/>
                <a:gd name="connsiteY16" fmla="*/ 2683604 h 2708353"/>
                <a:gd name="connsiteX17" fmla="*/ 1082473 w 2170695"/>
                <a:gd name="connsiteY17" fmla="*/ 2681319 h 2708353"/>
                <a:gd name="connsiteX18" fmla="*/ 1070590 w 2170695"/>
                <a:gd name="connsiteY18" fmla="*/ 2678844 h 2708353"/>
                <a:gd name="connsiteX19" fmla="*/ 1061178 w 2170695"/>
                <a:gd name="connsiteY19" fmla="*/ 2676559 h 2708353"/>
                <a:gd name="connsiteX20" fmla="*/ 1050435 w 2170695"/>
                <a:gd name="connsiteY20" fmla="*/ 2673989 h 2708353"/>
                <a:gd name="connsiteX21" fmla="*/ 1041784 w 2170695"/>
                <a:gd name="connsiteY21" fmla="*/ 2671990 h 2708353"/>
                <a:gd name="connsiteX22" fmla="*/ 1030471 w 2170695"/>
                <a:gd name="connsiteY22" fmla="*/ 2669135 h 2708353"/>
                <a:gd name="connsiteX23" fmla="*/ 1022675 w 2170695"/>
                <a:gd name="connsiteY23" fmla="*/ 2667421 h 2708353"/>
                <a:gd name="connsiteX24" fmla="*/ 1011457 w 2170695"/>
                <a:gd name="connsiteY24" fmla="*/ 2664566 h 2708353"/>
                <a:gd name="connsiteX25" fmla="*/ 1004422 w 2170695"/>
                <a:gd name="connsiteY25" fmla="*/ 2662757 h 2708353"/>
                <a:gd name="connsiteX26" fmla="*/ 996531 w 2170695"/>
                <a:gd name="connsiteY26" fmla="*/ 2660472 h 2708353"/>
                <a:gd name="connsiteX27" fmla="*/ 988926 w 2170695"/>
                <a:gd name="connsiteY27" fmla="*/ 2658188 h 2708353"/>
                <a:gd name="connsiteX28" fmla="*/ 981225 w 2170695"/>
                <a:gd name="connsiteY28" fmla="*/ 2655903 h 2708353"/>
                <a:gd name="connsiteX29" fmla="*/ 973144 w 2170695"/>
                <a:gd name="connsiteY29" fmla="*/ 2653619 h 2708353"/>
                <a:gd name="connsiteX30" fmla="*/ 965254 w 2170695"/>
                <a:gd name="connsiteY30" fmla="*/ 2651334 h 2708353"/>
                <a:gd name="connsiteX31" fmla="*/ 954606 w 2170695"/>
                <a:gd name="connsiteY31" fmla="*/ 2648478 h 2708353"/>
                <a:gd name="connsiteX32" fmla="*/ 950423 w 2170695"/>
                <a:gd name="connsiteY32" fmla="*/ 2647050 h 2708353"/>
                <a:gd name="connsiteX33" fmla="*/ 938920 w 2170695"/>
                <a:gd name="connsiteY33" fmla="*/ 2644195 h 2708353"/>
                <a:gd name="connsiteX34" fmla="*/ 932645 w 2170695"/>
                <a:gd name="connsiteY34" fmla="*/ 2642957 h 2708353"/>
                <a:gd name="connsiteX35" fmla="*/ 923613 w 2170695"/>
                <a:gd name="connsiteY35" fmla="*/ 2639530 h 2708353"/>
                <a:gd name="connsiteX36" fmla="*/ 918480 w 2170695"/>
                <a:gd name="connsiteY36" fmla="*/ 2637912 h 2708353"/>
                <a:gd name="connsiteX37" fmla="*/ 910589 w 2170695"/>
                <a:gd name="connsiteY37" fmla="*/ 2634961 h 2708353"/>
                <a:gd name="connsiteX38" fmla="*/ 903934 w 2170695"/>
                <a:gd name="connsiteY38" fmla="*/ 2632676 h 2708353"/>
                <a:gd name="connsiteX39" fmla="*/ 897565 w 2170695"/>
                <a:gd name="connsiteY39" fmla="*/ 2630392 h 2708353"/>
                <a:gd name="connsiteX40" fmla="*/ 890910 w 2170695"/>
                <a:gd name="connsiteY40" fmla="*/ 2628107 h 2708353"/>
                <a:gd name="connsiteX41" fmla="*/ 884826 w 2170695"/>
                <a:gd name="connsiteY41" fmla="*/ 2625918 h 2708353"/>
                <a:gd name="connsiteX42" fmla="*/ 878836 w 2170695"/>
                <a:gd name="connsiteY42" fmla="*/ 2623824 h 2708353"/>
                <a:gd name="connsiteX43" fmla="*/ 873037 w 2170695"/>
                <a:gd name="connsiteY43" fmla="*/ 2621253 h 2708353"/>
                <a:gd name="connsiteX44" fmla="*/ 866858 w 2170695"/>
                <a:gd name="connsiteY44" fmla="*/ 2618398 h 2708353"/>
                <a:gd name="connsiteX45" fmla="*/ 862009 w 2170695"/>
                <a:gd name="connsiteY45" fmla="*/ 2616589 h 2708353"/>
                <a:gd name="connsiteX46" fmla="*/ 855735 w 2170695"/>
                <a:gd name="connsiteY46" fmla="*/ 2614114 h 2708353"/>
                <a:gd name="connsiteX47" fmla="*/ 850126 w 2170695"/>
                <a:gd name="connsiteY47" fmla="*/ 2611925 h 2708353"/>
                <a:gd name="connsiteX48" fmla="*/ 844802 w 2170695"/>
                <a:gd name="connsiteY48" fmla="*/ 2609735 h 2708353"/>
                <a:gd name="connsiteX49" fmla="*/ 838907 w 2170695"/>
                <a:gd name="connsiteY49" fmla="*/ 2607260 h 2708353"/>
                <a:gd name="connsiteX50" fmla="*/ 832823 w 2170695"/>
                <a:gd name="connsiteY50" fmla="*/ 2604881 h 2708353"/>
                <a:gd name="connsiteX51" fmla="*/ 827214 w 2170695"/>
                <a:gd name="connsiteY51" fmla="*/ 2602691 h 2708353"/>
                <a:gd name="connsiteX52" fmla="*/ 821415 w 2170695"/>
                <a:gd name="connsiteY52" fmla="*/ 2600121 h 2708353"/>
                <a:gd name="connsiteX53" fmla="*/ 816947 w 2170695"/>
                <a:gd name="connsiteY53" fmla="*/ 2598122 h 2708353"/>
                <a:gd name="connsiteX54" fmla="*/ 812098 w 2170695"/>
                <a:gd name="connsiteY54" fmla="*/ 2595838 h 2708353"/>
                <a:gd name="connsiteX55" fmla="*/ 807250 w 2170695"/>
                <a:gd name="connsiteY55" fmla="*/ 2593553 h 2708353"/>
                <a:gd name="connsiteX56" fmla="*/ 802211 w 2170695"/>
                <a:gd name="connsiteY56" fmla="*/ 2591268 h 2708353"/>
                <a:gd name="connsiteX57" fmla="*/ 796982 w 2170695"/>
                <a:gd name="connsiteY57" fmla="*/ 2588889 h 2708353"/>
                <a:gd name="connsiteX58" fmla="*/ 791848 w 2170695"/>
                <a:gd name="connsiteY58" fmla="*/ 2586413 h 2708353"/>
                <a:gd name="connsiteX59" fmla="*/ 786905 w 2170695"/>
                <a:gd name="connsiteY59" fmla="*/ 2584224 h 2708353"/>
                <a:gd name="connsiteX60" fmla="*/ 782151 w 2170695"/>
                <a:gd name="connsiteY60" fmla="*/ 2582130 h 2708353"/>
                <a:gd name="connsiteX61" fmla="*/ 777018 w 2170695"/>
                <a:gd name="connsiteY61" fmla="*/ 2579655 h 2708353"/>
                <a:gd name="connsiteX62" fmla="*/ 772359 w 2170695"/>
                <a:gd name="connsiteY62" fmla="*/ 2577561 h 2708353"/>
                <a:gd name="connsiteX63" fmla="*/ 766750 w 2170695"/>
                <a:gd name="connsiteY63" fmla="*/ 2574895 h 2708353"/>
                <a:gd name="connsiteX64" fmla="*/ 762662 w 2170695"/>
                <a:gd name="connsiteY64" fmla="*/ 2572801 h 2708353"/>
                <a:gd name="connsiteX65" fmla="*/ 757814 w 2170695"/>
                <a:gd name="connsiteY65" fmla="*/ 2570326 h 2708353"/>
                <a:gd name="connsiteX66" fmla="*/ 753441 w 2170695"/>
                <a:gd name="connsiteY66" fmla="*/ 2568232 h 2708353"/>
                <a:gd name="connsiteX67" fmla="*/ 746596 w 2170695"/>
                <a:gd name="connsiteY67" fmla="*/ 2565567 h 2708353"/>
                <a:gd name="connsiteX68" fmla="*/ 741272 w 2170695"/>
                <a:gd name="connsiteY68" fmla="*/ 2563473 h 2708353"/>
                <a:gd name="connsiteX69" fmla="*/ 738040 w 2170695"/>
                <a:gd name="connsiteY69" fmla="*/ 2561569 h 2708353"/>
                <a:gd name="connsiteX70" fmla="*/ 731860 w 2170695"/>
                <a:gd name="connsiteY70" fmla="*/ 2558332 h 2708353"/>
                <a:gd name="connsiteX71" fmla="*/ 728153 w 2170695"/>
                <a:gd name="connsiteY71" fmla="*/ 2556524 h 2708353"/>
                <a:gd name="connsiteX72" fmla="*/ 723399 w 2170695"/>
                <a:gd name="connsiteY72" fmla="*/ 2554049 h 2708353"/>
                <a:gd name="connsiteX73" fmla="*/ 719216 w 2170695"/>
                <a:gd name="connsiteY73" fmla="*/ 2551859 h 2708353"/>
                <a:gd name="connsiteX74" fmla="*/ 715033 w 2170695"/>
                <a:gd name="connsiteY74" fmla="*/ 2549575 h 2708353"/>
                <a:gd name="connsiteX75" fmla="*/ 710565 w 2170695"/>
                <a:gd name="connsiteY75" fmla="*/ 2547195 h 2708353"/>
                <a:gd name="connsiteX76" fmla="*/ 706192 w 2170695"/>
                <a:gd name="connsiteY76" fmla="*/ 2544910 h 2708353"/>
                <a:gd name="connsiteX77" fmla="*/ 702104 w 2170695"/>
                <a:gd name="connsiteY77" fmla="*/ 2542626 h 2708353"/>
                <a:gd name="connsiteX78" fmla="*/ 698396 w 2170695"/>
                <a:gd name="connsiteY78" fmla="*/ 2540532 h 2708353"/>
                <a:gd name="connsiteX79" fmla="*/ 694403 w 2170695"/>
                <a:gd name="connsiteY79" fmla="*/ 2538057 h 2708353"/>
                <a:gd name="connsiteX80" fmla="*/ 690410 w 2170695"/>
                <a:gd name="connsiteY80" fmla="*/ 2535677 h 2708353"/>
                <a:gd name="connsiteX81" fmla="*/ 687558 w 2170695"/>
                <a:gd name="connsiteY81" fmla="*/ 2533868 h 2708353"/>
                <a:gd name="connsiteX82" fmla="*/ 684896 w 2170695"/>
                <a:gd name="connsiteY82" fmla="*/ 2532916 h 2708353"/>
                <a:gd name="connsiteX83" fmla="*/ 682044 w 2170695"/>
                <a:gd name="connsiteY83" fmla="*/ 2530917 h 2708353"/>
                <a:gd name="connsiteX84" fmla="*/ 678717 w 2170695"/>
                <a:gd name="connsiteY84" fmla="*/ 2528918 h 2708353"/>
                <a:gd name="connsiteX85" fmla="*/ 675009 w 2170695"/>
                <a:gd name="connsiteY85" fmla="*/ 2526729 h 2708353"/>
                <a:gd name="connsiteX86" fmla="*/ 670921 w 2170695"/>
                <a:gd name="connsiteY86" fmla="*/ 2524444 h 2708353"/>
                <a:gd name="connsiteX87" fmla="*/ 666833 w 2170695"/>
                <a:gd name="connsiteY87" fmla="*/ 2521969 h 2708353"/>
                <a:gd name="connsiteX88" fmla="*/ 662650 w 2170695"/>
                <a:gd name="connsiteY88" fmla="*/ 2519494 h 2708353"/>
                <a:gd name="connsiteX89" fmla="*/ 658943 w 2170695"/>
                <a:gd name="connsiteY89" fmla="*/ 2517400 h 2708353"/>
                <a:gd name="connsiteX90" fmla="*/ 654855 w 2170695"/>
                <a:gd name="connsiteY90" fmla="*/ 2514925 h 2708353"/>
                <a:gd name="connsiteX91" fmla="*/ 651052 w 2170695"/>
                <a:gd name="connsiteY91" fmla="*/ 2512640 h 2708353"/>
                <a:gd name="connsiteX92" fmla="*/ 647725 w 2170695"/>
                <a:gd name="connsiteY92" fmla="*/ 2510546 h 2708353"/>
                <a:gd name="connsiteX93" fmla="*/ 643922 w 2170695"/>
                <a:gd name="connsiteY93" fmla="*/ 2508071 h 2708353"/>
                <a:gd name="connsiteX94" fmla="*/ 640594 w 2170695"/>
                <a:gd name="connsiteY94" fmla="*/ 2505787 h 2708353"/>
                <a:gd name="connsiteX95" fmla="*/ 636982 w 2170695"/>
                <a:gd name="connsiteY95" fmla="*/ 2503502 h 2708353"/>
                <a:gd name="connsiteX96" fmla="*/ 633179 w 2170695"/>
                <a:gd name="connsiteY96" fmla="*/ 2501122 h 2708353"/>
                <a:gd name="connsiteX97" fmla="*/ 630042 w 2170695"/>
                <a:gd name="connsiteY97" fmla="*/ 2498933 h 2708353"/>
                <a:gd name="connsiteX98" fmla="*/ 626144 w 2170695"/>
                <a:gd name="connsiteY98" fmla="*/ 2496553 h 2708353"/>
                <a:gd name="connsiteX99" fmla="*/ 622246 w 2170695"/>
                <a:gd name="connsiteY99" fmla="*/ 2494174 h 2708353"/>
                <a:gd name="connsiteX100" fmla="*/ 619394 w 2170695"/>
                <a:gd name="connsiteY100" fmla="*/ 2492079 h 2708353"/>
                <a:gd name="connsiteX101" fmla="*/ 616162 w 2170695"/>
                <a:gd name="connsiteY101" fmla="*/ 2489795 h 2708353"/>
                <a:gd name="connsiteX102" fmla="*/ 611408 w 2170695"/>
                <a:gd name="connsiteY102" fmla="*/ 2487415 h 2708353"/>
                <a:gd name="connsiteX103" fmla="*/ 606845 w 2170695"/>
                <a:gd name="connsiteY103" fmla="*/ 2485226 h 2708353"/>
                <a:gd name="connsiteX104" fmla="*/ 603042 w 2170695"/>
                <a:gd name="connsiteY104" fmla="*/ 2482751 h 2708353"/>
                <a:gd name="connsiteX105" fmla="*/ 599430 w 2170695"/>
                <a:gd name="connsiteY105" fmla="*/ 2480371 h 2708353"/>
                <a:gd name="connsiteX106" fmla="*/ 596292 w 2170695"/>
                <a:gd name="connsiteY106" fmla="*/ 2478086 h 2708353"/>
                <a:gd name="connsiteX107" fmla="*/ 593155 w 2170695"/>
                <a:gd name="connsiteY107" fmla="*/ 2475801 h 2708353"/>
                <a:gd name="connsiteX108" fmla="*/ 589828 w 2170695"/>
                <a:gd name="connsiteY108" fmla="*/ 2473422 h 2708353"/>
                <a:gd name="connsiteX109" fmla="*/ 586025 w 2170695"/>
                <a:gd name="connsiteY109" fmla="*/ 2470852 h 2708353"/>
                <a:gd name="connsiteX110" fmla="*/ 582507 w 2170695"/>
                <a:gd name="connsiteY110" fmla="*/ 2468377 h 2708353"/>
                <a:gd name="connsiteX111" fmla="*/ 580036 w 2170695"/>
                <a:gd name="connsiteY111" fmla="*/ 2466473 h 2708353"/>
                <a:gd name="connsiteX112" fmla="*/ 577564 w 2170695"/>
                <a:gd name="connsiteY112" fmla="*/ 2464569 h 2708353"/>
                <a:gd name="connsiteX113" fmla="*/ 574046 w 2170695"/>
                <a:gd name="connsiteY113" fmla="*/ 2462094 h 2708353"/>
                <a:gd name="connsiteX114" fmla="*/ 570149 w 2170695"/>
                <a:gd name="connsiteY114" fmla="*/ 2459429 h 2708353"/>
                <a:gd name="connsiteX115" fmla="*/ 567106 w 2170695"/>
                <a:gd name="connsiteY115" fmla="*/ 2457144 h 2708353"/>
                <a:gd name="connsiteX116" fmla="*/ 564444 w 2170695"/>
                <a:gd name="connsiteY116" fmla="*/ 2455145 h 2708353"/>
                <a:gd name="connsiteX117" fmla="*/ 561307 w 2170695"/>
                <a:gd name="connsiteY117" fmla="*/ 2452860 h 2708353"/>
                <a:gd name="connsiteX118" fmla="*/ 558170 w 2170695"/>
                <a:gd name="connsiteY118" fmla="*/ 2450481 h 2708353"/>
                <a:gd name="connsiteX119" fmla="*/ 554557 w 2170695"/>
                <a:gd name="connsiteY119" fmla="*/ 2448006 h 2708353"/>
                <a:gd name="connsiteX120" fmla="*/ 550945 w 2170695"/>
                <a:gd name="connsiteY120" fmla="*/ 2445626 h 2708353"/>
                <a:gd name="connsiteX121" fmla="*/ 548188 w 2170695"/>
                <a:gd name="connsiteY121" fmla="*/ 2443532 h 2708353"/>
                <a:gd name="connsiteX122" fmla="*/ 545336 w 2170695"/>
                <a:gd name="connsiteY122" fmla="*/ 2441342 h 2708353"/>
                <a:gd name="connsiteX123" fmla="*/ 542579 w 2170695"/>
                <a:gd name="connsiteY123" fmla="*/ 2439248 h 2708353"/>
                <a:gd name="connsiteX124" fmla="*/ 539727 w 2170695"/>
                <a:gd name="connsiteY124" fmla="*/ 2436964 h 2708353"/>
                <a:gd name="connsiteX125" fmla="*/ 535829 w 2170695"/>
                <a:gd name="connsiteY125" fmla="*/ 2434108 h 2708353"/>
                <a:gd name="connsiteX126" fmla="*/ 532216 w 2170695"/>
                <a:gd name="connsiteY126" fmla="*/ 2431538 h 2708353"/>
                <a:gd name="connsiteX127" fmla="*/ 529839 w 2170695"/>
                <a:gd name="connsiteY127" fmla="*/ 2429443 h 2708353"/>
                <a:gd name="connsiteX128" fmla="*/ 527653 w 2170695"/>
                <a:gd name="connsiteY128" fmla="*/ 2427540 h 2708353"/>
                <a:gd name="connsiteX129" fmla="*/ 524801 w 2170695"/>
                <a:gd name="connsiteY129" fmla="*/ 2425160 h 2708353"/>
                <a:gd name="connsiteX130" fmla="*/ 521949 w 2170695"/>
                <a:gd name="connsiteY130" fmla="*/ 2422685 h 2708353"/>
                <a:gd name="connsiteX131" fmla="*/ 519762 w 2170695"/>
                <a:gd name="connsiteY131" fmla="*/ 2420876 h 2708353"/>
                <a:gd name="connsiteX132" fmla="*/ 516245 w 2170695"/>
                <a:gd name="connsiteY132" fmla="*/ 2418021 h 2708353"/>
                <a:gd name="connsiteX133" fmla="*/ 512347 w 2170695"/>
                <a:gd name="connsiteY133" fmla="*/ 2415069 h 2708353"/>
                <a:gd name="connsiteX134" fmla="*/ 509780 w 2170695"/>
                <a:gd name="connsiteY134" fmla="*/ 2413166 h 2708353"/>
                <a:gd name="connsiteX135" fmla="*/ 507118 w 2170695"/>
                <a:gd name="connsiteY135" fmla="*/ 2410976 h 2708353"/>
                <a:gd name="connsiteX136" fmla="*/ 503886 w 2170695"/>
                <a:gd name="connsiteY136" fmla="*/ 2408882 h 2708353"/>
                <a:gd name="connsiteX137" fmla="*/ 499988 w 2170695"/>
                <a:gd name="connsiteY137" fmla="*/ 2406598 h 2708353"/>
                <a:gd name="connsiteX138" fmla="*/ 496375 w 2170695"/>
                <a:gd name="connsiteY138" fmla="*/ 2403932 h 2708353"/>
                <a:gd name="connsiteX139" fmla="*/ 493713 w 2170695"/>
                <a:gd name="connsiteY139" fmla="*/ 2401838 h 2708353"/>
                <a:gd name="connsiteX140" fmla="*/ 491147 w 2170695"/>
                <a:gd name="connsiteY140" fmla="*/ 2399839 h 2708353"/>
                <a:gd name="connsiteX141" fmla="*/ 488009 w 2170695"/>
                <a:gd name="connsiteY141" fmla="*/ 2397174 h 2708353"/>
                <a:gd name="connsiteX142" fmla="*/ 485537 w 2170695"/>
                <a:gd name="connsiteY142" fmla="*/ 2394984 h 2708353"/>
                <a:gd name="connsiteX143" fmla="*/ 483446 w 2170695"/>
                <a:gd name="connsiteY143" fmla="*/ 2392985 h 2708353"/>
                <a:gd name="connsiteX144" fmla="*/ 480689 w 2170695"/>
                <a:gd name="connsiteY144" fmla="*/ 2390415 h 2708353"/>
                <a:gd name="connsiteX145" fmla="*/ 478122 w 2170695"/>
                <a:gd name="connsiteY145" fmla="*/ 2388035 h 2708353"/>
                <a:gd name="connsiteX146" fmla="*/ 476601 w 2170695"/>
                <a:gd name="connsiteY146" fmla="*/ 2386512 h 2708353"/>
                <a:gd name="connsiteX147" fmla="*/ 473369 w 2170695"/>
                <a:gd name="connsiteY147" fmla="*/ 2383942 h 2708353"/>
                <a:gd name="connsiteX148" fmla="*/ 463957 w 2170695"/>
                <a:gd name="connsiteY148" fmla="*/ 2375756 h 2708353"/>
                <a:gd name="connsiteX149" fmla="*/ 461865 w 2170695"/>
                <a:gd name="connsiteY149" fmla="*/ 2373757 h 2708353"/>
                <a:gd name="connsiteX150" fmla="*/ 459299 w 2170695"/>
                <a:gd name="connsiteY150" fmla="*/ 2371567 h 2708353"/>
                <a:gd name="connsiteX151" fmla="*/ 456732 w 2170695"/>
                <a:gd name="connsiteY151" fmla="*/ 2369283 h 2708353"/>
                <a:gd name="connsiteX152" fmla="*/ 454260 w 2170695"/>
                <a:gd name="connsiteY152" fmla="*/ 2367093 h 2708353"/>
                <a:gd name="connsiteX153" fmla="*/ 451788 w 2170695"/>
                <a:gd name="connsiteY153" fmla="*/ 2364809 h 2708353"/>
                <a:gd name="connsiteX154" fmla="*/ 449411 w 2170695"/>
                <a:gd name="connsiteY154" fmla="*/ 2362714 h 2708353"/>
                <a:gd name="connsiteX155" fmla="*/ 447035 w 2170695"/>
                <a:gd name="connsiteY155" fmla="*/ 2360620 h 2708353"/>
                <a:gd name="connsiteX156" fmla="*/ 445133 w 2170695"/>
                <a:gd name="connsiteY156" fmla="*/ 2358717 h 2708353"/>
                <a:gd name="connsiteX157" fmla="*/ 440570 w 2170695"/>
                <a:gd name="connsiteY157" fmla="*/ 2354528 h 2708353"/>
                <a:gd name="connsiteX158" fmla="*/ 436197 w 2170695"/>
                <a:gd name="connsiteY158" fmla="*/ 2350149 h 2708353"/>
                <a:gd name="connsiteX159" fmla="*/ 433155 w 2170695"/>
                <a:gd name="connsiteY159" fmla="*/ 2347198 h 2708353"/>
                <a:gd name="connsiteX160" fmla="*/ 430017 w 2170695"/>
                <a:gd name="connsiteY160" fmla="*/ 2344628 h 2708353"/>
                <a:gd name="connsiteX161" fmla="*/ 428021 w 2170695"/>
                <a:gd name="connsiteY161" fmla="*/ 2342534 h 2708353"/>
                <a:gd name="connsiteX162" fmla="*/ 425644 w 2170695"/>
                <a:gd name="connsiteY162" fmla="*/ 2340154 h 2708353"/>
                <a:gd name="connsiteX163" fmla="*/ 423458 w 2170695"/>
                <a:gd name="connsiteY163" fmla="*/ 2338060 h 2708353"/>
                <a:gd name="connsiteX164" fmla="*/ 420891 w 2170695"/>
                <a:gd name="connsiteY164" fmla="*/ 2335490 h 2708353"/>
                <a:gd name="connsiteX165" fmla="*/ 418514 w 2170695"/>
                <a:gd name="connsiteY165" fmla="*/ 2333205 h 2708353"/>
                <a:gd name="connsiteX166" fmla="*/ 415092 w 2170695"/>
                <a:gd name="connsiteY166" fmla="*/ 2330635 h 2708353"/>
                <a:gd name="connsiteX167" fmla="*/ 400451 w 2170695"/>
                <a:gd name="connsiteY167" fmla="*/ 2317404 h 2708353"/>
                <a:gd name="connsiteX168" fmla="*/ 398360 w 2170695"/>
                <a:gd name="connsiteY168" fmla="*/ 2315404 h 2708353"/>
                <a:gd name="connsiteX169" fmla="*/ 396268 w 2170695"/>
                <a:gd name="connsiteY169" fmla="*/ 2313310 h 2708353"/>
                <a:gd name="connsiteX170" fmla="*/ 393701 w 2170695"/>
                <a:gd name="connsiteY170" fmla="*/ 2310835 h 2708353"/>
                <a:gd name="connsiteX171" fmla="*/ 384670 w 2170695"/>
                <a:gd name="connsiteY171" fmla="*/ 2301221 h 2708353"/>
                <a:gd name="connsiteX172" fmla="*/ 380867 w 2170695"/>
                <a:gd name="connsiteY172" fmla="*/ 2297318 h 2708353"/>
                <a:gd name="connsiteX173" fmla="*/ 378490 w 2170695"/>
                <a:gd name="connsiteY173" fmla="*/ 2294558 h 2708353"/>
                <a:gd name="connsiteX174" fmla="*/ 372786 w 2170695"/>
                <a:gd name="connsiteY174" fmla="*/ 2288085 h 2708353"/>
                <a:gd name="connsiteX175" fmla="*/ 366036 w 2170695"/>
                <a:gd name="connsiteY175" fmla="*/ 2280945 h 2708353"/>
                <a:gd name="connsiteX176" fmla="*/ 361473 w 2170695"/>
                <a:gd name="connsiteY176" fmla="*/ 2276091 h 2708353"/>
                <a:gd name="connsiteX177" fmla="*/ 357005 w 2170695"/>
                <a:gd name="connsiteY177" fmla="*/ 2271331 h 2708353"/>
                <a:gd name="connsiteX178" fmla="*/ 347973 w 2170695"/>
                <a:gd name="connsiteY178" fmla="*/ 2261812 h 2708353"/>
                <a:gd name="connsiteX179" fmla="*/ 345406 w 2170695"/>
                <a:gd name="connsiteY179" fmla="*/ 2258671 h 2708353"/>
                <a:gd name="connsiteX180" fmla="*/ 343505 w 2170695"/>
                <a:gd name="connsiteY180" fmla="*/ 2256481 h 2708353"/>
                <a:gd name="connsiteX181" fmla="*/ 341318 w 2170695"/>
                <a:gd name="connsiteY181" fmla="*/ 2254197 h 2708353"/>
                <a:gd name="connsiteX182" fmla="*/ 338942 w 2170695"/>
                <a:gd name="connsiteY182" fmla="*/ 2252102 h 2708353"/>
                <a:gd name="connsiteX183" fmla="*/ 336755 w 2170695"/>
                <a:gd name="connsiteY183" fmla="*/ 2250103 h 2708353"/>
                <a:gd name="connsiteX184" fmla="*/ 334188 w 2170695"/>
                <a:gd name="connsiteY184" fmla="*/ 2246867 h 2708353"/>
                <a:gd name="connsiteX185" fmla="*/ 327438 w 2170695"/>
                <a:gd name="connsiteY185" fmla="*/ 2239061 h 2708353"/>
                <a:gd name="connsiteX186" fmla="*/ 325442 w 2170695"/>
                <a:gd name="connsiteY186" fmla="*/ 2236491 h 2708353"/>
                <a:gd name="connsiteX187" fmla="*/ 322020 w 2170695"/>
                <a:gd name="connsiteY187" fmla="*/ 2232303 h 2708353"/>
                <a:gd name="connsiteX188" fmla="*/ 319738 w 2170695"/>
                <a:gd name="connsiteY188" fmla="*/ 2229732 h 2708353"/>
                <a:gd name="connsiteX189" fmla="*/ 317837 w 2170695"/>
                <a:gd name="connsiteY189" fmla="*/ 2227543 h 2708353"/>
                <a:gd name="connsiteX190" fmla="*/ 315460 w 2170695"/>
                <a:gd name="connsiteY190" fmla="*/ 2224783 h 2708353"/>
                <a:gd name="connsiteX191" fmla="*/ 313178 w 2170695"/>
                <a:gd name="connsiteY191" fmla="*/ 2222022 h 2708353"/>
                <a:gd name="connsiteX192" fmla="*/ 311087 w 2170695"/>
                <a:gd name="connsiteY192" fmla="*/ 2219737 h 2708353"/>
                <a:gd name="connsiteX193" fmla="*/ 308900 w 2170695"/>
                <a:gd name="connsiteY193" fmla="*/ 2217167 h 2708353"/>
                <a:gd name="connsiteX194" fmla="*/ 306904 w 2170695"/>
                <a:gd name="connsiteY194" fmla="*/ 2214597 h 2708353"/>
                <a:gd name="connsiteX195" fmla="*/ 304622 w 2170695"/>
                <a:gd name="connsiteY195" fmla="*/ 2211837 h 2708353"/>
                <a:gd name="connsiteX196" fmla="*/ 301770 w 2170695"/>
                <a:gd name="connsiteY196" fmla="*/ 2208124 h 2708353"/>
                <a:gd name="connsiteX197" fmla="*/ 299393 w 2170695"/>
                <a:gd name="connsiteY197" fmla="*/ 2204602 h 2708353"/>
                <a:gd name="connsiteX198" fmla="*/ 297207 w 2170695"/>
                <a:gd name="connsiteY198" fmla="*/ 2201841 h 2708353"/>
                <a:gd name="connsiteX199" fmla="*/ 294830 w 2170695"/>
                <a:gd name="connsiteY199" fmla="*/ 2198986 h 2708353"/>
                <a:gd name="connsiteX200" fmla="*/ 292738 w 2170695"/>
                <a:gd name="connsiteY200" fmla="*/ 2196321 h 2708353"/>
                <a:gd name="connsiteX201" fmla="*/ 290742 w 2170695"/>
                <a:gd name="connsiteY201" fmla="*/ 2193941 h 2708353"/>
                <a:gd name="connsiteX202" fmla="*/ 288270 w 2170695"/>
                <a:gd name="connsiteY202" fmla="*/ 2190514 h 2708353"/>
                <a:gd name="connsiteX203" fmla="*/ 285608 w 2170695"/>
                <a:gd name="connsiteY203" fmla="*/ 2186706 h 2708353"/>
                <a:gd name="connsiteX204" fmla="*/ 283232 w 2170695"/>
                <a:gd name="connsiteY204" fmla="*/ 2183660 h 2708353"/>
                <a:gd name="connsiteX205" fmla="*/ 281045 w 2170695"/>
                <a:gd name="connsiteY205" fmla="*/ 2180995 h 2708353"/>
                <a:gd name="connsiteX206" fmla="*/ 278763 w 2170695"/>
                <a:gd name="connsiteY206" fmla="*/ 2178329 h 2708353"/>
                <a:gd name="connsiteX207" fmla="*/ 276862 w 2170695"/>
                <a:gd name="connsiteY207" fmla="*/ 2176140 h 2708353"/>
                <a:gd name="connsiteX208" fmla="*/ 274675 w 2170695"/>
                <a:gd name="connsiteY208" fmla="*/ 2173760 h 2708353"/>
                <a:gd name="connsiteX209" fmla="*/ 272013 w 2170695"/>
                <a:gd name="connsiteY209" fmla="*/ 2170809 h 2708353"/>
                <a:gd name="connsiteX210" fmla="*/ 269637 w 2170695"/>
                <a:gd name="connsiteY210" fmla="*/ 2167478 h 2708353"/>
                <a:gd name="connsiteX211" fmla="*/ 267070 w 2170695"/>
                <a:gd name="connsiteY211" fmla="*/ 2163765 h 2708353"/>
                <a:gd name="connsiteX212" fmla="*/ 264883 w 2170695"/>
                <a:gd name="connsiteY212" fmla="*/ 2161005 h 2708353"/>
                <a:gd name="connsiteX213" fmla="*/ 262887 w 2170695"/>
                <a:gd name="connsiteY213" fmla="*/ 2158149 h 2708353"/>
                <a:gd name="connsiteX214" fmla="*/ 260795 w 2170695"/>
                <a:gd name="connsiteY214" fmla="*/ 2155198 h 2708353"/>
                <a:gd name="connsiteX215" fmla="*/ 258704 w 2170695"/>
                <a:gd name="connsiteY215" fmla="*/ 2152342 h 2708353"/>
                <a:gd name="connsiteX216" fmla="*/ 256042 w 2170695"/>
                <a:gd name="connsiteY216" fmla="*/ 2148249 h 2708353"/>
                <a:gd name="connsiteX217" fmla="*/ 253475 w 2170695"/>
                <a:gd name="connsiteY217" fmla="*/ 2144537 h 2708353"/>
                <a:gd name="connsiteX218" fmla="*/ 251574 w 2170695"/>
                <a:gd name="connsiteY218" fmla="*/ 2141967 h 2708353"/>
                <a:gd name="connsiteX219" fmla="*/ 249387 w 2170695"/>
                <a:gd name="connsiteY219" fmla="*/ 2139111 h 2708353"/>
                <a:gd name="connsiteX220" fmla="*/ 246820 w 2170695"/>
                <a:gd name="connsiteY220" fmla="*/ 2135398 h 2708353"/>
                <a:gd name="connsiteX221" fmla="*/ 244349 w 2170695"/>
                <a:gd name="connsiteY221" fmla="*/ 2131686 h 2708353"/>
                <a:gd name="connsiteX222" fmla="*/ 242067 w 2170695"/>
                <a:gd name="connsiteY222" fmla="*/ 2128354 h 2708353"/>
                <a:gd name="connsiteX223" fmla="*/ 239975 w 2170695"/>
                <a:gd name="connsiteY223" fmla="*/ 2125403 h 2708353"/>
                <a:gd name="connsiteX224" fmla="*/ 237979 w 2170695"/>
                <a:gd name="connsiteY224" fmla="*/ 2122833 h 2708353"/>
                <a:gd name="connsiteX225" fmla="*/ 235412 w 2170695"/>
                <a:gd name="connsiteY225" fmla="*/ 2119311 h 2708353"/>
                <a:gd name="connsiteX226" fmla="*/ 232750 w 2170695"/>
                <a:gd name="connsiteY226" fmla="*/ 2115313 h 2708353"/>
                <a:gd name="connsiteX227" fmla="*/ 230659 w 2170695"/>
                <a:gd name="connsiteY227" fmla="*/ 2112267 h 2708353"/>
                <a:gd name="connsiteX228" fmla="*/ 228472 w 2170695"/>
                <a:gd name="connsiteY228" fmla="*/ 2109125 h 2708353"/>
                <a:gd name="connsiteX229" fmla="*/ 226000 w 2170695"/>
                <a:gd name="connsiteY229" fmla="*/ 2105223 h 2708353"/>
                <a:gd name="connsiteX230" fmla="*/ 223719 w 2170695"/>
                <a:gd name="connsiteY230" fmla="*/ 2101320 h 2708353"/>
                <a:gd name="connsiteX231" fmla="*/ 221437 w 2170695"/>
                <a:gd name="connsiteY231" fmla="*/ 2097988 h 2708353"/>
                <a:gd name="connsiteX232" fmla="*/ 219536 w 2170695"/>
                <a:gd name="connsiteY232" fmla="*/ 2095513 h 2708353"/>
                <a:gd name="connsiteX233" fmla="*/ 216874 w 2170695"/>
                <a:gd name="connsiteY233" fmla="*/ 2091801 h 2708353"/>
                <a:gd name="connsiteX234" fmla="*/ 214877 w 2170695"/>
                <a:gd name="connsiteY234" fmla="*/ 2088659 h 2708353"/>
                <a:gd name="connsiteX235" fmla="*/ 212215 w 2170695"/>
                <a:gd name="connsiteY235" fmla="*/ 2084376 h 2708353"/>
                <a:gd name="connsiteX236" fmla="*/ 210029 w 2170695"/>
                <a:gd name="connsiteY236" fmla="*/ 2081044 h 2708353"/>
                <a:gd name="connsiteX237" fmla="*/ 207842 w 2170695"/>
                <a:gd name="connsiteY237" fmla="*/ 2077522 h 2708353"/>
                <a:gd name="connsiteX238" fmla="*/ 205275 w 2170695"/>
                <a:gd name="connsiteY238" fmla="*/ 2073238 h 2708353"/>
                <a:gd name="connsiteX239" fmla="*/ 203184 w 2170695"/>
                <a:gd name="connsiteY239" fmla="*/ 2070002 h 2708353"/>
                <a:gd name="connsiteX240" fmla="*/ 201282 w 2170695"/>
                <a:gd name="connsiteY240" fmla="*/ 2066670 h 2708353"/>
                <a:gd name="connsiteX241" fmla="*/ 198716 w 2170695"/>
                <a:gd name="connsiteY241" fmla="*/ 2062672 h 2708353"/>
                <a:gd name="connsiteX242" fmla="*/ 196244 w 2170695"/>
                <a:gd name="connsiteY242" fmla="*/ 2058960 h 2708353"/>
                <a:gd name="connsiteX243" fmla="*/ 193962 w 2170695"/>
                <a:gd name="connsiteY243" fmla="*/ 2055152 h 2708353"/>
                <a:gd name="connsiteX244" fmla="*/ 191395 w 2170695"/>
                <a:gd name="connsiteY244" fmla="*/ 2050583 h 2708353"/>
                <a:gd name="connsiteX245" fmla="*/ 189494 w 2170695"/>
                <a:gd name="connsiteY245" fmla="*/ 2047251 h 2708353"/>
                <a:gd name="connsiteX246" fmla="*/ 188068 w 2170695"/>
                <a:gd name="connsiteY246" fmla="*/ 2044300 h 2708353"/>
                <a:gd name="connsiteX247" fmla="*/ 184836 w 2170695"/>
                <a:gd name="connsiteY247" fmla="*/ 2038684 h 2708353"/>
                <a:gd name="connsiteX248" fmla="*/ 182744 w 2170695"/>
                <a:gd name="connsiteY248" fmla="*/ 2035067 h 2708353"/>
                <a:gd name="connsiteX249" fmla="*/ 180272 w 2170695"/>
                <a:gd name="connsiteY249" fmla="*/ 2030497 h 2708353"/>
                <a:gd name="connsiteX250" fmla="*/ 177896 w 2170695"/>
                <a:gd name="connsiteY250" fmla="*/ 2026500 h 2708353"/>
                <a:gd name="connsiteX251" fmla="*/ 175614 w 2170695"/>
                <a:gd name="connsiteY251" fmla="*/ 2022311 h 2708353"/>
                <a:gd name="connsiteX252" fmla="*/ 173142 w 2170695"/>
                <a:gd name="connsiteY252" fmla="*/ 2018218 h 2708353"/>
                <a:gd name="connsiteX253" fmla="*/ 170861 w 2170695"/>
                <a:gd name="connsiteY253" fmla="*/ 2015267 h 2708353"/>
                <a:gd name="connsiteX254" fmla="*/ 168769 w 2170695"/>
                <a:gd name="connsiteY254" fmla="*/ 2011745 h 2708353"/>
                <a:gd name="connsiteX255" fmla="*/ 166392 w 2170695"/>
                <a:gd name="connsiteY255" fmla="*/ 2007461 h 2708353"/>
                <a:gd name="connsiteX256" fmla="*/ 164206 w 2170695"/>
                <a:gd name="connsiteY256" fmla="*/ 2003749 h 2708353"/>
                <a:gd name="connsiteX257" fmla="*/ 161924 w 2170695"/>
                <a:gd name="connsiteY257" fmla="*/ 1999275 h 2708353"/>
                <a:gd name="connsiteX258" fmla="*/ 159547 w 2170695"/>
                <a:gd name="connsiteY258" fmla="*/ 1994515 h 2708353"/>
                <a:gd name="connsiteX259" fmla="*/ 157171 w 2170695"/>
                <a:gd name="connsiteY259" fmla="*/ 1989851 h 2708353"/>
                <a:gd name="connsiteX260" fmla="*/ 154889 w 2170695"/>
                <a:gd name="connsiteY260" fmla="*/ 1985091 h 2708353"/>
                <a:gd name="connsiteX261" fmla="*/ 152607 w 2170695"/>
                <a:gd name="connsiteY261" fmla="*/ 1980332 h 2708353"/>
                <a:gd name="connsiteX262" fmla="*/ 150421 w 2170695"/>
                <a:gd name="connsiteY262" fmla="*/ 1976048 h 2708353"/>
                <a:gd name="connsiteX263" fmla="*/ 148234 w 2170695"/>
                <a:gd name="connsiteY263" fmla="*/ 1972145 h 2708353"/>
                <a:gd name="connsiteX264" fmla="*/ 145857 w 2170695"/>
                <a:gd name="connsiteY264" fmla="*/ 1967862 h 2708353"/>
                <a:gd name="connsiteX265" fmla="*/ 143386 w 2170695"/>
                <a:gd name="connsiteY265" fmla="*/ 1963197 h 2708353"/>
                <a:gd name="connsiteX266" fmla="*/ 140914 w 2170695"/>
                <a:gd name="connsiteY266" fmla="*/ 1958343 h 2708353"/>
                <a:gd name="connsiteX267" fmla="*/ 139393 w 2170695"/>
                <a:gd name="connsiteY267" fmla="*/ 1956153 h 2708353"/>
                <a:gd name="connsiteX268" fmla="*/ 136446 w 2170695"/>
                <a:gd name="connsiteY268" fmla="*/ 1949299 h 2708353"/>
                <a:gd name="connsiteX269" fmla="*/ 134259 w 2170695"/>
                <a:gd name="connsiteY269" fmla="*/ 1944635 h 2708353"/>
                <a:gd name="connsiteX270" fmla="*/ 131882 w 2170695"/>
                <a:gd name="connsiteY270" fmla="*/ 1940161 h 2708353"/>
                <a:gd name="connsiteX271" fmla="*/ 129601 w 2170695"/>
                <a:gd name="connsiteY271" fmla="*/ 1935592 h 2708353"/>
                <a:gd name="connsiteX272" fmla="*/ 127509 w 2170695"/>
                <a:gd name="connsiteY272" fmla="*/ 1931023 h 2708353"/>
                <a:gd name="connsiteX273" fmla="*/ 125418 w 2170695"/>
                <a:gd name="connsiteY273" fmla="*/ 1926358 h 2708353"/>
                <a:gd name="connsiteX274" fmla="*/ 122661 w 2170695"/>
                <a:gd name="connsiteY274" fmla="*/ 1920266 h 2708353"/>
                <a:gd name="connsiteX275" fmla="*/ 120664 w 2170695"/>
                <a:gd name="connsiteY275" fmla="*/ 1915316 h 2708353"/>
                <a:gd name="connsiteX276" fmla="*/ 118953 w 2170695"/>
                <a:gd name="connsiteY276" fmla="*/ 1910842 h 2708353"/>
                <a:gd name="connsiteX277" fmla="*/ 115911 w 2170695"/>
                <a:gd name="connsiteY277" fmla="*/ 1904465 h 2708353"/>
                <a:gd name="connsiteX278" fmla="*/ 113914 w 2170695"/>
                <a:gd name="connsiteY278" fmla="*/ 1900086 h 2708353"/>
                <a:gd name="connsiteX279" fmla="*/ 111633 w 2170695"/>
                <a:gd name="connsiteY279" fmla="*/ 1895041 h 2708353"/>
                <a:gd name="connsiteX280" fmla="*/ 109256 w 2170695"/>
                <a:gd name="connsiteY280" fmla="*/ 1889519 h 2708353"/>
                <a:gd name="connsiteX281" fmla="*/ 106879 w 2170695"/>
                <a:gd name="connsiteY281" fmla="*/ 1883999 h 2708353"/>
                <a:gd name="connsiteX282" fmla="*/ 104503 w 2170695"/>
                <a:gd name="connsiteY282" fmla="*/ 1878477 h 2708353"/>
                <a:gd name="connsiteX283" fmla="*/ 102221 w 2170695"/>
                <a:gd name="connsiteY283" fmla="*/ 1872480 h 2708353"/>
                <a:gd name="connsiteX284" fmla="*/ 99939 w 2170695"/>
                <a:gd name="connsiteY284" fmla="*/ 1866578 h 2708353"/>
                <a:gd name="connsiteX285" fmla="*/ 97848 w 2170695"/>
                <a:gd name="connsiteY285" fmla="*/ 1861819 h 2708353"/>
                <a:gd name="connsiteX286" fmla="*/ 95471 w 2170695"/>
                <a:gd name="connsiteY286" fmla="*/ 1856583 h 2708353"/>
                <a:gd name="connsiteX287" fmla="*/ 92999 w 2170695"/>
                <a:gd name="connsiteY287" fmla="*/ 1850301 h 2708353"/>
                <a:gd name="connsiteX288" fmla="*/ 90052 w 2170695"/>
                <a:gd name="connsiteY288" fmla="*/ 1843161 h 2708353"/>
                <a:gd name="connsiteX289" fmla="*/ 88816 w 2170695"/>
                <a:gd name="connsiteY289" fmla="*/ 1840211 h 2708353"/>
                <a:gd name="connsiteX290" fmla="*/ 86059 w 2170695"/>
                <a:gd name="connsiteY290" fmla="*/ 1832310 h 2708353"/>
                <a:gd name="connsiteX291" fmla="*/ 84158 w 2170695"/>
                <a:gd name="connsiteY291" fmla="*/ 1827741 h 2708353"/>
                <a:gd name="connsiteX292" fmla="*/ 81401 w 2170695"/>
                <a:gd name="connsiteY292" fmla="*/ 1819840 h 2708353"/>
                <a:gd name="connsiteX293" fmla="*/ 79309 w 2170695"/>
                <a:gd name="connsiteY293" fmla="*/ 1813652 h 2708353"/>
                <a:gd name="connsiteX294" fmla="*/ 77028 w 2170695"/>
                <a:gd name="connsiteY294" fmla="*/ 1806608 h 2708353"/>
                <a:gd name="connsiteX295" fmla="*/ 74746 w 2170695"/>
                <a:gd name="connsiteY295" fmla="*/ 1799754 h 2708353"/>
                <a:gd name="connsiteX296" fmla="*/ 72465 w 2170695"/>
                <a:gd name="connsiteY296" fmla="*/ 1792901 h 2708353"/>
                <a:gd name="connsiteX297" fmla="*/ 70278 w 2170695"/>
                <a:gd name="connsiteY297" fmla="*/ 1786523 h 2708353"/>
                <a:gd name="connsiteX298" fmla="*/ 67901 w 2170695"/>
                <a:gd name="connsiteY298" fmla="*/ 1780526 h 2708353"/>
                <a:gd name="connsiteX299" fmla="*/ 66000 w 2170695"/>
                <a:gd name="connsiteY299" fmla="*/ 1776718 h 2708353"/>
                <a:gd name="connsiteX300" fmla="*/ 63053 w 2170695"/>
                <a:gd name="connsiteY300" fmla="*/ 1766437 h 2708353"/>
                <a:gd name="connsiteX301" fmla="*/ 60771 w 2170695"/>
                <a:gd name="connsiteY301" fmla="*/ 1759393 h 2708353"/>
                <a:gd name="connsiteX302" fmla="*/ 58014 w 2170695"/>
                <a:gd name="connsiteY302" fmla="*/ 1750445 h 2708353"/>
                <a:gd name="connsiteX303" fmla="*/ 56303 w 2170695"/>
                <a:gd name="connsiteY303" fmla="*/ 1744163 h 2708353"/>
                <a:gd name="connsiteX304" fmla="*/ 54116 w 2170695"/>
                <a:gd name="connsiteY304" fmla="*/ 1735881 h 2708353"/>
                <a:gd name="connsiteX305" fmla="*/ 51074 w 2170695"/>
                <a:gd name="connsiteY305" fmla="*/ 1724173 h 2708353"/>
                <a:gd name="connsiteX306" fmla="*/ 49173 w 2170695"/>
                <a:gd name="connsiteY306" fmla="*/ 1718366 h 2708353"/>
                <a:gd name="connsiteX307" fmla="*/ 46986 w 2170695"/>
                <a:gd name="connsiteY307" fmla="*/ 1710846 h 2708353"/>
                <a:gd name="connsiteX308" fmla="*/ 44229 w 2170695"/>
                <a:gd name="connsiteY308" fmla="*/ 1702659 h 2708353"/>
                <a:gd name="connsiteX309" fmla="*/ 41852 w 2170695"/>
                <a:gd name="connsiteY309" fmla="*/ 1692760 h 2708353"/>
                <a:gd name="connsiteX310" fmla="*/ 39951 w 2170695"/>
                <a:gd name="connsiteY310" fmla="*/ 1685525 h 2708353"/>
                <a:gd name="connsiteX311" fmla="*/ 37194 w 2170695"/>
                <a:gd name="connsiteY311" fmla="*/ 1672960 h 2708353"/>
                <a:gd name="connsiteX312" fmla="*/ 35103 w 2170695"/>
                <a:gd name="connsiteY312" fmla="*/ 1664297 h 2708353"/>
                <a:gd name="connsiteX313" fmla="*/ 33201 w 2170695"/>
                <a:gd name="connsiteY313" fmla="*/ 1656587 h 2708353"/>
                <a:gd name="connsiteX314" fmla="*/ 30634 w 2170695"/>
                <a:gd name="connsiteY314" fmla="*/ 1644974 h 2708353"/>
                <a:gd name="connsiteX315" fmla="*/ 28543 w 2170695"/>
                <a:gd name="connsiteY315" fmla="*/ 1635931 h 2708353"/>
                <a:gd name="connsiteX316" fmla="*/ 26832 w 2170695"/>
                <a:gd name="connsiteY316" fmla="*/ 1627363 h 2708353"/>
                <a:gd name="connsiteX317" fmla="*/ 23694 w 2170695"/>
                <a:gd name="connsiteY317" fmla="*/ 1612133 h 2708353"/>
                <a:gd name="connsiteX318" fmla="*/ 21128 w 2170695"/>
                <a:gd name="connsiteY318" fmla="*/ 1597569 h 2708353"/>
                <a:gd name="connsiteX319" fmla="*/ 19226 w 2170695"/>
                <a:gd name="connsiteY319" fmla="*/ 1587002 h 2708353"/>
                <a:gd name="connsiteX320" fmla="*/ 16754 w 2170695"/>
                <a:gd name="connsiteY320" fmla="*/ 1571867 h 2708353"/>
                <a:gd name="connsiteX321" fmla="*/ 14378 w 2170695"/>
                <a:gd name="connsiteY321" fmla="*/ 1557207 h 2708353"/>
                <a:gd name="connsiteX322" fmla="*/ 12857 w 2170695"/>
                <a:gd name="connsiteY322" fmla="*/ 1545213 h 2708353"/>
                <a:gd name="connsiteX323" fmla="*/ 9529 w 2170695"/>
                <a:gd name="connsiteY323" fmla="*/ 1518941 h 2708353"/>
                <a:gd name="connsiteX324" fmla="*/ 7057 w 2170695"/>
                <a:gd name="connsiteY324" fmla="*/ 1502472 h 2708353"/>
                <a:gd name="connsiteX325" fmla="*/ 4871 w 2170695"/>
                <a:gd name="connsiteY325" fmla="*/ 1476580 h 2708353"/>
                <a:gd name="connsiteX326" fmla="*/ 2969 w 2170695"/>
                <a:gd name="connsiteY326" fmla="*/ 1454401 h 2708353"/>
                <a:gd name="connsiteX327" fmla="*/ 1924 w 2170695"/>
                <a:gd name="connsiteY327" fmla="*/ 1445263 h 2708353"/>
                <a:gd name="connsiteX328" fmla="*/ 1068 w 2170695"/>
                <a:gd name="connsiteY328" fmla="*/ 1433935 h 2708353"/>
                <a:gd name="connsiteX329" fmla="*/ 688 w 2170695"/>
                <a:gd name="connsiteY329" fmla="*/ 1417752 h 2708353"/>
                <a:gd name="connsiteX330" fmla="*/ 308 w 2170695"/>
                <a:gd name="connsiteY330" fmla="*/ 1388338 h 2708353"/>
                <a:gd name="connsiteX331" fmla="*/ 2019 w 2170695"/>
                <a:gd name="connsiteY331" fmla="*/ 1262305 h 2708353"/>
                <a:gd name="connsiteX332" fmla="*/ 2684 w 2170695"/>
                <a:gd name="connsiteY332" fmla="*/ 1257546 h 2708353"/>
                <a:gd name="connsiteX333" fmla="*/ 3255 w 2170695"/>
                <a:gd name="connsiteY333" fmla="*/ 1252596 h 2708353"/>
                <a:gd name="connsiteX334" fmla="*/ 5156 w 2170695"/>
                <a:gd name="connsiteY334" fmla="*/ 1227561 h 2708353"/>
                <a:gd name="connsiteX335" fmla="*/ 7343 w 2170695"/>
                <a:gd name="connsiteY335" fmla="*/ 1204905 h 2708353"/>
                <a:gd name="connsiteX336" fmla="*/ 10004 w 2170695"/>
                <a:gd name="connsiteY336" fmla="*/ 1183868 h 2708353"/>
                <a:gd name="connsiteX337" fmla="*/ 10860 w 2170695"/>
                <a:gd name="connsiteY337" fmla="*/ 1173778 h 2708353"/>
                <a:gd name="connsiteX338" fmla="*/ 12286 w 2170695"/>
                <a:gd name="connsiteY338" fmla="*/ 1166353 h 2708353"/>
                <a:gd name="connsiteX339" fmla="*/ 14663 w 2170695"/>
                <a:gd name="connsiteY339" fmla="*/ 1148266 h 2708353"/>
                <a:gd name="connsiteX340" fmla="*/ 17610 w 2170695"/>
                <a:gd name="connsiteY340" fmla="*/ 1132846 h 2708353"/>
                <a:gd name="connsiteX341" fmla="*/ 19131 w 2170695"/>
                <a:gd name="connsiteY341" fmla="*/ 1123136 h 2708353"/>
                <a:gd name="connsiteX342" fmla="*/ 21508 w 2170695"/>
                <a:gd name="connsiteY342" fmla="*/ 1108857 h 2708353"/>
                <a:gd name="connsiteX343" fmla="*/ 23789 w 2170695"/>
                <a:gd name="connsiteY343" fmla="*/ 1095911 h 2708353"/>
                <a:gd name="connsiteX344" fmla="*/ 26737 w 2170695"/>
                <a:gd name="connsiteY344" fmla="*/ 1080395 h 2708353"/>
                <a:gd name="connsiteX345" fmla="*/ 28448 w 2170695"/>
                <a:gd name="connsiteY345" fmla="*/ 1073351 h 2708353"/>
                <a:gd name="connsiteX346" fmla="*/ 30349 w 2170695"/>
                <a:gd name="connsiteY346" fmla="*/ 1064403 h 2708353"/>
                <a:gd name="connsiteX347" fmla="*/ 32821 w 2170695"/>
                <a:gd name="connsiteY347" fmla="*/ 1054122 h 2708353"/>
                <a:gd name="connsiteX348" fmla="*/ 36148 w 2170695"/>
                <a:gd name="connsiteY348" fmla="*/ 1040415 h 2708353"/>
                <a:gd name="connsiteX349" fmla="*/ 37669 w 2170695"/>
                <a:gd name="connsiteY349" fmla="*/ 1032609 h 2708353"/>
                <a:gd name="connsiteX350" fmla="*/ 38905 w 2170695"/>
                <a:gd name="connsiteY350" fmla="*/ 1025470 h 2708353"/>
                <a:gd name="connsiteX351" fmla="*/ 40331 w 2170695"/>
                <a:gd name="connsiteY351" fmla="*/ 1021567 h 2708353"/>
                <a:gd name="connsiteX352" fmla="*/ 42043 w 2170695"/>
                <a:gd name="connsiteY352" fmla="*/ 1013952 h 2708353"/>
                <a:gd name="connsiteX353" fmla="*/ 43944 w 2170695"/>
                <a:gd name="connsiteY353" fmla="*/ 1006051 h 2708353"/>
                <a:gd name="connsiteX354" fmla="*/ 47081 w 2170695"/>
                <a:gd name="connsiteY354" fmla="*/ 996056 h 2708353"/>
                <a:gd name="connsiteX355" fmla="*/ 48983 w 2170695"/>
                <a:gd name="connsiteY355" fmla="*/ 990154 h 2708353"/>
                <a:gd name="connsiteX356" fmla="*/ 51454 w 2170695"/>
                <a:gd name="connsiteY356" fmla="*/ 980921 h 2708353"/>
                <a:gd name="connsiteX357" fmla="*/ 53071 w 2170695"/>
                <a:gd name="connsiteY357" fmla="*/ 974638 h 2708353"/>
                <a:gd name="connsiteX358" fmla="*/ 56018 w 2170695"/>
                <a:gd name="connsiteY358" fmla="*/ 964452 h 2708353"/>
                <a:gd name="connsiteX359" fmla="*/ 58299 w 2170695"/>
                <a:gd name="connsiteY359" fmla="*/ 955885 h 2708353"/>
                <a:gd name="connsiteX360" fmla="*/ 60486 w 2170695"/>
                <a:gd name="connsiteY360" fmla="*/ 948460 h 2708353"/>
                <a:gd name="connsiteX361" fmla="*/ 62577 w 2170695"/>
                <a:gd name="connsiteY361" fmla="*/ 942178 h 2708353"/>
                <a:gd name="connsiteX362" fmla="*/ 64859 w 2170695"/>
                <a:gd name="connsiteY362" fmla="*/ 935419 h 2708353"/>
                <a:gd name="connsiteX363" fmla="*/ 67141 w 2170695"/>
                <a:gd name="connsiteY363" fmla="*/ 928470 h 2708353"/>
                <a:gd name="connsiteX364" fmla="*/ 69422 w 2170695"/>
                <a:gd name="connsiteY364" fmla="*/ 922283 h 2708353"/>
                <a:gd name="connsiteX365" fmla="*/ 71989 w 2170695"/>
                <a:gd name="connsiteY365" fmla="*/ 915619 h 2708353"/>
                <a:gd name="connsiteX366" fmla="*/ 74271 w 2170695"/>
                <a:gd name="connsiteY366" fmla="*/ 908766 h 2708353"/>
                <a:gd name="connsiteX367" fmla="*/ 76457 w 2170695"/>
                <a:gd name="connsiteY367" fmla="*/ 902197 h 2708353"/>
                <a:gd name="connsiteX368" fmla="*/ 78739 w 2170695"/>
                <a:gd name="connsiteY368" fmla="*/ 895153 h 2708353"/>
                <a:gd name="connsiteX369" fmla="*/ 81211 w 2170695"/>
                <a:gd name="connsiteY369" fmla="*/ 888109 h 2708353"/>
                <a:gd name="connsiteX370" fmla="*/ 83112 w 2170695"/>
                <a:gd name="connsiteY370" fmla="*/ 883254 h 2708353"/>
                <a:gd name="connsiteX371" fmla="*/ 85869 w 2170695"/>
                <a:gd name="connsiteY371" fmla="*/ 875830 h 2708353"/>
                <a:gd name="connsiteX372" fmla="*/ 88151 w 2170695"/>
                <a:gd name="connsiteY372" fmla="*/ 869737 h 2708353"/>
                <a:gd name="connsiteX373" fmla="*/ 89767 w 2170695"/>
                <a:gd name="connsiteY373" fmla="*/ 864787 h 2708353"/>
                <a:gd name="connsiteX374" fmla="*/ 92524 w 2170695"/>
                <a:gd name="connsiteY374" fmla="*/ 858219 h 2708353"/>
                <a:gd name="connsiteX375" fmla="*/ 94806 w 2170695"/>
                <a:gd name="connsiteY375" fmla="*/ 852317 h 2708353"/>
                <a:gd name="connsiteX376" fmla="*/ 96992 w 2170695"/>
                <a:gd name="connsiteY376" fmla="*/ 846891 h 2708353"/>
                <a:gd name="connsiteX377" fmla="*/ 99559 w 2170695"/>
                <a:gd name="connsiteY377" fmla="*/ 841466 h 2708353"/>
                <a:gd name="connsiteX378" fmla="*/ 101936 w 2170695"/>
                <a:gd name="connsiteY378" fmla="*/ 835564 h 2708353"/>
                <a:gd name="connsiteX379" fmla="*/ 104122 w 2170695"/>
                <a:gd name="connsiteY379" fmla="*/ 830138 h 2708353"/>
                <a:gd name="connsiteX380" fmla="*/ 106404 w 2170695"/>
                <a:gd name="connsiteY380" fmla="*/ 824522 h 2708353"/>
                <a:gd name="connsiteX381" fmla="*/ 108496 w 2170695"/>
                <a:gd name="connsiteY381" fmla="*/ 819572 h 2708353"/>
                <a:gd name="connsiteX382" fmla="*/ 111157 w 2170695"/>
                <a:gd name="connsiteY382" fmla="*/ 813384 h 2708353"/>
                <a:gd name="connsiteX383" fmla="*/ 112488 w 2170695"/>
                <a:gd name="connsiteY383" fmla="*/ 810052 h 2708353"/>
                <a:gd name="connsiteX384" fmla="*/ 115626 w 2170695"/>
                <a:gd name="connsiteY384" fmla="*/ 803675 h 2708353"/>
                <a:gd name="connsiteX385" fmla="*/ 117147 w 2170695"/>
                <a:gd name="connsiteY385" fmla="*/ 799677 h 2708353"/>
                <a:gd name="connsiteX386" fmla="*/ 120284 w 2170695"/>
                <a:gd name="connsiteY386" fmla="*/ 793204 h 2708353"/>
                <a:gd name="connsiteX387" fmla="*/ 123326 w 2170695"/>
                <a:gd name="connsiteY387" fmla="*/ 786731 h 2708353"/>
                <a:gd name="connsiteX388" fmla="*/ 125037 w 2170695"/>
                <a:gd name="connsiteY388" fmla="*/ 782257 h 2708353"/>
                <a:gd name="connsiteX389" fmla="*/ 127224 w 2170695"/>
                <a:gd name="connsiteY389" fmla="*/ 777402 h 2708353"/>
                <a:gd name="connsiteX390" fmla="*/ 129316 w 2170695"/>
                <a:gd name="connsiteY390" fmla="*/ 772833 h 2708353"/>
                <a:gd name="connsiteX391" fmla="*/ 131977 w 2170695"/>
                <a:gd name="connsiteY391" fmla="*/ 766931 h 2708353"/>
                <a:gd name="connsiteX392" fmla="*/ 133974 w 2170695"/>
                <a:gd name="connsiteY392" fmla="*/ 763409 h 2708353"/>
                <a:gd name="connsiteX393" fmla="*/ 136446 w 2170695"/>
                <a:gd name="connsiteY393" fmla="*/ 759125 h 2708353"/>
                <a:gd name="connsiteX394" fmla="*/ 138727 w 2170695"/>
                <a:gd name="connsiteY394" fmla="*/ 754461 h 2708353"/>
                <a:gd name="connsiteX395" fmla="*/ 140914 w 2170695"/>
                <a:gd name="connsiteY395" fmla="*/ 749892 h 2708353"/>
                <a:gd name="connsiteX396" fmla="*/ 143196 w 2170695"/>
                <a:gd name="connsiteY396" fmla="*/ 745323 h 2708353"/>
                <a:gd name="connsiteX397" fmla="*/ 145572 w 2170695"/>
                <a:gd name="connsiteY397" fmla="*/ 740563 h 2708353"/>
                <a:gd name="connsiteX398" fmla="*/ 147759 w 2170695"/>
                <a:gd name="connsiteY398" fmla="*/ 736184 h 2708353"/>
                <a:gd name="connsiteX399" fmla="*/ 149945 w 2170695"/>
                <a:gd name="connsiteY399" fmla="*/ 731710 h 2708353"/>
                <a:gd name="connsiteX400" fmla="*/ 152227 w 2170695"/>
                <a:gd name="connsiteY400" fmla="*/ 727331 h 2708353"/>
                <a:gd name="connsiteX401" fmla="*/ 155174 w 2170695"/>
                <a:gd name="connsiteY401" fmla="*/ 721715 h 2708353"/>
                <a:gd name="connsiteX402" fmla="*/ 157076 w 2170695"/>
                <a:gd name="connsiteY402" fmla="*/ 717527 h 2708353"/>
                <a:gd name="connsiteX403" fmla="*/ 159072 w 2170695"/>
                <a:gd name="connsiteY403" fmla="*/ 713338 h 2708353"/>
                <a:gd name="connsiteX404" fmla="*/ 161734 w 2170695"/>
                <a:gd name="connsiteY404" fmla="*/ 708864 h 2708353"/>
                <a:gd name="connsiteX405" fmla="*/ 164301 w 2170695"/>
                <a:gd name="connsiteY405" fmla="*/ 704390 h 2708353"/>
                <a:gd name="connsiteX406" fmla="*/ 165917 w 2170695"/>
                <a:gd name="connsiteY406" fmla="*/ 701344 h 2708353"/>
                <a:gd name="connsiteX407" fmla="*/ 168294 w 2170695"/>
                <a:gd name="connsiteY407" fmla="*/ 697251 h 2708353"/>
                <a:gd name="connsiteX408" fmla="*/ 170670 w 2170695"/>
                <a:gd name="connsiteY408" fmla="*/ 692872 h 2708353"/>
                <a:gd name="connsiteX409" fmla="*/ 173047 w 2170695"/>
                <a:gd name="connsiteY409" fmla="*/ 688779 h 2708353"/>
                <a:gd name="connsiteX410" fmla="*/ 175614 w 2170695"/>
                <a:gd name="connsiteY410" fmla="*/ 685067 h 2708353"/>
                <a:gd name="connsiteX411" fmla="*/ 177896 w 2170695"/>
                <a:gd name="connsiteY411" fmla="*/ 681640 h 2708353"/>
                <a:gd name="connsiteX412" fmla="*/ 180082 w 2170695"/>
                <a:gd name="connsiteY412" fmla="*/ 677832 h 2708353"/>
                <a:gd name="connsiteX413" fmla="*/ 182459 w 2170695"/>
                <a:gd name="connsiteY413" fmla="*/ 673739 h 2708353"/>
                <a:gd name="connsiteX414" fmla="*/ 184455 w 2170695"/>
                <a:gd name="connsiteY414" fmla="*/ 669931 h 2708353"/>
                <a:gd name="connsiteX415" fmla="*/ 186737 w 2170695"/>
                <a:gd name="connsiteY415" fmla="*/ 665743 h 2708353"/>
                <a:gd name="connsiteX416" fmla="*/ 189114 w 2170695"/>
                <a:gd name="connsiteY416" fmla="*/ 661459 h 2708353"/>
                <a:gd name="connsiteX417" fmla="*/ 191395 w 2170695"/>
                <a:gd name="connsiteY417" fmla="*/ 657461 h 2708353"/>
                <a:gd name="connsiteX418" fmla="*/ 193867 w 2170695"/>
                <a:gd name="connsiteY418" fmla="*/ 652987 h 2708353"/>
                <a:gd name="connsiteX419" fmla="*/ 196054 w 2170695"/>
                <a:gd name="connsiteY419" fmla="*/ 649180 h 2708353"/>
                <a:gd name="connsiteX420" fmla="*/ 198145 w 2170695"/>
                <a:gd name="connsiteY420" fmla="*/ 646229 h 2708353"/>
                <a:gd name="connsiteX421" fmla="*/ 200617 w 2170695"/>
                <a:gd name="connsiteY421" fmla="*/ 642516 h 2708353"/>
                <a:gd name="connsiteX422" fmla="*/ 202994 w 2170695"/>
                <a:gd name="connsiteY422" fmla="*/ 638613 h 2708353"/>
                <a:gd name="connsiteX423" fmla="*/ 205085 w 2170695"/>
                <a:gd name="connsiteY423" fmla="*/ 635186 h 2708353"/>
                <a:gd name="connsiteX424" fmla="*/ 207557 w 2170695"/>
                <a:gd name="connsiteY424" fmla="*/ 631379 h 2708353"/>
                <a:gd name="connsiteX425" fmla="*/ 210124 w 2170695"/>
                <a:gd name="connsiteY425" fmla="*/ 627190 h 2708353"/>
                <a:gd name="connsiteX426" fmla="*/ 212215 w 2170695"/>
                <a:gd name="connsiteY426" fmla="*/ 623573 h 2708353"/>
                <a:gd name="connsiteX427" fmla="*/ 214402 w 2170695"/>
                <a:gd name="connsiteY427" fmla="*/ 620337 h 2708353"/>
                <a:gd name="connsiteX428" fmla="*/ 216779 w 2170695"/>
                <a:gd name="connsiteY428" fmla="*/ 616719 h 2708353"/>
                <a:gd name="connsiteX429" fmla="*/ 219155 w 2170695"/>
                <a:gd name="connsiteY429" fmla="*/ 612721 h 2708353"/>
                <a:gd name="connsiteX430" fmla="*/ 221247 w 2170695"/>
                <a:gd name="connsiteY430" fmla="*/ 609390 h 2708353"/>
                <a:gd name="connsiteX431" fmla="*/ 223433 w 2170695"/>
                <a:gd name="connsiteY431" fmla="*/ 606915 h 2708353"/>
                <a:gd name="connsiteX432" fmla="*/ 226095 w 2170695"/>
                <a:gd name="connsiteY432" fmla="*/ 603583 h 2708353"/>
                <a:gd name="connsiteX433" fmla="*/ 228567 w 2170695"/>
                <a:gd name="connsiteY433" fmla="*/ 599680 h 2708353"/>
                <a:gd name="connsiteX434" fmla="*/ 230564 w 2170695"/>
                <a:gd name="connsiteY434" fmla="*/ 596444 h 2708353"/>
                <a:gd name="connsiteX435" fmla="*/ 232655 w 2170695"/>
                <a:gd name="connsiteY435" fmla="*/ 593302 h 2708353"/>
                <a:gd name="connsiteX436" fmla="*/ 234937 w 2170695"/>
                <a:gd name="connsiteY436" fmla="*/ 590351 h 2708353"/>
                <a:gd name="connsiteX437" fmla="*/ 237028 w 2170695"/>
                <a:gd name="connsiteY437" fmla="*/ 587305 h 2708353"/>
                <a:gd name="connsiteX438" fmla="*/ 239690 w 2170695"/>
                <a:gd name="connsiteY438" fmla="*/ 583307 h 2708353"/>
                <a:gd name="connsiteX439" fmla="*/ 242067 w 2170695"/>
                <a:gd name="connsiteY439" fmla="*/ 579880 h 2708353"/>
                <a:gd name="connsiteX440" fmla="*/ 244253 w 2170695"/>
                <a:gd name="connsiteY440" fmla="*/ 576834 h 2708353"/>
                <a:gd name="connsiteX441" fmla="*/ 246345 w 2170695"/>
                <a:gd name="connsiteY441" fmla="*/ 573979 h 2708353"/>
                <a:gd name="connsiteX442" fmla="*/ 248817 w 2170695"/>
                <a:gd name="connsiteY442" fmla="*/ 570361 h 2708353"/>
                <a:gd name="connsiteX443" fmla="*/ 251384 w 2170695"/>
                <a:gd name="connsiteY443" fmla="*/ 566554 h 2708353"/>
                <a:gd name="connsiteX444" fmla="*/ 253665 w 2170695"/>
                <a:gd name="connsiteY444" fmla="*/ 563317 h 2708353"/>
                <a:gd name="connsiteX445" fmla="*/ 255947 w 2170695"/>
                <a:gd name="connsiteY445" fmla="*/ 559985 h 2708353"/>
                <a:gd name="connsiteX446" fmla="*/ 258133 w 2170695"/>
                <a:gd name="connsiteY446" fmla="*/ 556844 h 2708353"/>
                <a:gd name="connsiteX447" fmla="*/ 260605 w 2170695"/>
                <a:gd name="connsiteY447" fmla="*/ 553227 h 2708353"/>
                <a:gd name="connsiteX448" fmla="*/ 262697 w 2170695"/>
                <a:gd name="connsiteY448" fmla="*/ 550181 h 2708353"/>
                <a:gd name="connsiteX449" fmla="*/ 265264 w 2170695"/>
                <a:gd name="connsiteY449" fmla="*/ 546659 h 2708353"/>
                <a:gd name="connsiteX450" fmla="*/ 267165 w 2170695"/>
                <a:gd name="connsiteY450" fmla="*/ 544089 h 2708353"/>
                <a:gd name="connsiteX451" fmla="*/ 269066 w 2170695"/>
                <a:gd name="connsiteY451" fmla="*/ 541328 h 2708353"/>
                <a:gd name="connsiteX452" fmla="*/ 272204 w 2170695"/>
                <a:gd name="connsiteY452" fmla="*/ 537044 h 2708353"/>
                <a:gd name="connsiteX453" fmla="*/ 274485 w 2170695"/>
                <a:gd name="connsiteY453" fmla="*/ 534189 h 2708353"/>
                <a:gd name="connsiteX454" fmla="*/ 276387 w 2170695"/>
                <a:gd name="connsiteY454" fmla="*/ 531904 h 2708353"/>
                <a:gd name="connsiteX455" fmla="*/ 278858 w 2170695"/>
                <a:gd name="connsiteY455" fmla="*/ 529144 h 2708353"/>
                <a:gd name="connsiteX456" fmla="*/ 281330 w 2170695"/>
                <a:gd name="connsiteY456" fmla="*/ 526573 h 2708353"/>
                <a:gd name="connsiteX457" fmla="*/ 283422 w 2170695"/>
                <a:gd name="connsiteY457" fmla="*/ 524194 h 2708353"/>
                <a:gd name="connsiteX458" fmla="*/ 285608 w 2170695"/>
                <a:gd name="connsiteY458" fmla="*/ 521528 h 2708353"/>
                <a:gd name="connsiteX459" fmla="*/ 287700 w 2170695"/>
                <a:gd name="connsiteY459" fmla="*/ 518768 h 2708353"/>
                <a:gd name="connsiteX460" fmla="*/ 289981 w 2170695"/>
                <a:gd name="connsiteY460" fmla="*/ 515722 h 2708353"/>
                <a:gd name="connsiteX461" fmla="*/ 292738 w 2170695"/>
                <a:gd name="connsiteY461" fmla="*/ 511914 h 2708353"/>
                <a:gd name="connsiteX462" fmla="*/ 295020 w 2170695"/>
                <a:gd name="connsiteY462" fmla="*/ 508677 h 2708353"/>
                <a:gd name="connsiteX463" fmla="*/ 296921 w 2170695"/>
                <a:gd name="connsiteY463" fmla="*/ 506203 h 2708353"/>
                <a:gd name="connsiteX464" fmla="*/ 299013 w 2170695"/>
                <a:gd name="connsiteY464" fmla="*/ 503823 h 2708353"/>
                <a:gd name="connsiteX465" fmla="*/ 301295 w 2170695"/>
                <a:gd name="connsiteY465" fmla="*/ 500967 h 2708353"/>
                <a:gd name="connsiteX466" fmla="*/ 303671 w 2170695"/>
                <a:gd name="connsiteY466" fmla="*/ 497826 h 2708353"/>
                <a:gd name="connsiteX467" fmla="*/ 306523 w 2170695"/>
                <a:gd name="connsiteY467" fmla="*/ 493923 h 2708353"/>
                <a:gd name="connsiteX468" fmla="*/ 309185 w 2170695"/>
                <a:gd name="connsiteY468" fmla="*/ 490306 h 2708353"/>
                <a:gd name="connsiteX469" fmla="*/ 311182 w 2170695"/>
                <a:gd name="connsiteY469" fmla="*/ 488116 h 2708353"/>
                <a:gd name="connsiteX470" fmla="*/ 313273 w 2170695"/>
                <a:gd name="connsiteY470" fmla="*/ 485641 h 2708353"/>
                <a:gd name="connsiteX471" fmla="*/ 315555 w 2170695"/>
                <a:gd name="connsiteY471" fmla="*/ 482976 h 2708353"/>
                <a:gd name="connsiteX472" fmla="*/ 317932 w 2170695"/>
                <a:gd name="connsiteY472" fmla="*/ 480311 h 2708353"/>
                <a:gd name="connsiteX473" fmla="*/ 320023 w 2170695"/>
                <a:gd name="connsiteY473" fmla="*/ 477931 h 2708353"/>
                <a:gd name="connsiteX474" fmla="*/ 321544 w 2170695"/>
                <a:gd name="connsiteY474" fmla="*/ 476313 h 2708353"/>
                <a:gd name="connsiteX475" fmla="*/ 324301 w 2170695"/>
                <a:gd name="connsiteY475" fmla="*/ 472790 h 2708353"/>
                <a:gd name="connsiteX476" fmla="*/ 332002 w 2170695"/>
                <a:gd name="connsiteY476" fmla="*/ 463557 h 2708353"/>
                <a:gd name="connsiteX477" fmla="*/ 334378 w 2170695"/>
                <a:gd name="connsiteY477" fmla="*/ 460796 h 2708353"/>
                <a:gd name="connsiteX478" fmla="*/ 336375 w 2170695"/>
                <a:gd name="connsiteY478" fmla="*/ 458512 h 2708353"/>
                <a:gd name="connsiteX479" fmla="*/ 338752 w 2170695"/>
                <a:gd name="connsiteY479" fmla="*/ 455751 h 2708353"/>
                <a:gd name="connsiteX480" fmla="*/ 340843 w 2170695"/>
                <a:gd name="connsiteY480" fmla="*/ 453276 h 2708353"/>
                <a:gd name="connsiteX481" fmla="*/ 343030 w 2170695"/>
                <a:gd name="connsiteY481" fmla="*/ 450992 h 2708353"/>
                <a:gd name="connsiteX482" fmla="*/ 350825 w 2170695"/>
                <a:gd name="connsiteY482" fmla="*/ 443376 h 2708353"/>
                <a:gd name="connsiteX483" fmla="*/ 352537 w 2170695"/>
                <a:gd name="connsiteY483" fmla="*/ 441663 h 2708353"/>
                <a:gd name="connsiteX484" fmla="*/ 354628 w 2170695"/>
                <a:gd name="connsiteY484" fmla="*/ 439378 h 2708353"/>
                <a:gd name="connsiteX485" fmla="*/ 357100 w 2170695"/>
                <a:gd name="connsiteY485" fmla="*/ 436808 h 2708353"/>
                <a:gd name="connsiteX486" fmla="*/ 359381 w 2170695"/>
                <a:gd name="connsiteY486" fmla="*/ 434428 h 2708353"/>
                <a:gd name="connsiteX487" fmla="*/ 361473 w 2170695"/>
                <a:gd name="connsiteY487" fmla="*/ 432144 h 2708353"/>
                <a:gd name="connsiteX488" fmla="*/ 363279 w 2170695"/>
                <a:gd name="connsiteY488" fmla="*/ 430526 h 2708353"/>
                <a:gd name="connsiteX489" fmla="*/ 365941 w 2170695"/>
                <a:gd name="connsiteY489" fmla="*/ 427479 h 2708353"/>
                <a:gd name="connsiteX490" fmla="*/ 370600 w 2170695"/>
                <a:gd name="connsiteY490" fmla="*/ 422625 h 2708353"/>
                <a:gd name="connsiteX491" fmla="*/ 374973 w 2170695"/>
                <a:gd name="connsiteY491" fmla="*/ 417865 h 2708353"/>
                <a:gd name="connsiteX492" fmla="*/ 392085 w 2170695"/>
                <a:gd name="connsiteY492" fmla="*/ 399113 h 2708353"/>
                <a:gd name="connsiteX493" fmla="*/ 398074 w 2170695"/>
                <a:gd name="connsiteY493" fmla="*/ 393020 h 2708353"/>
                <a:gd name="connsiteX494" fmla="*/ 410623 w 2170695"/>
                <a:gd name="connsiteY494" fmla="*/ 381026 h 2708353"/>
                <a:gd name="connsiteX495" fmla="*/ 420701 w 2170695"/>
                <a:gd name="connsiteY495" fmla="*/ 372269 h 2708353"/>
                <a:gd name="connsiteX496" fmla="*/ 423648 w 2170695"/>
                <a:gd name="connsiteY496" fmla="*/ 370079 h 2708353"/>
                <a:gd name="connsiteX497" fmla="*/ 426215 w 2170695"/>
                <a:gd name="connsiteY497" fmla="*/ 367795 h 2708353"/>
                <a:gd name="connsiteX498" fmla="*/ 428496 w 2170695"/>
                <a:gd name="connsiteY498" fmla="*/ 365510 h 2708353"/>
                <a:gd name="connsiteX499" fmla="*/ 430873 w 2170695"/>
                <a:gd name="connsiteY499" fmla="*/ 363130 h 2708353"/>
                <a:gd name="connsiteX500" fmla="*/ 433060 w 2170695"/>
                <a:gd name="connsiteY500" fmla="*/ 360941 h 2708353"/>
                <a:gd name="connsiteX501" fmla="*/ 435151 w 2170695"/>
                <a:gd name="connsiteY501" fmla="*/ 358751 h 2708353"/>
                <a:gd name="connsiteX502" fmla="*/ 437528 w 2170695"/>
                <a:gd name="connsiteY502" fmla="*/ 356372 h 2708353"/>
                <a:gd name="connsiteX503" fmla="*/ 440000 w 2170695"/>
                <a:gd name="connsiteY503" fmla="*/ 354087 h 2708353"/>
                <a:gd name="connsiteX504" fmla="*/ 442471 w 2170695"/>
                <a:gd name="connsiteY504" fmla="*/ 351803 h 2708353"/>
                <a:gd name="connsiteX505" fmla="*/ 444943 w 2170695"/>
                <a:gd name="connsiteY505" fmla="*/ 349518 h 2708353"/>
                <a:gd name="connsiteX506" fmla="*/ 447320 w 2170695"/>
                <a:gd name="connsiteY506" fmla="*/ 347424 h 2708353"/>
                <a:gd name="connsiteX507" fmla="*/ 449221 w 2170695"/>
                <a:gd name="connsiteY507" fmla="*/ 345615 h 2708353"/>
                <a:gd name="connsiteX508" fmla="*/ 452454 w 2170695"/>
                <a:gd name="connsiteY508" fmla="*/ 343045 h 2708353"/>
                <a:gd name="connsiteX509" fmla="*/ 458253 w 2170695"/>
                <a:gd name="connsiteY509" fmla="*/ 337905 h 2708353"/>
                <a:gd name="connsiteX510" fmla="*/ 464147 w 2170695"/>
                <a:gd name="connsiteY510" fmla="*/ 332764 h 2708353"/>
                <a:gd name="connsiteX511" fmla="*/ 468996 w 2170695"/>
                <a:gd name="connsiteY511" fmla="*/ 328385 h 2708353"/>
                <a:gd name="connsiteX512" fmla="*/ 473749 w 2170695"/>
                <a:gd name="connsiteY512" fmla="*/ 324007 h 2708353"/>
                <a:gd name="connsiteX513" fmla="*/ 477076 w 2170695"/>
                <a:gd name="connsiteY513" fmla="*/ 321246 h 2708353"/>
                <a:gd name="connsiteX514" fmla="*/ 478978 w 2170695"/>
                <a:gd name="connsiteY514" fmla="*/ 319342 h 2708353"/>
                <a:gd name="connsiteX515" fmla="*/ 481354 w 2170695"/>
                <a:gd name="connsiteY515" fmla="*/ 317248 h 2708353"/>
                <a:gd name="connsiteX516" fmla="*/ 484016 w 2170695"/>
                <a:gd name="connsiteY516" fmla="*/ 314773 h 2708353"/>
                <a:gd name="connsiteX517" fmla="*/ 486298 w 2170695"/>
                <a:gd name="connsiteY517" fmla="*/ 312679 h 2708353"/>
                <a:gd name="connsiteX518" fmla="*/ 488675 w 2170695"/>
                <a:gd name="connsiteY518" fmla="*/ 310775 h 2708353"/>
                <a:gd name="connsiteX519" fmla="*/ 491527 w 2170695"/>
                <a:gd name="connsiteY519" fmla="*/ 308300 h 2708353"/>
                <a:gd name="connsiteX520" fmla="*/ 495139 w 2170695"/>
                <a:gd name="connsiteY520" fmla="*/ 305445 h 2708353"/>
                <a:gd name="connsiteX521" fmla="*/ 498372 w 2170695"/>
                <a:gd name="connsiteY521" fmla="*/ 303065 h 2708353"/>
                <a:gd name="connsiteX522" fmla="*/ 500939 w 2170695"/>
                <a:gd name="connsiteY522" fmla="*/ 300971 h 2708353"/>
                <a:gd name="connsiteX523" fmla="*/ 503791 w 2170695"/>
                <a:gd name="connsiteY523" fmla="*/ 298495 h 2708353"/>
                <a:gd name="connsiteX524" fmla="*/ 506738 w 2170695"/>
                <a:gd name="connsiteY524" fmla="*/ 296021 h 2708353"/>
                <a:gd name="connsiteX525" fmla="*/ 510541 w 2170695"/>
                <a:gd name="connsiteY525" fmla="*/ 293831 h 2708353"/>
                <a:gd name="connsiteX526" fmla="*/ 514533 w 2170695"/>
                <a:gd name="connsiteY526" fmla="*/ 291547 h 2708353"/>
                <a:gd name="connsiteX527" fmla="*/ 517766 w 2170695"/>
                <a:gd name="connsiteY527" fmla="*/ 289072 h 2708353"/>
                <a:gd name="connsiteX528" fmla="*/ 520238 w 2170695"/>
                <a:gd name="connsiteY528" fmla="*/ 286882 h 2708353"/>
                <a:gd name="connsiteX529" fmla="*/ 522614 w 2170695"/>
                <a:gd name="connsiteY529" fmla="*/ 284883 h 2708353"/>
                <a:gd name="connsiteX530" fmla="*/ 525371 w 2170695"/>
                <a:gd name="connsiteY530" fmla="*/ 282599 h 2708353"/>
                <a:gd name="connsiteX531" fmla="*/ 527938 w 2170695"/>
                <a:gd name="connsiteY531" fmla="*/ 280504 h 2708353"/>
                <a:gd name="connsiteX532" fmla="*/ 531361 w 2170695"/>
                <a:gd name="connsiteY532" fmla="*/ 278125 h 2708353"/>
                <a:gd name="connsiteX533" fmla="*/ 535353 w 2170695"/>
                <a:gd name="connsiteY533" fmla="*/ 275079 h 2708353"/>
                <a:gd name="connsiteX534" fmla="*/ 538015 w 2170695"/>
                <a:gd name="connsiteY534" fmla="*/ 272794 h 2708353"/>
                <a:gd name="connsiteX535" fmla="*/ 540392 w 2170695"/>
                <a:gd name="connsiteY535" fmla="*/ 270890 h 2708353"/>
                <a:gd name="connsiteX536" fmla="*/ 543434 w 2170695"/>
                <a:gd name="connsiteY536" fmla="*/ 268510 h 2708353"/>
                <a:gd name="connsiteX537" fmla="*/ 546476 w 2170695"/>
                <a:gd name="connsiteY537" fmla="*/ 266321 h 2708353"/>
                <a:gd name="connsiteX538" fmla="*/ 549329 w 2170695"/>
                <a:gd name="connsiteY538" fmla="*/ 264322 h 2708353"/>
                <a:gd name="connsiteX539" fmla="*/ 552561 w 2170695"/>
                <a:gd name="connsiteY539" fmla="*/ 262037 h 2708353"/>
                <a:gd name="connsiteX540" fmla="*/ 556649 w 2170695"/>
                <a:gd name="connsiteY540" fmla="*/ 259086 h 2708353"/>
                <a:gd name="connsiteX541" fmla="*/ 559121 w 2170695"/>
                <a:gd name="connsiteY541" fmla="*/ 257278 h 2708353"/>
                <a:gd name="connsiteX542" fmla="*/ 561878 w 2170695"/>
                <a:gd name="connsiteY542" fmla="*/ 255279 h 2708353"/>
                <a:gd name="connsiteX543" fmla="*/ 565585 w 2170695"/>
                <a:gd name="connsiteY543" fmla="*/ 252613 h 2708353"/>
                <a:gd name="connsiteX544" fmla="*/ 568913 w 2170695"/>
                <a:gd name="connsiteY544" fmla="*/ 250234 h 2708353"/>
                <a:gd name="connsiteX545" fmla="*/ 572335 w 2170695"/>
                <a:gd name="connsiteY545" fmla="*/ 247759 h 2708353"/>
                <a:gd name="connsiteX546" fmla="*/ 575092 w 2170695"/>
                <a:gd name="connsiteY546" fmla="*/ 245664 h 2708353"/>
                <a:gd name="connsiteX547" fmla="*/ 578134 w 2170695"/>
                <a:gd name="connsiteY547" fmla="*/ 243380 h 2708353"/>
                <a:gd name="connsiteX548" fmla="*/ 580796 w 2170695"/>
                <a:gd name="connsiteY548" fmla="*/ 241381 h 2708353"/>
                <a:gd name="connsiteX549" fmla="*/ 584029 w 2170695"/>
                <a:gd name="connsiteY549" fmla="*/ 239001 h 2708353"/>
                <a:gd name="connsiteX550" fmla="*/ 587926 w 2170695"/>
                <a:gd name="connsiteY550" fmla="*/ 236241 h 2708353"/>
                <a:gd name="connsiteX551" fmla="*/ 591064 w 2170695"/>
                <a:gd name="connsiteY551" fmla="*/ 234051 h 2708353"/>
                <a:gd name="connsiteX552" fmla="*/ 593821 w 2170695"/>
                <a:gd name="connsiteY552" fmla="*/ 231957 h 2708353"/>
                <a:gd name="connsiteX553" fmla="*/ 597148 w 2170695"/>
                <a:gd name="connsiteY553" fmla="*/ 229672 h 2708353"/>
                <a:gd name="connsiteX554" fmla="*/ 600951 w 2170695"/>
                <a:gd name="connsiteY554" fmla="*/ 227293 h 2708353"/>
                <a:gd name="connsiteX555" fmla="*/ 604754 w 2170695"/>
                <a:gd name="connsiteY555" fmla="*/ 224913 h 2708353"/>
                <a:gd name="connsiteX556" fmla="*/ 608081 w 2170695"/>
                <a:gd name="connsiteY556" fmla="*/ 222819 h 2708353"/>
                <a:gd name="connsiteX557" fmla="*/ 611598 w 2170695"/>
                <a:gd name="connsiteY557" fmla="*/ 220534 h 2708353"/>
                <a:gd name="connsiteX558" fmla="*/ 615686 w 2170695"/>
                <a:gd name="connsiteY558" fmla="*/ 217869 h 2708353"/>
                <a:gd name="connsiteX559" fmla="*/ 619109 w 2170695"/>
                <a:gd name="connsiteY559" fmla="*/ 215965 h 2708353"/>
                <a:gd name="connsiteX560" fmla="*/ 624718 w 2170695"/>
                <a:gd name="connsiteY560" fmla="*/ 213204 h 2708353"/>
                <a:gd name="connsiteX561" fmla="*/ 627570 w 2170695"/>
                <a:gd name="connsiteY561" fmla="*/ 211491 h 2708353"/>
                <a:gd name="connsiteX562" fmla="*/ 631278 w 2170695"/>
                <a:gd name="connsiteY562" fmla="*/ 209206 h 2708353"/>
                <a:gd name="connsiteX563" fmla="*/ 635556 w 2170695"/>
                <a:gd name="connsiteY563" fmla="*/ 206446 h 2708353"/>
                <a:gd name="connsiteX564" fmla="*/ 639073 w 2170695"/>
                <a:gd name="connsiteY564" fmla="*/ 204161 h 2708353"/>
                <a:gd name="connsiteX565" fmla="*/ 641925 w 2170695"/>
                <a:gd name="connsiteY565" fmla="*/ 202067 h 2708353"/>
                <a:gd name="connsiteX566" fmla="*/ 645538 w 2170695"/>
                <a:gd name="connsiteY566" fmla="*/ 199592 h 2708353"/>
                <a:gd name="connsiteX567" fmla="*/ 649055 w 2170695"/>
                <a:gd name="connsiteY567" fmla="*/ 197403 h 2708353"/>
                <a:gd name="connsiteX568" fmla="*/ 653048 w 2170695"/>
                <a:gd name="connsiteY568" fmla="*/ 194928 h 2708353"/>
                <a:gd name="connsiteX569" fmla="*/ 657136 w 2170695"/>
                <a:gd name="connsiteY569" fmla="*/ 192453 h 2708353"/>
                <a:gd name="connsiteX570" fmla="*/ 660939 w 2170695"/>
                <a:gd name="connsiteY570" fmla="*/ 190358 h 2708353"/>
                <a:gd name="connsiteX571" fmla="*/ 665122 w 2170695"/>
                <a:gd name="connsiteY571" fmla="*/ 187883 h 2708353"/>
                <a:gd name="connsiteX572" fmla="*/ 668735 w 2170695"/>
                <a:gd name="connsiteY572" fmla="*/ 185599 h 2708353"/>
                <a:gd name="connsiteX573" fmla="*/ 672347 w 2170695"/>
                <a:gd name="connsiteY573" fmla="*/ 183505 h 2708353"/>
                <a:gd name="connsiteX574" fmla="*/ 676245 w 2170695"/>
                <a:gd name="connsiteY574" fmla="*/ 181220 h 2708353"/>
                <a:gd name="connsiteX575" fmla="*/ 680238 w 2170695"/>
                <a:gd name="connsiteY575" fmla="*/ 178745 h 2708353"/>
                <a:gd name="connsiteX576" fmla="*/ 684516 w 2170695"/>
                <a:gd name="connsiteY576" fmla="*/ 176270 h 2708353"/>
                <a:gd name="connsiteX577" fmla="*/ 688414 w 2170695"/>
                <a:gd name="connsiteY577" fmla="*/ 174081 h 2708353"/>
                <a:gd name="connsiteX578" fmla="*/ 692217 w 2170695"/>
                <a:gd name="connsiteY578" fmla="*/ 171796 h 2708353"/>
                <a:gd name="connsiteX579" fmla="*/ 696019 w 2170695"/>
                <a:gd name="connsiteY579" fmla="*/ 169607 h 2708353"/>
                <a:gd name="connsiteX580" fmla="*/ 699727 w 2170695"/>
                <a:gd name="connsiteY580" fmla="*/ 167417 h 2708353"/>
                <a:gd name="connsiteX581" fmla="*/ 703815 w 2170695"/>
                <a:gd name="connsiteY581" fmla="*/ 165038 h 2708353"/>
                <a:gd name="connsiteX582" fmla="*/ 707998 w 2170695"/>
                <a:gd name="connsiteY582" fmla="*/ 162658 h 2708353"/>
                <a:gd name="connsiteX583" fmla="*/ 711801 w 2170695"/>
                <a:gd name="connsiteY583" fmla="*/ 160564 h 2708353"/>
                <a:gd name="connsiteX584" fmla="*/ 715413 w 2170695"/>
                <a:gd name="connsiteY584" fmla="*/ 158945 h 2708353"/>
                <a:gd name="connsiteX585" fmla="*/ 721878 w 2170695"/>
                <a:gd name="connsiteY585" fmla="*/ 155519 h 2708353"/>
                <a:gd name="connsiteX586" fmla="*/ 726156 w 2170695"/>
                <a:gd name="connsiteY586" fmla="*/ 153234 h 2708353"/>
                <a:gd name="connsiteX587" fmla="*/ 730244 w 2170695"/>
                <a:gd name="connsiteY587" fmla="*/ 151045 h 2708353"/>
                <a:gd name="connsiteX588" fmla="*/ 734237 w 2170695"/>
                <a:gd name="connsiteY588" fmla="*/ 149045 h 2708353"/>
                <a:gd name="connsiteX589" fmla="*/ 737089 w 2170695"/>
                <a:gd name="connsiteY589" fmla="*/ 147237 h 2708353"/>
                <a:gd name="connsiteX590" fmla="*/ 740321 w 2170695"/>
                <a:gd name="connsiteY590" fmla="*/ 146095 h 2708353"/>
                <a:gd name="connsiteX591" fmla="*/ 744029 w 2170695"/>
                <a:gd name="connsiteY591" fmla="*/ 144000 h 2708353"/>
                <a:gd name="connsiteX592" fmla="*/ 748022 w 2170695"/>
                <a:gd name="connsiteY592" fmla="*/ 141906 h 2708353"/>
                <a:gd name="connsiteX593" fmla="*/ 751634 w 2170695"/>
                <a:gd name="connsiteY593" fmla="*/ 140097 h 2708353"/>
                <a:gd name="connsiteX594" fmla="*/ 757814 w 2170695"/>
                <a:gd name="connsiteY594" fmla="*/ 137337 h 2708353"/>
                <a:gd name="connsiteX595" fmla="*/ 764469 w 2170695"/>
                <a:gd name="connsiteY595" fmla="*/ 134862 h 2708353"/>
                <a:gd name="connsiteX596" fmla="*/ 771124 w 2170695"/>
                <a:gd name="connsiteY596" fmla="*/ 132197 h 2708353"/>
                <a:gd name="connsiteX597" fmla="*/ 773785 w 2170695"/>
                <a:gd name="connsiteY597" fmla="*/ 130578 h 2708353"/>
                <a:gd name="connsiteX598" fmla="*/ 777683 w 2170695"/>
                <a:gd name="connsiteY598" fmla="*/ 128484 h 2708353"/>
                <a:gd name="connsiteX599" fmla="*/ 783863 w 2170695"/>
                <a:gd name="connsiteY599" fmla="*/ 125819 h 2708353"/>
                <a:gd name="connsiteX600" fmla="*/ 787380 w 2170695"/>
                <a:gd name="connsiteY600" fmla="*/ 124010 h 2708353"/>
                <a:gd name="connsiteX601" fmla="*/ 794225 w 2170695"/>
                <a:gd name="connsiteY601" fmla="*/ 121155 h 2708353"/>
                <a:gd name="connsiteX602" fmla="*/ 798979 w 2170695"/>
                <a:gd name="connsiteY602" fmla="*/ 118965 h 2708353"/>
                <a:gd name="connsiteX603" fmla="*/ 804207 w 2170695"/>
                <a:gd name="connsiteY603" fmla="*/ 116490 h 2708353"/>
                <a:gd name="connsiteX604" fmla="*/ 808390 w 2170695"/>
                <a:gd name="connsiteY604" fmla="*/ 114491 h 2708353"/>
                <a:gd name="connsiteX605" fmla="*/ 813904 w 2170695"/>
                <a:gd name="connsiteY605" fmla="*/ 111921 h 2708353"/>
                <a:gd name="connsiteX606" fmla="*/ 818848 w 2170695"/>
                <a:gd name="connsiteY606" fmla="*/ 109732 h 2708353"/>
                <a:gd name="connsiteX607" fmla="*/ 824267 w 2170695"/>
                <a:gd name="connsiteY607" fmla="*/ 107352 h 2708353"/>
                <a:gd name="connsiteX608" fmla="*/ 829971 w 2170695"/>
                <a:gd name="connsiteY608" fmla="*/ 105067 h 2708353"/>
                <a:gd name="connsiteX609" fmla="*/ 835295 w 2170695"/>
                <a:gd name="connsiteY609" fmla="*/ 102878 h 2708353"/>
                <a:gd name="connsiteX610" fmla="*/ 840809 w 2170695"/>
                <a:gd name="connsiteY610" fmla="*/ 100593 h 2708353"/>
                <a:gd name="connsiteX611" fmla="*/ 846703 w 2170695"/>
                <a:gd name="connsiteY611" fmla="*/ 98309 h 2708353"/>
                <a:gd name="connsiteX612" fmla="*/ 852122 w 2170695"/>
                <a:gd name="connsiteY612" fmla="*/ 96119 h 2708353"/>
                <a:gd name="connsiteX613" fmla="*/ 857636 w 2170695"/>
                <a:gd name="connsiteY613" fmla="*/ 93739 h 2708353"/>
                <a:gd name="connsiteX614" fmla="*/ 863435 w 2170695"/>
                <a:gd name="connsiteY614" fmla="*/ 91360 h 2708353"/>
                <a:gd name="connsiteX615" fmla="*/ 869139 w 2170695"/>
                <a:gd name="connsiteY615" fmla="*/ 89075 h 2708353"/>
                <a:gd name="connsiteX616" fmla="*/ 874843 w 2170695"/>
                <a:gd name="connsiteY616" fmla="*/ 86791 h 2708353"/>
                <a:gd name="connsiteX617" fmla="*/ 880547 w 2170695"/>
                <a:gd name="connsiteY617" fmla="*/ 84506 h 2708353"/>
                <a:gd name="connsiteX618" fmla="*/ 887392 w 2170695"/>
                <a:gd name="connsiteY618" fmla="*/ 81936 h 2708353"/>
                <a:gd name="connsiteX619" fmla="*/ 893477 w 2170695"/>
                <a:gd name="connsiteY619" fmla="*/ 79746 h 2708353"/>
                <a:gd name="connsiteX620" fmla="*/ 900037 w 2170695"/>
                <a:gd name="connsiteY620" fmla="*/ 77462 h 2708353"/>
                <a:gd name="connsiteX621" fmla="*/ 905265 w 2170695"/>
                <a:gd name="connsiteY621" fmla="*/ 75939 h 2708353"/>
                <a:gd name="connsiteX622" fmla="*/ 908498 w 2170695"/>
                <a:gd name="connsiteY622" fmla="*/ 74320 h 2708353"/>
                <a:gd name="connsiteX623" fmla="*/ 913821 w 2170695"/>
                <a:gd name="connsiteY623" fmla="*/ 72797 h 2708353"/>
                <a:gd name="connsiteX624" fmla="*/ 919050 w 2170695"/>
                <a:gd name="connsiteY624" fmla="*/ 71179 h 2708353"/>
                <a:gd name="connsiteX625" fmla="*/ 927036 w 2170695"/>
                <a:gd name="connsiteY625" fmla="*/ 68228 h 2708353"/>
                <a:gd name="connsiteX626" fmla="*/ 932455 w 2170695"/>
                <a:gd name="connsiteY626" fmla="*/ 66515 h 2708353"/>
                <a:gd name="connsiteX627" fmla="*/ 939775 w 2170695"/>
                <a:gd name="connsiteY627" fmla="*/ 63659 h 2708353"/>
                <a:gd name="connsiteX628" fmla="*/ 945479 w 2170695"/>
                <a:gd name="connsiteY628" fmla="*/ 61946 h 2708353"/>
                <a:gd name="connsiteX629" fmla="*/ 948236 w 2170695"/>
                <a:gd name="connsiteY629" fmla="*/ 60423 h 2708353"/>
                <a:gd name="connsiteX630" fmla="*/ 957648 w 2170695"/>
                <a:gd name="connsiteY630" fmla="*/ 59090 h 2708353"/>
                <a:gd name="connsiteX631" fmla="*/ 968581 w 2170695"/>
                <a:gd name="connsiteY631" fmla="*/ 56615 h 2708353"/>
                <a:gd name="connsiteX632" fmla="*/ 976186 w 2170695"/>
                <a:gd name="connsiteY632" fmla="*/ 54521 h 2708353"/>
                <a:gd name="connsiteX633" fmla="*/ 983982 w 2170695"/>
                <a:gd name="connsiteY633" fmla="*/ 52427 h 2708353"/>
                <a:gd name="connsiteX634" fmla="*/ 992823 w 2170695"/>
                <a:gd name="connsiteY634" fmla="*/ 49761 h 2708353"/>
                <a:gd name="connsiteX635" fmla="*/ 1000524 w 2170695"/>
                <a:gd name="connsiteY635" fmla="*/ 47477 h 2708353"/>
                <a:gd name="connsiteX636" fmla="*/ 1008320 w 2170695"/>
                <a:gd name="connsiteY636" fmla="*/ 45192 h 2708353"/>
                <a:gd name="connsiteX637" fmla="*/ 1018872 w 2170695"/>
                <a:gd name="connsiteY637" fmla="*/ 42336 h 2708353"/>
                <a:gd name="connsiteX638" fmla="*/ 1026668 w 2170695"/>
                <a:gd name="connsiteY638" fmla="*/ 40623 h 2708353"/>
                <a:gd name="connsiteX639" fmla="*/ 1037220 w 2170695"/>
                <a:gd name="connsiteY639" fmla="*/ 38053 h 2708353"/>
                <a:gd name="connsiteX640" fmla="*/ 1043495 w 2170695"/>
                <a:gd name="connsiteY640" fmla="*/ 36434 h 2708353"/>
                <a:gd name="connsiteX641" fmla="*/ 1057090 w 2170695"/>
                <a:gd name="connsiteY641" fmla="*/ 33293 h 2708353"/>
                <a:gd name="connsiteX642" fmla="*/ 1064790 w 2170695"/>
                <a:gd name="connsiteY642" fmla="*/ 31484 h 2708353"/>
                <a:gd name="connsiteX643" fmla="*/ 1076199 w 2170695"/>
                <a:gd name="connsiteY643" fmla="*/ 28629 h 2708353"/>
                <a:gd name="connsiteX644" fmla="*/ 1083994 w 2170695"/>
                <a:gd name="connsiteY644" fmla="*/ 27106 h 2708353"/>
                <a:gd name="connsiteX645" fmla="*/ 1099776 w 2170695"/>
                <a:gd name="connsiteY645" fmla="*/ 24440 h 2708353"/>
                <a:gd name="connsiteX646" fmla="*/ 1113656 w 2170695"/>
                <a:gd name="connsiteY646" fmla="*/ 21965 h 2708353"/>
                <a:gd name="connsiteX647" fmla="*/ 1126110 w 2170695"/>
                <a:gd name="connsiteY647" fmla="*/ 19681 h 2708353"/>
                <a:gd name="connsiteX648" fmla="*/ 1143222 w 2170695"/>
                <a:gd name="connsiteY648" fmla="*/ 17015 h 2708353"/>
                <a:gd name="connsiteX649" fmla="*/ 1152919 w 2170695"/>
                <a:gd name="connsiteY649" fmla="*/ 15492 h 2708353"/>
                <a:gd name="connsiteX650" fmla="*/ 1172408 w 2170695"/>
                <a:gd name="connsiteY650" fmla="*/ 12922 h 2708353"/>
                <a:gd name="connsiteX651" fmla="*/ 1182866 w 2170695"/>
                <a:gd name="connsiteY651" fmla="*/ 11685 h 2708353"/>
                <a:gd name="connsiteX652" fmla="*/ 1186953 w 2170695"/>
                <a:gd name="connsiteY652" fmla="*/ 11018 h 2708353"/>
                <a:gd name="connsiteX653" fmla="*/ 1190566 w 2170695"/>
                <a:gd name="connsiteY653" fmla="*/ 10352 h 2708353"/>
                <a:gd name="connsiteX654" fmla="*/ 1195319 w 2170695"/>
                <a:gd name="connsiteY654" fmla="*/ 9305 h 2708353"/>
                <a:gd name="connsiteX655" fmla="*/ 1203971 w 2170695"/>
                <a:gd name="connsiteY655" fmla="*/ 8543 h 2708353"/>
                <a:gd name="connsiteX656" fmla="*/ 1215949 w 2170695"/>
                <a:gd name="connsiteY656" fmla="*/ 7687 h 2708353"/>
                <a:gd name="connsiteX657" fmla="*/ 1224601 w 2170695"/>
                <a:gd name="connsiteY657" fmla="*/ 6830 h 2708353"/>
                <a:gd name="connsiteX658" fmla="*/ 1230495 w 2170695"/>
                <a:gd name="connsiteY658" fmla="*/ 6640 h 2708353"/>
                <a:gd name="connsiteX659" fmla="*/ 1236199 w 2170695"/>
                <a:gd name="connsiteY659" fmla="*/ 5973 h 2708353"/>
                <a:gd name="connsiteX660" fmla="*/ 1243995 w 2170695"/>
                <a:gd name="connsiteY660" fmla="*/ 4736 h 2708353"/>
                <a:gd name="connsiteX661" fmla="*/ 1258540 w 2170695"/>
                <a:gd name="connsiteY661" fmla="*/ 3974 h 2708353"/>
                <a:gd name="connsiteX662" fmla="*/ 1279170 w 2170695"/>
                <a:gd name="connsiteY662" fmla="*/ 3118 h 2708353"/>
                <a:gd name="connsiteX663" fmla="*/ 1293050 w 2170695"/>
                <a:gd name="connsiteY663" fmla="*/ 2261 h 2708353"/>
                <a:gd name="connsiteX664" fmla="*/ 1314536 w 2170695"/>
                <a:gd name="connsiteY664" fmla="*/ 1785 h 2708353"/>
                <a:gd name="connsiteX665" fmla="*/ 1336972 w 2170695"/>
                <a:gd name="connsiteY665" fmla="*/ 928 h 2708353"/>
                <a:gd name="connsiteX666" fmla="*/ 1363020 w 2170695"/>
                <a:gd name="connsiteY666" fmla="*/ 928 h 2708353"/>
                <a:gd name="connsiteX667" fmla="*/ 1385932 w 2170695"/>
                <a:gd name="connsiteY667" fmla="*/ 1785 h 2708353"/>
                <a:gd name="connsiteX668" fmla="*/ 1408083 w 2170695"/>
                <a:gd name="connsiteY668" fmla="*/ 2166 h 2708353"/>
                <a:gd name="connsiteX669" fmla="*/ 1419016 w 2170695"/>
                <a:gd name="connsiteY669" fmla="*/ 2927 h 2708353"/>
                <a:gd name="connsiteX670" fmla="*/ 1437744 w 2170695"/>
                <a:gd name="connsiteY670" fmla="*/ 3784 h 2708353"/>
                <a:gd name="connsiteX671" fmla="*/ 1454762 w 2170695"/>
                <a:gd name="connsiteY671" fmla="*/ 4545 h 2708353"/>
                <a:gd name="connsiteX672" fmla="*/ 1462937 w 2170695"/>
                <a:gd name="connsiteY672" fmla="*/ 5402 h 2708353"/>
                <a:gd name="connsiteX673" fmla="*/ 1490317 w 2170695"/>
                <a:gd name="connsiteY673" fmla="*/ 8353 h 2708353"/>
                <a:gd name="connsiteX674" fmla="*/ 1507430 w 2170695"/>
                <a:gd name="connsiteY674" fmla="*/ 10257 h 2708353"/>
                <a:gd name="connsiteX675" fmla="*/ 1512278 w 2170695"/>
                <a:gd name="connsiteY675" fmla="*/ 11018 h 2708353"/>
                <a:gd name="connsiteX676" fmla="*/ 1517697 w 2170695"/>
                <a:gd name="connsiteY676" fmla="*/ 11780 h 2708353"/>
                <a:gd name="connsiteX677" fmla="*/ 1522546 w 2170695"/>
                <a:gd name="connsiteY677" fmla="*/ 12446 h 2708353"/>
                <a:gd name="connsiteX678" fmla="*/ 1540609 w 2170695"/>
                <a:gd name="connsiteY678" fmla="*/ 14731 h 2708353"/>
                <a:gd name="connsiteX679" fmla="*/ 1558672 w 2170695"/>
                <a:gd name="connsiteY679" fmla="*/ 17396 h 2708353"/>
                <a:gd name="connsiteX680" fmla="*/ 1574928 w 2170695"/>
                <a:gd name="connsiteY680" fmla="*/ 20252 h 2708353"/>
                <a:gd name="connsiteX681" fmla="*/ 1585006 w 2170695"/>
                <a:gd name="connsiteY681" fmla="*/ 21870 h 2708353"/>
                <a:gd name="connsiteX682" fmla="*/ 1596509 w 2170695"/>
                <a:gd name="connsiteY682" fmla="*/ 24155 h 2708353"/>
                <a:gd name="connsiteX683" fmla="*/ 1608963 w 2170695"/>
                <a:gd name="connsiteY683" fmla="*/ 26439 h 2708353"/>
                <a:gd name="connsiteX684" fmla="*/ 1619420 w 2170695"/>
                <a:gd name="connsiteY684" fmla="*/ 28724 h 2708353"/>
                <a:gd name="connsiteX685" fmla="*/ 1632920 w 2170695"/>
                <a:gd name="connsiteY685" fmla="*/ 31199 h 2708353"/>
                <a:gd name="connsiteX686" fmla="*/ 1638814 w 2170695"/>
                <a:gd name="connsiteY686" fmla="*/ 32532 h 2708353"/>
                <a:gd name="connsiteX687" fmla="*/ 1651649 w 2170695"/>
                <a:gd name="connsiteY687" fmla="*/ 35768 h 2708353"/>
                <a:gd name="connsiteX688" fmla="*/ 1660870 w 2170695"/>
                <a:gd name="connsiteY688" fmla="*/ 38053 h 2708353"/>
                <a:gd name="connsiteX689" fmla="*/ 1668951 w 2170695"/>
                <a:gd name="connsiteY689" fmla="*/ 40147 h 2708353"/>
                <a:gd name="connsiteX690" fmla="*/ 1679599 w 2170695"/>
                <a:gd name="connsiteY690" fmla="*/ 42622 h 2708353"/>
                <a:gd name="connsiteX691" fmla="*/ 1687299 w 2170695"/>
                <a:gd name="connsiteY691" fmla="*/ 44621 h 2708353"/>
                <a:gd name="connsiteX692" fmla="*/ 1696806 w 2170695"/>
                <a:gd name="connsiteY692" fmla="*/ 47381 h 2708353"/>
                <a:gd name="connsiteX693" fmla="*/ 1704412 w 2170695"/>
                <a:gd name="connsiteY693" fmla="*/ 49380 h 2708353"/>
                <a:gd name="connsiteX694" fmla="*/ 1711542 w 2170695"/>
                <a:gd name="connsiteY694" fmla="*/ 51284 h 2708353"/>
                <a:gd name="connsiteX695" fmla="*/ 1720573 w 2170695"/>
                <a:gd name="connsiteY695" fmla="*/ 54045 h 2708353"/>
                <a:gd name="connsiteX696" fmla="*/ 1728179 w 2170695"/>
                <a:gd name="connsiteY696" fmla="*/ 56234 h 2708353"/>
                <a:gd name="connsiteX697" fmla="*/ 1739492 w 2170695"/>
                <a:gd name="connsiteY697" fmla="*/ 58709 h 2708353"/>
                <a:gd name="connsiteX698" fmla="*/ 1748999 w 2170695"/>
                <a:gd name="connsiteY698" fmla="*/ 60803 h 2708353"/>
                <a:gd name="connsiteX699" fmla="*/ 1756319 w 2170695"/>
                <a:gd name="connsiteY699" fmla="*/ 63278 h 2708353"/>
                <a:gd name="connsiteX700" fmla="*/ 1763259 w 2170695"/>
                <a:gd name="connsiteY700" fmla="*/ 65468 h 2708353"/>
                <a:gd name="connsiteX701" fmla="*/ 1770484 w 2170695"/>
                <a:gd name="connsiteY701" fmla="*/ 67752 h 2708353"/>
                <a:gd name="connsiteX702" fmla="*/ 1777234 w 2170695"/>
                <a:gd name="connsiteY702" fmla="*/ 69942 h 2708353"/>
                <a:gd name="connsiteX703" fmla="*/ 1782938 w 2170695"/>
                <a:gd name="connsiteY703" fmla="*/ 72036 h 2708353"/>
                <a:gd name="connsiteX704" fmla="*/ 1790734 w 2170695"/>
                <a:gd name="connsiteY704" fmla="*/ 74320 h 2708353"/>
                <a:gd name="connsiteX705" fmla="*/ 1797579 w 2170695"/>
                <a:gd name="connsiteY705" fmla="*/ 77081 h 2708353"/>
                <a:gd name="connsiteX706" fmla="*/ 1804044 w 2170695"/>
                <a:gd name="connsiteY706" fmla="*/ 79746 h 2708353"/>
                <a:gd name="connsiteX707" fmla="*/ 1809272 w 2170695"/>
                <a:gd name="connsiteY707" fmla="*/ 81555 h 2708353"/>
                <a:gd name="connsiteX708" fmla="*/ 1814691 w 2170695"/>
                <a:gd name="connsiteY708" fmla="*/ 83364 h 2708353"/>
                <a:gd name="connsiteX709" fmla="*/ 1824673 w 2170695"/>
                <a:gd name="connsiteY709" fmla="*/ 86886 h 2708353"/>
                <a:gd name="connsiteX710" fmla="*/ 1828001 w 2170695"/>
                <a:gd name="connsiteY710" fmla="*/ 88599 h 2708353"/>
                <a:gd name="connsiteX711" fmla="*/ 1834180 w 2170695"/>
                <a:gd name="connsiteY711" fmla="*/ 90884 h 2708353"/>
                <a:gd name="connsiteX712" fmla="*/ 1839884 w 2170695"/>
                <a:gd name="connsiteY712" fmla="*/ 93073 h 2708353"/>
                <a:gd name="connsiteX713" fmla="*/ 1845493 w 2170695"/>
                <a:gd name="connsiteY713" fmla="*/ 95453 h 2708353"/>
                <a:gd name="connsiteX714" fmla="*/ 1851007 w 2170695"/>
                <a:gd name="connsiteY714" fmla="*/ 97833 h 2708353"/>
                <a:gd name="connsiteX715" fmla="*/ 1856616 w 2170695"/>
                <a:gd name="connsiteY715" fmla="*/ 100212 h 2708353"/>
                <a:gd name="connsiteX716" fmla="*/ 1861655 w 2170695"/>
                <a:gd name="connsiteY716" fmla="*/ 102211 h 2708353"/>
                <a:gd name="connsiteX717" fmla="*/ 1867454 w 2170695"/>
                <a:gd name="connsiteY717" fmla="*/ 104782 h 2708353"/>
                <a:gd name="connsiteX718" fmla="*/ 1872208 w 2170695"/>
                <a:gd name="connsiteY718" fmla="*/ 106876 h 2708353"/>
                <a:gd name="connsiteX719" fmla="*/ 1875820 w 2170695"/>
                <a:gd name="connsiteY719" fmla="*/ 108780 h 2708353"/>
                <a:gd name="connsiteX720" fmla="*/ 1883331 w 2170695"/>
                <a:gd name="connsiteY720" fmla="*/ 111826 h 2708353"/>
                <a:gd name="connsiteX721" fmla="*/ 1888369 w 2170695"/>
                <a:gd name="connsiteY721" fmla="*/ 113920 h 2708353"/>
                <a:gd name="connsiteX722" fmla="*/ 1894454 w 2170695"/>
                <a:gd name="connsiteY722" fmla="*/ 116681 h 2708353"/>
                <a:gd name="connsiteX723" fmla="*/ 1898827 w 2170695"/>
                <a:gd name="connsiteY723" fmla="*/ 118679 h 2708353"/>
                <a:gd name="connsiteX724" fmla="*/ 1903771 w 2170695"/>
                <a:gd name="connsiteY724" fmla="*/ 120964 h 2708353"/>
                <a:gd name="connsiteX725" fmla="*/ 1910330 w 2170695"/>
                <a:gd name="connsiteY725" fmla="*/ 123629 h 2708353"/>
                <a:gd name="connsiteX726" fmla="*/ 1912802 w 2170695"/>
                <a:gd name="connsiteY726" fmla="*/ 125248 h 2708353"/>
                <a:gd name="connsiteX727" fmla="*/ 1917936 w 2170695"/>
                <a:gd name="connsiteY727" fmla="*/ 127723 h 2708353"/>
                <a:gd name="connsiteX728" fmla="*/ 1922404 w 2170695"/>
                <a:gd name="connsiteY728" fmla="*/ 129817 h 2708353"/>
                <a:gd name="connsiteX729" fmla="*/ 1927728 w 2170695"/>
                <a:gd name="connsiteY729" fmla="*/ 132387 h 2708353"/>
                <a:gd name="connsiteX730" fmla="*/ 1931816 w 2170695"/>
                <a:gd name="connsiteY730" fmla="*/ 134291 h 2708353"/>
                <a:gd name="connsiteX731" fmla="*/ 1939516 w 2170695"/>
                <a:gd name="connsiteY731" fmla="*/ 137147 h 2708353"/>
                <a:gd name="connsiteX732" fmla="*/ 1945886 w 2170695"/>
                <a:gd name="connsiteY732" fmla="*/ 139622 h 2708353"/>
                <a:gd name="connsiteX733" fmla="*/ 1949879 w 2170695"/>
                <a:gd name="connsiteY733" fmla="*/ 141716 h 2708353"/>
                <a:gd name="connsiteX734" fmla="*/ 1954062 w 2170695"/>
                <a:gd name="connsiteY734" fmla="*/ 144000 h 2708353"/>
                <a:gd name="connsiteX735" fmla="*/ 1958720 w 2170695"/>
                <a:gd name="connsiteY735" fmla="*/ 146475 h 2708353"/>
                <a:gd name="connsiteX736" fmla="*/ 1963093 w 2170695"/>
                <a:gd name="connsiteY736" fmla="*/ 148760 h 2708353"/>
                <a:gd name="connsiteX737" fmla="*/ 1967181 w 2170695"/>
                <a:gd name="connsiteY737" fmla="*/ 150949 h 2708353"/>
                <a:gd name="connsiteX738" fmla="*/ 1971554 w 2170695"/>
                <a:gd name="connsiteY738" fmla="*/ 153234 h 2708353"/>
                <a:gd name="connsiteX739" fmla="*/ 1975928 w 2170695"/>
                <a:gd name="connsiteY739" fmla="*/ 155519 h 2708353"/>
                <a:gd name="connsiteX740" fmla="*/ 1980206 w 2170695"/>
                <a:gd name="connsiteY740" fmla="*/ 157708 h 2708353"/>
                <a:gd name="connsiteX741" fmla="*/ 1983533 w 2170695"/>
                <a:gd name="connsiteY741" fmla="*/ 159612 h 2708353"/>
                <a:gd name="connsiteX742" fmla="*/ 1989237 w 2170695"/>
                <a:gd name="connsiteY742" fmla="*/ 162658 h 2708353"/>
                <a:gd name="connsiteX743" fmla="*/ 1992660 w 2170695"/>
                <a:gd name="connsiteY743" fmla="*/ 164466 h 2708353"/>
                <a:gd name="connsiteX744" fmla="*/ 1996843 w 2170695"/>
                <a:gd name="connsiteY744" fmla="*/ 166751 h 2708353"/>
                <a:gd name="connsiteX745" fmla="*/ 2000931 w 2170695"/>
                <a:gd name="connsiteY745" fmla="*/ 169036 h 2708353"/>
                <a:gd name="connsiteX746" fmla="*/ 2004828 w 2170695"/>
                <a:gd name="connsiteY746" fmla="*/ 171320 h 2708353"/>
                <a:gd name="connsiteX747" fmla="*/ 2009107 w 2170695"/>
                <a:gd name="connsiteY747" fmla="*/ 173795 h 2708353"/>
                <a:gd name="connsiteX748" fmla="*/ 2013004 w 2170695"/>
                <a:gd name="connsiteY748" fmla="*/ 176080 h 2708353"/>
                <a:gd name="connsiteX749" fmla="*/ 2016902 w 2170695"/>
                <a:gd name="connsiteY749" fmla="*/ 178459 h 2708353"/>
                <a:gd name="connsiteX750" fmla="*/ 2020705 w 2170695"/>
                <a:gd name="connsiteY750" fmla="*/ 180744 h 2708353"/>
                <a:gd name="connsiteX751" fmla="*/ 2024508 w 2170695"/>
                <a:gd name="connsiteY751" fmla="*/ 182933 h 2708353"/>
                <a:gd name="connsiteX752" fmla="*/ 2028595 w 2170695"/>
                <a:gd name="connsiteY752" fmla="*/ 185218 h 2708353"/>
                <a:gd name="connsiteX753" fmla="*/ 2033064 w 2170695"/>
                <a:gd name="connsiteY753" fmla="*/ 187693 h 2708353"/>
                <a:gd name="connsiteX754" fmla="*/ 2036296 w 2170695"/>
                <a:gd name="connsiteY754" fmla="*/ 189597 h 2708353"/>
                <a:gd name="connsiteX755" fmla="*/ 2040194 w 2170695"/>
                <a:gd name="connsiteY755" fmla="*/ 192167 h 2708353"/>
                <a:gd name="connsiteX756" fmla="*/ 2044187 w 2170695"/>
                <a:gd name="connsiteY756" fmla="*/ 194642 h 2708353"/>
                <a:gd name="connsiteX757" fmla="*/ 2047514 w 2170695"/>
                <a:gd name="connsiteY757" fmla="*/ 196736 h 2708353"/>
                <a:gd name="connsiteX758" fmla="*/ 2051127 w 2170695"/>
                <a:gd name="connsiteY758" fmla="*/ 199021 h 2708353"/>
                <a:gd name="connsiteX759" fmla="*/ 2055120 w 2170695"/>
                <a:gd name="connsiteY759" fmla="*/ 201496 h 2708353"/>
                <a:gd name="connsiteX760" fmla="*/ 2059113 w 2170695"/>
                <a:gd name="connsiteY760" fmla="*/ 203971 h 2708353"/>
                <a:gd name="connsiteX761" fmla="*/ 2062060 w 2170695"/>
                <a:gd name="connsiteY761" fmla="*/ 205875 h 2708353"/>
                <a:gd name="connsiteX762" fmla="*/ 2065672 w 2170695"/>
                <a:gd name="connsiteY762" fmla="*/ 208254 h 2708353"/>
                <a:gd name="connsiteX763" fmla="*/ 2069570 w 2170695"/>
                <a:gd name="connsiteY763" fmla="*/ 210539 h 2708353"/>
                <a:gd name="connsiteX764" fmla="*/ 2072897 w 2170695"/>
                <a:gd name="connsiteY764" fmla="*/ 212633 h 2708353"/>
                <a:gd name="connsiteX765" fmla="*/ 2078697 w 2170695"/>
                <a:gd name="connsiteY765" fmla="*/ 215299 h 2708353"/>
                <a:gd name="connsiteX766" fmla="*/ 2082690 w 2170695"/>
                <a:gd name="connsiteY766" fmla="*/ 217393 h 2708353"/>
                <a:gd name="connsiteX767" fmla="*/ 2085637 w 2170695"/>
                <a:gd name="connsiteY767" fmla="*/ 219773 h 2708353"/>
                <a:gd name="connsiteX768" fmla="*/ 2089059 w 2170695"/>
                <a:gd name="connsiteY768" fmla="*/ 222247 h 2708353"/>
                <a:gd name="connsiteX769" fmla="*/ 2092672 w 2170695"/>
                <a:gd name="connsiteY769" fmla="*/ 224532 h 2708353"/>
                <a:gd name="connsiteX770" fmla="*/ 2095999 w 2170695"/>
                <a:gd name="connsiteY770" fmla="*/ 226721 h 2708353"/>
                <a:gd name="connsiteX771" fmla="*/ 2098946 w 2170695"/>
                <a:gd name="connsiteY771" fmla="*/ 228911 h 2708353"/>
                <a:gd name="connsiteX772" fmla="*/ 2102084 w 2170695"/>
                <a:gd name="connsiteY772" fmla="*/ 231100 h 2708353"/>
                <a:gd name="connsiteX773" fmla="*/ 2106457 w 2170695"/>
                <a:gd name="connsiteY773" fmla="*/ 233956 h 2708353"/>
                <a:gd name="connsiteX774" fmla="*/ 2109499 w 2170695"/>
                <a:gd name="connsiteY774" fmla="*/ 236050 h 2708353"/>
                <a:gd name="connsiteX775" fmla="*/ 2112066 w 2170695"/>
                <a:gd name="connsiteY775" fmla="*/ 237954 h 2708353"/>
                <a:gd name="connsiteX776" fmla="*/ 2115298 w 2170695"/>
                <a:gd name="connsiteY776" fmla="*/ 240239 h 2708353"/>
                <a:gd name="connsiteX777" fmla="*/ 2119386 w 2170695"/>
                <a:gd name="connsiteY777" fmla="*/ 242999 h 2708353"/>
                <a:gd name="connsiteX778" fmla="*/ 2122904 w 2170695"/>
                <a:gd name="connsiteY778" fmla="*/ 245379 h 2708353"/>
                <a:gd name="connsiteX779" fmla="*/ 2125661 w 2170695"/>
                <a:gd name="connsiteY779" fmla="*/ 247283 h 2708353"/>
                <a:gd name="connsiteX780" fmla="*/ 2128798 w 2170695"/>
                <a:gd name="connsiteY780" fmla="*/ 249567 h 2708353"/>
                <a:gd name="connsiteX781" fmla="*/ 2131555 w 2170695"/>
                <a:gd name="connsiteY781" fmla="*/ 251757 h 2708353"/>
                <a:gd name="connsiteX782" fmla="*/ 2134977 w 2170695"/>
                <a:gd name="connsiteY782" fmla="*/ 254137 h 2708353"/>
                <a:gd name="connsiteX783" fmla="*/ 2138495 w 2170695"/>
                <a:gd name="connsiteY783" fmla="*/ 256611 h 2708353"/>
                <a:gd name="connsiteX784" fmla="*/ 2141442 w 2170695"/>
                <a:gd name="connsiteY784" fmla="*/ 258896 h 2708353"/>
                <a:gd name="connsiteX785" fmla="*/ 2144389 w 2170695"/>
                <a:gd name="connsiteY785" fmla="*/ 261181 h 2708353"/>
                <a:gd name="connsiteX786" fmla="*/ 2147241 w 2170695"/>
                <a:gd name="connsiteY786" fmla="*/ 263465 h 2708353"/>
                <a:gd name="connsiteX787" fmla="*/ 2149808 w 2170695"/>
                <a:gd name="connsiteY787" fmla="*/ 265559 h 2708353"/>
                <a:gd name="connsiteX788" fmla="*/ 2153421 w 2170695"/>
                <a:gd name="connsiteY788" fmla="*/ 268129 h 2708353"/>
                <a:gd name="connsiteX789" fmla="*/ 2157413 w 2170695"/>
                <a:gd name="connsiteY789" fmla="*/ 270890 h 2708353"/>
                <a:gd name="connsiteX790" fmla="*/ 2159980 w 2170695"/>
                <a:gd name="connsiteY790" fmla="*/ 272889 h 2708353"/>
                <a:gd name="connsiteX791" fmla="*/ 2162262 w 2170695"/>
                <a:gd name="connsiteY791" fmla="*/ 274793 h 2708353"/>
                <a:gd name="connsiteX792" fmla="*/ 2165494 w 2170695"/>
                <a:gd name="connsiteY792" fmla="*/ 277173 h 2708353"/>
                <a:gd name="connsiteX793" fmla="*/ 2168536 w 2170695"/>
                <a:gd name="connsiteY793" fmla="*/ 279838 h 2708353"/>
                <a:gd name="connsiteX794" fmla="*/ 2170248 w 2170695"/>
                <a:gd name="connsiteY794" fmla="*/ 282503 h 2708353"/>
                <a:gd name="connsiteX795" fmla="*/ 2169963 w 2170695"/>
                <a:gd name="connsiteY795" fmla="*/ 918570 h 2708353"/>
                <a:gd name="connsiteX796" fmla="*/ 2165114 w 2170695"/>
                <a:gd name="connsiteY796" fmla="*/ 916000 h 2708353"/>
                <a:gd name="connsiteX797" fmla="*/ 2163023 w 2170695"/>
                <a:gd name="connsiteY797" fmla="*/ 912288 h 2708353"/>
                <a:gd name="connsiteX798" fmla="*/ 2160741 w 2170695"/>
                <a:gd name="connsiteY798" fmla="*/ 907909 h 2708353"/>
                <a:gd name="connsiteX799" fmla="*/ 2158649 w 2170695"/>
                <a:gd name="connsiteY799" fmla="*/ 903911 h 2708353"/>
                <a:gd name="connsiteX800" fmla="*/ 2156083 w 2170695"/>
                <a:gd name="connsiteY800" fmla="*/ 899342 h 2708353"/>
                <a:gd name="connsiteX801" fmla="*/ 2153991 w 2170695"/>
                <a:gd name="connsiteY801" fmla="*/ 895534 h 2708353"/>
                <a:gd name="connsiteX802" fmla="*/ 2151804 w 2170695"/>
                <a:gd name="connsiteY802" fmla="*/ 891726 h 2708353"/>
                <a:gd name="connsiteX803" fmla="*/ 2149333 w 2170695"/>
                <a:gd name="connsiteY803" fmla="*/ 887348 h 2708353"/>
                <a:gd name="connsiteX804" fmla="*/ 2147336 w 2170695"/>
                <a:gd name="connsiteY804" fmla="*/ 883730 h 2708353"/>
                <a:gd name="connsiteX805" fmla="*/ 2144579 w 2170695"/>
                <a:gd name="connsiteY805" fmla="*/ 878590 h 2708353"/>
                <a:gd name="connsiteX806" fmla="*/ 2142678 w 2170695"/>
                <a:gd name="connsiteY806" fmla="*/ 875258 h 2708353"/>
                <a:gd name="connsiteX807" fmla="*/ 2140301 w 2170695"/>
                <a:gd name="connsiteY807" fmla="*/ 870975 h 2708353"/>
                <a:gd name="connsiteX808" fmla="*/ 2138115 w 2170695"/>
                <a:gd name="connsiteY808" fmla="*/ 867358 h 2708353"/>
                <a:gd name="connsiteX809" fmla="*/ 2135548 w 2170695"/>
                <a:gd name="connsiteY809" fmla="*/ 863740 h 2708353"/>
                <a:gd name="connsiteX810" fmla="*/ 2134027 w 2170695"/>
                <a:gd name="connsiteY810" fmla="*/ 861836 h 2708353"/>
                <a:gd name="connsiteX811" fmla="*/ 2130889 w 2170695"/>
                <a:gd name="connsiteY811" fmla="*/ 856125 h 2708353"/>
                <a:gd name="connsiteX812" fmla="*/ 2129083 w 2170695"/>
                <a:gd name="connsiteY812" fmla="*/ 853460 h 2708353"/>
                <a:gd name="connsiteX813" fmla="*/ 2126611 w 2170695"/>
                <a:gd name="connsiteY813" fmla="*/ 849557 h 2708353"/>
                <a:gd name="connsiteX814" fmla="*/ 2124044 w 2170695"/>
                <a:gd name="connsiteY814" fmla="*/ 845559 h 2708353"/>
                <a:gd name="connsiteX815" fmla="*/ 2121478 w 2170695"/>
                <a:gd name="connsiteY815" fmla="*/ 842037 h 2708353"/>
                <a:gd name="connsiteX816" fmla="*/ 2118816 w 2170695"/>
                <a:gd name="connsiteY816" fmla="*/ 838800 h 2708353"/>
                <a:gd name="connsiteX817" fmla="*/ 2116819 w 2170695"/>
                <a:gd name="connsiteY817" fmla="*/ 836325 h 2708353"/>
                <a:gd name="connsiteX818" fmla="*/ 2114918 w 2170695"/>
                <a:gd name="connsiteY818" fmla="*/ 833469 h 2708353"/>
                <a:gd name="connsiteX819" fmla="*/ 2112446 w 2170695"/>
                <a:gd name="connsiteY819" fmla="*/ 829376 h 2708353"/>
                <a:gd name="connsiteX820" fmla="*/ 2110069 w 2170695"/>
                <a:gd name="connsiteY820" fmla="*/ 825569 h 2708353"/>
                <a:gd name="connsiteX821" fmla="*/ 2108073 w 2170695"/>
                <a:gd name="connsiteY821" fmla="*/ 822713 h 2708353"/>
                <a:gd name="connsiteX822" fmla="*/ 2105791 w 2170695"/>
                <a:gd name="connsiteY822" fmla="*/ 819476 h 2708353"/>
                <a:gd name="connsiteX823" fmla="*/ 2103224 w 2170695"/>
                <a:gd name="connsiteY823" fmla="*/ 815764 h 2708353"/>
                <a:gd name="connsiteX824" fmla="*/ 2100943 w 2170695"/>
                <a:gd name="connsiteY824" fmla="*/ 812432 h 2708353"/>
                <a:gd name="connsiteX825" fmla="*/ 2098471 w 2170695"/>
                <a:gd name="connsiteY825" fmla="*/ 809196 h 2708353"/>
                <a:gd name="connsiteX826" fmla="*/ 2096284 w 2170695"/>
                <a:gd name="connsiteY826" fmla="*/ 806435 h 2708353"/>
                <a:gd name="connsiteX827" fmla="*/ 2094193 w 2170695"/>
                <a:gd name="connsiteY827" fmla="*/ 803770 h 2708353"/>
                <a:gd name="connsiteX828" fmla="*/ 2092101 w 2170695"/>
                <a:gd name="connsiteY828" fmla="*/ 801009 h 2708353"/>
                <a:gd name="connsiteX829" fmla="*/ 2089630 w 2170695"/>
                <a:gd name="connsiteY829" fmla="*/ 797392 h 2708353"/>
                <a:gd name="connsiteX830" fmla="*/ 2086778 w 2170695"/>
                <a:gd name="connsiteY830" fmla="*/ 793489 h 2708353"/>
                <a:gd name="connsiteX831" fmla="*/ 2084591 w 2170695"/>
                <a:gd name="connsiteY831" fmla="*/ 790729 h 2708353"/>
                <a:gd name="connsiteX832" fmla="*/ 2082690 w 2170695"/>
                <a:gd name="connsiteY832" fmla="*/ 788349 h 2708353"/>
                <a:gd name="connsiteX833" fmla="*/ 2080408 w 2170695"/>
                <a:gd name="connsiteY833" fmla="*/ 785112 h 2708353"/>
                <a:gd name="connsiteX834" fmla="*/ 2077841 w 2170695"/>
                <a:gd name="connsiteY834" fmla="*/ 781590 h 2708353"/>
                <a:gd name="connsiteX835" fmla="*/ 2075084 w 2170695"/>
                <a:gd name="connsiteY835" fmla="*/ 777783 h 2708353"/>
                <a:gd name="connsiteX836" fmla="*/ 2072897 w 2170695"/>
                <a:gd name="connsiteY836" fmla="*/ 774641 h 2708353"/>
                <a:gd name="connsiteX837" fmla="*/ 2070996 w 2170695"/>
                <a:gd name="connsiteY837" fmla="*/ 772262 h 2708353"/>
                <a:gd name="connsiteX838" fmla="*/ 2068905 w 2170695"/>
                <a:gd name="connsiteY838" fmla="*/ 769787 h 2708353"/>
                <a:gd name="connsiteX839" fmla="*/ 2061394 w 2170695"/>
                <a:gd name="connsiteY839" fmla="*/ 762076 h 2708353"/>
                <a:gd name="connsiteX840" fmla="*/ 2059683 w 2170695"/>
                <a:gd name="connsiteY840" fmla="*/ 760172 h 2708353"/>
                <a:gd name="connsiteX841" fmla="*/ 2057591 w 2170695"/>
                <a:gd name="connsiteY841" fmla="*/ 757507 h 2708353"/>
                <a:gd name="connsiteX842" fmla="*/ 2055310 w 2170695"/>
                <a:gd name="connsiteY842" fmla="*/ 754842 h 2708353"/>
                <a:gd name="connsiteX843" fmla="*/ 2053789 w 2170695"/>
                <a:gd name="connsiteY843" fmla="*/ 752843 h 2708353"/>
                <a:gd name="connsiteX844" fmla="*/ 2050842 w 2170695"/>
                <a:gd name="connsiteY844" fmla="*/ 749225 h 2708353"/>
                <a:gd name="connsiteX845" fmla="*/ 2047514 w 2170695"/>
                <a:gd name="connsiteY845" fmla="*/ 745323 h 2708353"/>
                <a:gd name="connsiteX846" fmla="*/ 2045518 w 2170695"/>
                <a:gd name="connsiteY846" fmla="*/ 743038 h 2708353"/>
                <a:gd name="connsiteX847" fmla="*/ 2043046 w 2170695"/>
                <a:gd name="connsiteY847" fmla="*/ 740182 h 2708353"/>
                <a:gd name="connsiteX848" fmla="*/ 2040954 w 2170695"/>
                <a:gd name="connsiteY848" fmla="*/ 737707 h 2708353"/>
                <a:gd name="connsiteX849" fmla="*/ 2038673 w 2170695"/>
                <a:gd name="connsiteY849" fmla="*/ 734756 h 2708353"/>
                <a:gd name="connsiteX850" fmla="*/ 2032398 w 2170695"/>
                <a:gd name="connsiteY850" fmla="*/ 727903 h 2708353"/>
                <a:gd name="connsiteX851" fmla="*/ 2021465 w 2170695"/>
                <a:gd name="connsiteY851" fmla="*/ 715908 h 2708353"/>
                <a:gd name="connsiteX852" fmla="*/ 2014240 w 2170695"/>
                <a:gd name="connsiteY852" fmla="*/ 708293 h 2708353"/>
                <a:gd name="connsiteX853" fmla="*/ 2007110 w 2170695"/>
                <a:gd name="connsiteY853" fmla="*/ 700773 h 2708353"/>
                <a:gd name="connsiteX854" fmla="*/ 1999695 w 2170695"/>
                <a:gd name="connsiteY854" fmla="*/ 692967 h 2708353"/>
                <a:gd name="connsiteX855" fmla="*/ 1990948 w 2170695"/>
                <a:gd name="connsiteY855" fmla="*/ 684495 h 2708353"/>
                <a:gd name="connsiteX856" fmla="*/ 1984674 w 2170695"/>
                <a:gd name="connsiteY856" fmla="*/ 679070 h 2708353"/>
                <a:gd name="connsiteX857" fmla="*/ 1979350 w 2170695"/>
                <a:gd name="connsiteY857" fmla="*/ 674405 h 2708353"/>
                <a:gd name="connsiteX858" fmla="*/ 1977354 w 2170695"/>
                <a:gd name="connsiteY858" fmla="*/ 672501 h 2708353"/>
                <a:gd name="connsiteX859" fmla="*/ 1974882 w 2170695"/>
                <a:gd name="connsiteY859" fmla="*/ 670217 h 2708353"/>
                <a:gd name="connsiteX860" fmla="*/ 1972695 w 2170695"/>
                <a:gd name="connsiteY860" fmla="*/ 668123 h 2708353"/>
                <a:gd name="connsiteX861" fmla="*/ 1970128 w 2170695"/>
                <a:gd name="connsiteY861" fmla="*/ 665838 h 2708353"/>
                <a:gd name="connsiteX862" fmla="*/ 1967847 w 2170695"/>
                <a:gd name="connsiteY862" fmla="*/ 663744 h 2708353"/>
                <a:gd name="connsiteX863" fmla="*/ 1965945 w 2170695"/>
                <a:gd name="connsiteY863" fmla="*/ 661745 h 2708353"/>
                <a:gd name="connsiteX864" fmla="*/ 1962713 w 2170695"/>
                <a:gd name="connsiteY864" fmla="*/ 659079 h 2708353"/>
                <a:gd name="connsiteX865" fmla="*/ 1947502 w 2170695"/>
                <a:gd name="connsiteY865" fmla="*/ 645372 h 2708353"/>
                <a:gd name="connsiteX866" fmla="*/ 1941798 w 2170695"/>
                <a:gd name="connsiteY866" fmla="*/ 640422 h 2708353"/>
                <a:gd name="connsiteX867" fmla="*/ 1933242 w 2170695"/>
                <a:gd name="connsiteY867" fmla="*/ 633473 h 2708353"/>
                <a:gd name="connsiteX868" fmla="*/ 1931055 w 2170695"/>
                <a:gd name="connsiteY868" fmla="*/ 631569 h 2708353"/>
                <a:gd name="connsiteX869" fmla="*/ 1928108 w 2170695"/>
                <a:gd name="connsiteY869" fmla="*/ 629094 h 2708353"/>
                <a:gd name="connsiteX870" fmla="*/ 1925636 w 2170695"/>
                <a:gd name="connsiteY870" fmla="*/ 627000 h 2708353"/>
                <a:gd name="connsiteX871" fmla="*/ 1922974 w 2170695"/>
                <a:gd name="connsiteY871" fmla="*/ 624811 h 2708353"/>
                <a:gd name="connsiteX872" fmla="*/ 1919267 w 2170695"/>
                <a:gd name="connsiteY872" fmla="*/ 622145 h 2708353"/>
                <a:gd name="connsiteX873" fmla="*/ 1915559 w 2170695"/>
                <a:gd name="connsiteY873" fmla="*/ 619289 h 2708353"/>
                <a:gd name="connsiteX874" fmla="*/ 1913182 w 2170695"/>
                <a:gd name="connsiteY874" fmla="*/ 617195 h 2708353"/>
                <a:gd name="connsiteX875" fmla="*/ 1910901 w 2170695"/>
                <a:gd name="connsiteY875" fmla="*/ 615291 h 2708353"/>
                <a:gd name="connsiteX876" fmla="*/ 1908144 w 2170695"/>
                <a:gd name="connsiteY876" fmla="*/ 613007 h 2708353"/>
                <a:gd name="connsiteX877" fmla="*/ 1905577 w 2170695"/>
                <a:gd name="connsiteY877" fmla="*/ 610913 h 2708353"/>
                <a:gd name="connsiteX878" fmla="*/ 1902535 w 2170695"/>
                <a:gd name="connsiteY878" fmla="*/ 608628 h 2708353"/>
                <a:gd name="connsiteX879" fmla="*/ 1898162 w 2170695"/>
                <a:gd name="connsiteY879" fmla="*/ 606153 h 2708353"/>
                <a:gd name="connsiteX880" fmla="*/ 1894169 w 2170695"/>
                <a:gd name="connsiteY880" fmla="*/ 603869 h 2708353"/>
                <a:gd name="connsiteX881" fmla="*/ 1891697 w 2170695"/>
                <a:gd name="connsiteY881" fmla="*/ 601774 h 2708353"/>
                <a:gd name="connsiteX882" fmla="*/ 1888369 w 2170695"/>
                <a:gd name="connsiteY882" fmla="*/ 599299 h 2708353"/>
                <a:gd name="connsiteX883" fmla="*/ 1884091 w 2170695"/>
                <a:gd name="connsiteY883" fmla="*/ 596444 h 2708353"/>
                <a:gd name="connsiteX884" fmla="*/ 1881049 w 2170695"/>
                <a:gd name="connsiteY884" fmla="*/ 594254 h 2708353"/>
                <a:gd name="connsiteX885" fmla="*/ 1878197 w 2170695"/>
                <a:gd name="connsiteY885" fmla="*/ 592255 h 2708353"/>
                <a:gd name="connsiteX886" fmla="*/ 1874775 w 2170695"/>
                <a:gd name="connsiteY886" fmla="*/ 589971 h 2708353"/>
                <a:gd name="connsiteX887" fmla="*/ 1871067 w 2170695"/>
                <a:gd name="connsiteY887" fmla="*/ 587401 h 2708353"/>
                <a:gd name="connsiteX888" fmla="*/ 1867454 w 2170695"/>
                <a:gd name="connsiteY888" fmla="*/ 584926 h 2708353"/>
                <a:gd name="connsiteX889" fmla="*/ 1864507 w 2170695"/>
                <a:gd name="connsiteY889" fmla="*/ 582927 h 2708353"/>
                <a:gd name="connsiteX890" fmla="*/ 1861370 w 2170695"/>
                <a:gd name="connsiteY890" fmla="*/ 580737 h 2708353"/>
                <a:gd name="connsiteX891" fmla="*/ 1857852 w 2170695"/>
                <a:gd name="connsiteY891" fmla="*/ 578262 h 2708353"/>
                <a:gd name="connsiteX892" fmla="*/ 1854050 w 2170695"/>
                <a:gd name="connsiteY892" fmla="*/ 575787 h 2708353"/>
                <a:gd name="connsiteX893" fmla="*/ 1850627 w 2170695"/>
                <a:gd name="connsiteY893" fmla="*/ 573598 h 2708353"/>
                <a:gd name="connsiteX894" fmla="*/ 1848155 w 2170695"/>
                <a:gd name="connsiteY894" fmla="*/ 571694 h 2708353"/>
                <a:gd name="connsiteX895" fmla="*/ 1845303 w 2170695"/>
                <a:gd name="connsiteY895" fmla="*/ 569409 h 2708353"/>
                <a:gd name="connsiteX896" fmla="*/ 1841596 w 2170695"/>
                <a:gd name="connsiteY896" fmla="*/ 566934 h 2708353"/>
                <a:gd name="connsiteX897" fmla="*/ 1837698 w 2170695"/>
                <a:gd name="connsiteY897" fmla="*/ 564555 h 2708353"/>
                <a:gd name="connsiteX898" fmla="*/ 1834370 w 2170695"/>
                <a:gd name="connsiteY898" fmla="*/ 562365 h 2708353"/>
                <a:gd name="connsiteX899" fmla="*/ 1830378 w 2170695"/>
                <a:gd name="connsiteY899" fmla="*/ 560081 h 2708353"/>
                <a:gd name="connsiteX900" fmla="*/ 1825814 w 2170695"/>
                <a:gd name="connsiteY900" fmla="*/ 557415 h 2708353"/>
                <a:gd name="connsiteX901" fmla="*/ 1822392 w 2170695"/>
                <a:gd name="connsiteY901" fmla="*/ 555321 h 2708353"/>
                <a:gd name="connsiteX902" fmla="*/ 1819064 w 2170695"/>
                <a:gd name="connsiteY902" fmla="*/ 553417 h 2708353"/>
                <a:gd name="connsiteX903" fmla="*/ 1813836 w 2170695"/>
                <a:gd name="connsiteY903" fmla="*/ 550562 h 2708353"/>
                <a:gd name="connsiteX904" fmla="*/ 1810793 w 2170695"/>
                <a:gd name="connsiteY904" fmla="*/ 548658 h 2708353"/>
                <a:gd name="connsiteX905" fmla="*/ 1806420 w 2170695"/>
                <a:gd name="connsiteY905" fmla="*/ 545992 h 2708353"/>
                <a:gd name="connsiteX906" fmla="*/ 1802427 w 2170695"/>
                <a:gd name="connsiteY906" fmla="*/ 543613 h 2708353"/>
                <a:gd name="connsiteX907" fmla="*/ 1798815 w 2170695"/>
                <a:gd name="connsiteY907" fmla="*/ 541518 h 2708353"/>
                <a:gd name="connsiteX908" fmla="*/ 1794822 w 2170695"/>
                <a:gd name="connsiteY908" fmla="*/ 539234 h 2708353"/>
                <a:gd name="connsiteX909" fmla="*/ 1790354 w 2170695"/>
                <a:gd name="connsiteY909" fmla="*/ 536759 h 2708353"/>
                <a:gd name="connsiteX910" fmla="*/ 1787312 w 2170695"/>
                <a:gd name="connsiteY910" fmla="*/ 535045 h 2708353"/>
                <a:gd name="connsiteX911" fmla="*/ 1781607 w 2170695"/>
                <a:gd name="connsiteY911" fmla="*/ 531999 h 2708353"/>
                <a:gd name="connsiteX912" fmla="*/ 1778470 w 2170695"/>
                <a:gd name="connsiteY912" fmla="*/ 530191 h 2708353"/>
                <a:gd name="connsiteX913" fmla="*/ 1771530 w 2170695"/>
                <a:gd name="connsiteY913" fmla="*/ 527525 h 2708353"/>
                <a:gd name="connsiteX914" fmla="*/ 1765161 w 2170695"/>
                <a:gd name="connsiteY914" fmla="*/ 525050 h 2708353"/>
                <a:gd name="connsiteX915" fmla="*/ 1761073 w 2170695"/>
                <a:gd name="connsiteY915" fmla="*/ 523051 h 2708353"/>
                <a:gd name="connsiteX916" fmla="*/ 1756604 w 2170695"/>
                <a:gd name="connsiteY916" fmla="*/ 520767 h 2708353"/>
                <a:gd name="connsiteX917" fmla="*/ 1752041 w 2170695"/>
                <a:gd name="connsiteY917" fmla="*/ 518482 h 2708353"/>
                <a:gd name="connsiteX918" fmla="*/ 1747478 w 2170695"/>
                <a:gd name="connsiteY918" fmla="*/ 516198 h 2708353"/>
                <a:gd name="connsiteX919" fmla="*/ 1742439 w 2170695"/>
                <a:gd name="connsiteY919" fmla="*/ 513723 h 2708353"/>
                <a:gd name="connsiteX920" fmla="*/ 1737876 w 2170695"/>
                <a:gd name="connsiteY920" fmla="*/ 511438 h 2708353"/>
                <a:gd name="connsiteX921" fmla="*/ 1734358 w 2170695"/>
                <a:gd name="connsiteY921" fmla="*/ 509534 h 2708353"/>
                <a:gd name="connsiteX922" fmla="*/ 1728844 w 2170695"/>
                <a:gd name="connsiteY922" fmla="*/ 506964 h 2708353"/>
                <a:gd name="connsiteX923" fmla="*/ 1722855 w 2170695"/>
                <a:gd name="connsiteY923" fmla="*/ 504489 h 2708353"/>
                <a:gd name="connsiteX924" fmla="*/ 1719052 w 2170695"/>
                <a:gd name="connsiteY924" fmla="*/ 502776 h 2708353"/>
                <a:gd name="connsiteX925" fmla="*/ 1712397 w 2170695"/>
                <a:gd name="connsiteY925" fmla="*/ 499920 h 2708353"/>
                <a:gd name="connsiteX926" fmla="*/ 1707549 w 2170695"/>
                <a:gd name="connsiteY926" fmla="*/ 497826 h 2708353"/>
                <a:gd name="connsiteX927" fmla="*/ 1702415 w 2170695"/>
                <a:gd name="connsiteY927" fmla="*/ 495541 h 2708353"/>
                <a:gd name="connsiteX928" fmla="*/ 1695855 w 2170695"/>
                <a:gd name="connsiteY928" fmla="*/ 492685 h 2708353"/>
                <a:gd name="connsiteX929" fmla="*/ 1691387 w 2170695"/>
                <a:gd name="connsiteY929" fmla="*/ 490972 h 2708353"/>
                <a:gd name="connsiteX930" fmla="*/ 1685588 w 2170695"/>
                <a:gd name="connsiteY930" fmla="*/ 488497 h 2708353"/>
                <a:gd name="connsiteX931" fmla="*/ 1680454 w 2170695"/>
                <a:gd name="connsiteY931" fmla="*/ 486403 h 2708353"/>
                <a:gd name="connsiteX932" fmla="*/ 1674370 w 2170695"/>
                <a:gd name="connsiteY932" fmla="*/ 483737 h 2708353"/>
                <a:gd name="connsiteX933" fmla="*/ 1669046 w 2170695"/>
                <a:gd name="connsiteY933" fmla="*/ 481643 h 2708353"/>
                <a:gd name="connsiteX934" fmla="*/ 1662201 w 2170695"/>
                <a:gd name="connsiteY934" fmla="*/ 479168 h 2708353"/>
                <a:gd name="connsiteX935" fmla="*/ 1655261 w 2170695"/>
                <a:gd name="connsiteY935" fmla="*/ 476884 h 2708353"/>
                <a:gd name="connsiteX936" fmla="*/ 1648892 w 2170695"/>
                <a:gd name="connsiteY936" fmla="*/ 474789 h 2708353"/>
                <a:gd name="connsiteX937" fmla="*/ 1642142 w 2170695"/>
                <a:gd name="connsiteY937" fmla="*/ 472505 h 2708353"/>
                <a:gd name="connsiteX938" fmla="*/ 1635297 w 2170695"/>
                <a:gd name="connsiteY938" fmla="*/ 470220 h 2708353"/>
                <a:gd name="connsiteX939" fmla="*/ 1629593 w 2170695"/>
                <a:gd name="connsiteY939" fmla="*/ 468126 h 2708353"/>
                <a:gd name="connsiteX940" fmla="*/ 1621702 w 2170695"/>
                <a:gd name="connsiteY940" fmla="*/ 465841 h 2708353"/>
                <a:gd name="connsiteX941" fmla="*/ 1614287 w 2170695"/>
                <a:gd name="connsiteY941" fmla="*/ 463176 h 2708353"/>
                <a:gd name="connsiteX942" fmla="*/ 1608107 w 2170695"/>
                <a:gd name="connsiteY942" fmla="*/ 461272 h 2708353"/>
                <a:gd name="connsiteX943" fmla="*/ 1598696 w 2170695"/>
                <a:gd name="connsiteY943" fmla="*/ 458607 h 2708353"/>
                <a:gd name="connsiteX944" fmla="*/ 1589474 w 2170695"/>
                <a:gd name="connsiteY944" fmla="*/ 456132 h 2708353"/>
                <a:gd name="connsiteX945" fmla="*/ 1581393 w 2170695"/>
                <a:gd name="connsiteY945" fmla="*/ 454038 h 2708353"/>
                <a:gd name="connsiteX946" fmla="*/ 1571316 w 2170695"/>
                <a:gd name="connsiteY946" fmla="*/ 451372 h 2708353"/>
                <a:gd name="connsiteX947" fmla="*/ 1559337 w 2170695"/>
                <a:gd name="connsiteY947" fmla="*/ 449278 h 2708353"/>
                <a:gd name="connsiteX948" fmla="*/ 1549070 w 2170695"/>
                <a:gd name="connsiteY948" fmla="*/ 447184 h 2708353"/>
                <a:gd name="connsiteX949" fmla="*/ 1537947 w 2170695"/>
                <a:gd name="connsiteY949" fmla="*/ 444709 h 2708353"/>
                <a:gd name="connsiteX950" fmla="*/ 1525493 w 2170695"/>
                <a:gd name="connsiteY950" fmla="*/ 442425 h 2708353"/>
                <a:gd name="connsiteX951" fmla="*/ 1513134 w 2170695"/>
                <a:gd name="connsiteY951" fmla="*/ 440140 h 2708353"/>
                <a:gd name="connsiteX952" fmla="*/ 1500680 w 2170695"/>
                <a:gd name="connsiteY952" fmla="*/ 437665 h 2708353"/>
                <a:gd name="connsiteX953" fmla="*/ 1483282 w 2170695"/>
                <a:gd name="connsiteY953" fmla="*/ 435000 h 2708353"/>
                <a:gd name="connsiteX954" fmla="*/ 1475106 w 2170695"/>
                <a:gd name="connsiteY954" fmla="*/ 433572 h 2708353"/>
                <a:gd name="connsiteX955" fmla="*/ 1471209 w 2170695"/>
                <a:gd name="connsiteY955" fmla="*/ 432715 h 2708353"/>
                <a:gd name="connsiteX956" fmla="*/ 1466075 w 2170695"/>
                <a:gd name="connsiteY956" fmla="*/ 432144 h 2708353"/>
                <a:gd name="connsiteX957" fmla="*/ 1454381 w 2170695"/>
                <a:gd name="connsiteY957" fmla="*/ 431097 h 2708353"/>
                <a:gd name="connsiteX958" fmla="*/ 1444019 w 2170695"/>
                <a:gd name="connsiteY958" fmla="*/ 430430 h 2708353"/>
                <a:gd name="connsiteX959" fmla="*/ 1438315 w 2170695"/>
                <a:gd name="connsiteY959" fmla="*/ 429859 h 2708353"/>
                <a:gd name="connsiteX960" fmla="*/ 1432611 w 2170695"/>
                <a:gd name="connsiteY960" fmla="*/ 428907 h 2708353"/>
                <a:gd name="connsiteX961" fmla="*/ 1429568 w 2170695"/>
                <a:gd name="connsiteY961" fmla="*/ 428241 h 2708353"/>
                <a:gd name="connsiteX962" fmla="*/ 1424340 w 2170695"/>
                <a:gd name="connsiteY962" fmla="*/ 427575 h 2708353"/>
                <a:gd name="connsiteX963" fmla="*/ 1414548 w 2170695"/>
                <a:gd name="connsiteY963" fmla="*/ 426718 h 2708353"/>
                <a:gd name="connsiteX964" fmla="*/ 1389450 w 2170695"/>
                <a:gd name="connsiteY964" fmla="*/ 426052 h 2708353"/>
                <a:gd name="connsiteX965" fmla="*/ 1271945 w 2170695"/>
                <a:gd name="connsiteY965" fmla="*/ 427670 h 2708353"/>
                <a:gd name="connsiteX966" fmla="*/ 1266336 w 2170695"/>
                <a:gd name="connsiteY966" fmla="*/ 428146 h 2708353"/>
                <a:gd name="connsiteX967" fmla="*/ 1260632 w 2170695"/>
                <a:gd name="connsiteY967" fmla="*/ 428812 h 2708353"/>
                <a:gd name="connsiteX968" fmla="*/ 1255023 w 2170695"/>
                <a:gd name="connsiteY968" fmla="*/ 429764 h 2708353"/>
                <a:gd name="connsiteX969" fmla="*/ 1241713 w 2170695"/>
                <a:gd name="connsiteY969" fmla="*/ 430716 h 2708353"/>
                <a:gd name="connsiteX970" fmla="*/ 1231160 w 2170695"/>
                <a:gd name="connsiteY970" fmla="*/ 431858 h 2708353"/>
                <a:gd name="connsiteX971" fmla="*/ 1227643 w 2170695"/>
                <a:gd name="connsiteY971" fmla="*/ 432334 h 2708353"/>
                <a:gd name="connsiteX972" fmla="*/ 1222889 w 2170695"/>
                <a:gd name="connsiteY972" fmla="*/ 433381 h 2708353"/>
                <a:gd name="connsiteX973" fmla="*/ 1218041 w 2170695"/>
                <a:gd name="connsiteY973" fmla="*/ 434428 h 2708353"/>
                <a:gd name="connsiteX974" fmla="*/ 1214143 w 2170695"/>
                <a:gd name="connsiteY974" fmla="*/ 434904 h 2708353"/>
                <a:gd name="connsiteX975" fmla="*/ 1207013 w 2170695"/>
                <a:gd name="connsiteY975" fmla="*/ 435666 h 2708353"/>
                <a:gd name="connsiteX976" fmla="*/ 1193893 w 2170695"/>
                <a:gd name="connsiteY976" fmla="*/ 437951 h 2708353"/>
                <a:gd name="connsiteX977" fmla="*/ 1181059 w 2170695"/>
                <a:gd name="connsiteY977" fmla="*/ 440330 h 2708353"/>
                <a:gd name="connsiteX978" fmla="*/ 1168035 w 2170695"/>
                <a:gd name="connsiteY978" fmla="*/ 442710 h 2708353"/>
                <a:gd name="connsiteX979" fmla="*/ 1157958 w 2170695"/>
                <a:gd name="connsiteY979" fmla="*/ 444804 h 2708353"/>
                <a:gd name="connsiteX980" fmla="*/ 1149782 w 2170695"/>
                <a:gd name="connsiteY980" fmla="*/ 446327 h 2708353"/>
                <a:gd name="connsiteX981" fmla="*/ 1135141 w 2170695"/>
                <a:gd name="connsiteY981" fmla="*/ 449373 h 2708353"/>
                <a:gd name="connsiteX982" fmla="*/ 1124969 w 2170695"/>
                <a:gd name="connsiteY982" fmla="*/ 450801 h 2708353"/>
                <a:gd name="connsiteX983" fmla="*/ 1113941 w 2170695"/>
                <a:gd name="connsiteY983" fmla="*/ 453943 h 2708353"/>
                <a:gd name="connsiteX984" fmla="*/ 1105195 w 2170695"/>
                <a:gd name="connsiteY984" fmla="*/ 456418 h 2708353"/>
                <a:gd name="connsiteX985" fmla="*/ 1097589 w 2170695"/>
                <a:gd name="connsiteY985" fmla="*/ 458512 h 2708353"/>
                <a:gd name="connsiteX986" fmla="*/ 1088843 w 2170695"/>
                <a:gd name="connsiteY986" fmla="*/ 460987 h 2708353"/>
                <a:gd name="connsiteX987" fmla="*/ 1080477 w 2170695"/>
                <a:gd name="connsiteY987" fmla="*/ 463367 h 2708353"/>
                <a:gd name="connsiteX988" fmla="*/ 1073061 w 2170695"/>
                <a:gd name="connsiteY988" fmla="*/ 465651 h 2708353"/>
                <a:gd name="connsiteX989" fmla="*/ 1066692 w 2170695"/>
                <a:gd name="connsiteY989" fmla="*/ 467745 h 2708353"/>
                <a:gd name="connsiteX990" fmla="*/ 1060132 w 2170695"/>
                <a:gd name="connsiteY990" fmla="*/ 470030 h 2708353"/>
                <a:gd name="connsiteX991" fmla="*/ 1055664 w 2170695"/>
                <a:gd name="connsiteY991" fmla="*/ 471934 h 2708353"/>
                <a:gd name="connsiteX992" fmla="*/ 1046537 w 2170695"/>
                <a:gd name="connsiteY992" fmla="*/ 474885 h 2708353"/>
                <a:gd name="connsiteX993" fmla="*/ 1040168 w 2170695"/>
                <a:gd name="connsiteY993" fmla="*/ 477074 h 2708353"/>
                <a:gd name="connsiteX994" fmla="*/ 1033037 w 2170695"/>
                <a:gd name="connsiteY994" fmla="*/ 479454 h 2708353"/>
                <a:gd name="connsiteX995" fmla="*/ 1026668 w 2170695"/>
                <a:gd name="connsiteY995" fmla="*/ 481834 h 2708353"/>
                <a:gd name="connsiteX996" fmla="*/ 1022105 w 2170695"/>
                <a:gd name="connsiteY996" fmla="*/ 483547 h 2708353"/>
                <a:gd name="connsiteX997" fmla="*/ 1015450 w 2170695"/>
                <a:gd name="connsiteY997" fmla="*/ 486403 h 2708353"/>
                <a:gd name="connsiteX998" fmla="*/ 1009936 w 2170695"/>
                <a:gd name="connsiteY998" fmla="*/ 488497 h 2708353"/>
                <a:gd name="connsiteX999" fmla="*/ 1002330 w 2170695"/>
                <a:gd name="connsiteY999" fmla="*/ 491162 h 2708353"/>
                <a:gd name="connsiteX1000" fmla="*/ 998052 w 2170695"/>
                <a:gd name="connsiteY1000" fmla="*/ 493066 h 2708353"/>
                <a:gd name="connsiteX1001" fmla="*/ 992063 w 2170695"/>
                <a:gd name="connsiteY1001" fmla="*/ 495541 h 2708353"/>
                <a:gd name="connsiteX1002" fmla="*/ 985979 w 2170695"/>
                <a:gd name="connsiteY1002" fmla="*/ 497921 h 2708353"/>
                <a:gd name="connsiteX1003" fmla="*/ 980940 w 2170695"/>
                <a:gd name="connsiteY1003" fmla="*/ 500205 h 2708353"/>
                <a:gd name="connsiteX1004" fmla="*/ 976186 w 2170695"/>
                <a:gd name="connsiteY1004" fmla="*/ 502490 h 2708353"/>
                <a:gd name="connsiteX1005" fmla="*/ 972669 w 2170695"/>
                <a:gd name="connsiteY1005" fmla="*/ 504394 h 2708353"/>
                <a:gd name="connsiteX1006" fmla="*/ 966489 w 2170695"/>
                <a:gd name="connsiteY1006" fmla="*/ 507059 h 2708353"/>
                <a:gd name="connsiteX1007" fmla="*/ 962021 w 2170695"/>
                <a:gd name="connsiteY1007" fmla="*/ 509153 h 2708353"/>
                <a:gd name="connsiteX1008" fmla="*/ 956697 w 2170695"/>
                <a:gd name="connsiteY1008" fmla="*/ 511628 h 2708353"/>
                <a:gd name="connsiteX1009" fmla="*/ 951849 w 2170695"/>
                <a:gd name="connsiteY1009" fmla="*/ 513913 h 2708353"/>
                <a:gd name="connsiteX1010" fmla="*/ 947095 w 2170695"/>
                <a:gd name="connsiteY1010" fmla="*/ 516198 h 2708353"/>
                <a:gd name="connsiteX1011" fmla="*/ 942532 w 2170695"/>
                <a:gd name="connsiteY1011" fmla="*/ 518482 h 2708353"/>
                <a:gd name="connsiteX1012" fmla="*/ 938539 w 2170695"/>
                <a:gd name="connsiteY1012" fmla="*/ 520386 h 2708353"/>
                <a:gd name="connsiteX1013" fmla="*/ 933311 w 2170695"/>
                <a:gd name="connsiteY1013" fmla="*/ 523242 h 2708353"/>
                <a:gd name="connsiteX1014" fmla="*/ 929223 w 2170695"/>
                <a:gd name="connsiteY1014" fmla="*/ 525526 h 2708353"/>
                <a:gd name="connsiteX1015" fmla="*/ 922283 w 2170695"/>
                <a:gd name="connsiteY1015" fmla="*/ 527811 h 2708353"/>
                <a:gd name="connsiteX1016" fmla="*/ 916769 w 2170695"/>
                <a:gd name="connsiteY1016" fmla="*/ 530286 h 2708353"/>
                <a:gd name="connsiteX1017" fmla="*/ 912681 w 2170695"/>
                <a:gd name="connsiteY1017" fmla="*/ 532380 h 2708353"/>
                <a:gd name="connsiteX1018" fmla="*/ 908498 w 2170695"/>
                <a:gd name="connsiteY1018" fmla="*/ 534569 h 2708353"/>
                <a:gd name="connsiteX1019" fmla="*/ 904220 w 2170695"/>
                <a:gd name="connsiteY1019" fmla="*/ 536949 h 2708353"/>
                <a:gd name="connsiteX1020" fmla="*/ 900512 w 2170695"/>
                <a:gd name="connsiteY1020" fmla="*/ 539043 h 2708353"/>
                <a:gd name="connsiteX1021" fmla="*/ 896519 w 2170695"/>
                <a:gd name="connsiteY1021" fmla="*/ 541423 h 2708353"/>
                <a:gd name="connsiteX1022" fmla="*/ 892336 w 2170695"/>
                <a:gd name="connsiteY1022" fmla="*/ 543898 h 2708353"/>
                <a:gd name="connsiteX1023" fmla="*/ 888343 w 2170695"/>
                <a:gd name="connsiteY1023" fmla="*/ 546183 h 2708353"/>
                <a:gd name="connsiteX1024" fmla="*/ 884350 w 2170695"/>
                <a:gd name="connsiteY1024" fmla="*/ 548467 h 2708353"/>
                <a:gd name="connsiteX1025" fmla="*/ 879977 w 2170695"/>
                <a:gd name="connsiteY1025" fmla="*/ 550942 h 2708353"/>
                <a:gd name="connsiteX1026" fmla="*/ 876555 w 2170695"/>
                <a:gd name="connsiteY1026" fmla="*/ 553037 h 2708353"/>
                <a:gd name="connsiteX1027" fmla="*/ 873037 w 2170695"/>
                <a:gd name="connsiteY1027" fmla="*/ 555131 h 2708353"/>
                <a:gd name="connsiteX1028" fmla="*/ 868474 w 2170695"/>
                <a:gd name="connsiteY1028" fmla="*/ 557796 h 2708353"/>
                <a:gd name="connsiteX1029" fmla="*/ 864671 w 2170695"/>
                <a:gd name="connsiteY1029" fmla="*/ 560081 h 2708353"/>
                <a:gd name="connsiteX1030" fmla="*/ 860868 w 2170695"/>
                <a:gd name="connsiteY1030" fmla="*/ 562365 h 2708353"/>
                <a:gd name="connsiteX1031" fmla="*/ 857161 w 2170695"/>
                <a:gd name="connsiteY1031" fmla="*/ 564745 h 2708353"/>
                <a:gd name="connsiteX1032" fmla="*/ 854309 w 2170695"/>
                <a:gd name="connsiteY1032" fmla="*/ 566744 h 2708353"/>
                <a:gd name="connsiteX1033" fmla="*/ 850886 w 2170695"/>
                <a:gd name="connsiteY1033" fmla="*/ 569124 h 2708353"/>
                <a:gd name="connsiteX1034" fmla="*/ 846798 w 2170695"/>
                <a:gd name="connsiteY1034" fmla="*/ 571694 h 2708353"/>
                <a:gd name="connsiteX1035" fmla="*/ 843471 w 2170695"/>
                <a:gd name="connsiteY1035" fmla="*/ 573883 h 2708353"/>
                <a:gd name="connsiteX1036" fmla="*/ 840524 w 2170695"/>
                <a:gd name="connsiteY1036" fmla="*/ 575978 h 2708353"/>
                <a:gd name="connsiteX1037" fmla="*/ 837006 w 2170695"/>
                <a:gd name="connsiteY1037" fmla="*/ 578357 h 2708353"/>
                <a:gd name="connsiteX1038" fmla="*/ 832918 w 2170695"/>
                <a:gd name="connsiteY1038" fmla="*/ 581023 h 2708353"/>
                <a:gd name="connsiteX1039" fmla="*/ 829496 w 2170695"/>
                <a:gd name="connsiteY1039" fmla="*/ 583307 h 2708353"/>
                <a:gd name="connsiteX1040" fmla="*/ 826739 w 2170695"/>
                <a:gd name="connsiteY1040" fmla="*/ 585401 h 2708353"/>
                <a:gd name="connsiteX1041" fmla="*/ 824077 w 2170695"/>
                <a:gd name="connsiteY1041" fmla="*/ 587496 h 2708353"/>
                <a:gd name="connsiteX1042" fmla="*/ 820749 w 2170695"/>
                <a:gd name="connsiteY1042" fmla="*/ 589685 h 2708353"/>
                <a:gd name="connsiteX1043" fmla="*/ 816756 w 2170695"/>
                <a:gd name="connsiteY1043" fmla="*/ 592541 h 2708353"/>
                <a:gd name="connsiteX1044" fmla="*/ 813144 w 2170695"/>
                <a:gd name="connsiteY1044" fmla="*/ 595206 h 2708353"/>
                <a:gd name="connsiteX1045" fmla="*/ 811147 w 2170695"/>
                <a:gd name="connsiteY1045" fmla="*/ 596729 h 2708353"/>
                <a:gd name="connsiteX1046" fmla="*/ 808390 w 2170695"/>
                <a:gd name="connsiteY1046" fmla="*/ 598728 h 2708353"/>
                <a:gd name="connsiteX1047" fmla="*/ 804778 w 2170695"/>
                <a:gd name="connsiteY1047" fmla="*/ 601394 h 2708353"/>
                <a:gd name="connsiteX1048" fmla="*/ 801450 w 2170695"/>
                <a:gd name="connsiteY1048" fmla="*/ 603678 h 2708353"/>
                <a:gd name="connsiteX1049" fmla="*/ 797267 w 2170695"/>
                <a:gd name="connsiteY1049" fmla="*/ 606058 h 2708353"/>
                <a:gd name="connsiteX1050" fmla="*/ 793750 w 2170695"/>
                <a:gd name="connsiteY1050" fmla="*/ 607962 h 2708353"/>
                <a:gd name="connsiteX1051" fmla="*/ 789852 w 2170695"/>
                <a:gd name="connsiteY1051" fmla="*/ 610817 h 2708353"/>
                <a:gd name="connsiteX1052" fmla="*/ 786525 w 2170695"/>
                <a:gd name="connsiteY1052" fmla="*/ 613483 h 2708353"/>
                <a:gd name="connsiteX1053" fmla="*/ 784148 w 2170695"/>
                <a:gd name="connsiteY1053" fmla="*/ 615291 h 2708353"/>
                <a:gd name="connsiteX1054" fmla="*/ 781296 w 2170695"/>
                <a:gd name="connsiteY1054" fmla="*/ 617576 h 2708353"/>
                <a:gd name="connsiteX1055" fmla="*/ 778539 w 2170695"/>
                <a:gd name="connsiteY1055" fmla="*/ 619861 h 2708353"/>
                <a:gd name="connsiteX1056" fmla="*/ 775972 w 2170695"/>
                <a:gd name="connsiteY1056" fmla="*/ 621955 h 2708353"/>
                <a:gd name="connsiteX1057" fmla="*/ 773785 w 2170695"/>
                <a:gd name="connsiteY1057" fmla="*/ 623859 h 2708353"/>
                <a:gd name="connsiteX1058" fmla="*/ 770648 w 2170695"/>
                <a:gd name="connsiteY1058" fmla="*/ 626239 h 2708353"/>
                <a:gd name="connsiteX1059" fmla="*/ 766275 w 2170695"/>
                <a:gd name="connsiteY1059" fmla="*/ 629475 h 2708353"/>
                <a:gd name="connsiteX1060" fmla="*/ 763423 w 2170695"/>
                <a:gd name="connsiteY1060" fmla="*/ 631760 h 2708353"/>
                <a:gd name="connsiteX1061" fmla="*/ 761427 w 2170695"/>
                <a:gd name="connsiteY1061" fmla="*/ 633473 h 2708353"/>
                <a:gd name="connsiteX1062" fmla="*/ 754391 w 2170695"/>
                <a:gd name="connsiteY1062" fmla="*/ 639660 h 2708353"/>
                <a:gd name="connsiteX1063" fmla="*/ 752015 w 2170695"/>
                <a:gd name="connsiteY1063" fmla="*/ 641945 h 2708353"/>
                <a:gd name="connsiteX1064" fmla="*/ 748307 w 2170695"/>
                <a:gd name="connsiteY1064" fmla="*/ 645372 h 2708353"/>
                <a:gd name="connsiteX1065" fmla="*/ 744599 w 2170695"/>
                <a:gd name="connsiteY1065" fmla="*/ 648894 h 2708353"/>
                <a:gd name="connsiteX1066" fmla="*/ 738990 w 2170695"/>
                <a:gd name="connsiteY1066" fmla="*/ 654225 h 2708353"/>
                <a:gd name="connsiteX1067" fmla="*/ 734997 w 2170695"/>
                <a:gd name="connsiteY1067" fmla="*/ 657937 h 2708353"/>
                <a:gd name="connsiteX1068" fmla="*/ 732811 w 2170695"/>
                <a:gd name="connsiteY1068" fmla="*/ 660031 h 2708353"/>
                <a:gd name="connsiteX1069" fmla="*/ 721783 w 2170695"/>
                <a:gd name="connsiteY1069" fmla="*/ 670217 h 2708353"/>
                <a:gd name="connsiteX1070" fmla="*/ 704861 w 2170695"/>
                <a:gd name="connsiteY1070" fmla="*/ 684686 h 2708353"/>
                <a:gd name="connsiteX1071" fmla="*/ 702389 w 2170695"/>
                <a:gd name="connsiteY1071" fmla="*/ 686685 h 2708353"/>
                <a:gd name="connsiteX1072" fmla="*/ 699822 w 2170695"/>
                <a:gd name="connsiteY1072" fmla="*/ 688969 h 2708353"/>
                <a:gd name="connsiteX1073" fmla="*/ 698111 w 2170695"/>
                <a:gd name="connsiteY1073" fmla="*/ 690302 h 2708353"/>
                <a:gd name="connsiteX1074" fmla="*/ 693262 w 2170695"/>
                <a:gd name="connsiteY1074" fmla="*/ 695538 h 2708353"/>
                <a:gd name="connsiteX1075" fmla="*/ 686227 w 2170695"/>
                <a:gd name="connsiteY1075" fmla="*/ 702772 h 2708353"/>
                <a:gd name="connsiteX1076" fmla="*/ 682044 w 2170695"/>
                <a:gd name="connsiteY1076" fmla="*/ 707151 h 2708353"/>
                <a:gd name="connsiteX1077" fmla="*/ 679382 w 2170695"/>
                <a:gd name="connsiteY1077" fmla="*/ 710387 h 2708353"/>
                <a:gd name="connsiteX1078" fmla="*/ 677576 w 2170695"/>
                <a:gd name="connsiteY1078" fmla="*/ 712291 h 2708353"/>
                <a:gd name="connsiteX1079" fmla="*/ 675485 w 2170695"/>
                <a:gd name="connsiteY1079" fmla="*/ 714481 h 2708353"/>
                <a:gd name="connsiteX1080" fmla="*/ 672537 w 2170695"/>
                <a:gd name="connsiteY1080" fmla="*/ 718003 h 2708353"/>
                <a:gd name="connsiteX1081" fmla="*/ 660274 w 2170695"/>
                <a:gd name="connsiteY1081" fmla="*/ 731805 h 2708353"/>
                <a:gd name="connsiteX1082" fmla="*/ 657897 w 2170695"/>
                <a:gd name="connsiteY1082" fmla="*/ 734471 h 2708353"/>
                <a:gd name="connsiteX1083" fmla="*/ 656281 w 2170695"/>
                <a:gd name="connsiteY1083" fmla="*/ 736279 h 2708353"/>
                <a:gd name="connsiteX1084" fmla="*/ 649436 w 2170695"/>
                <a:gd name="connsiteY1084" fmla="*/ 743704 h 2708353"/>
                <a:gd name="connsiteX1085" fmla="*/ 646869 w 2170695"/>
                <a:gd name="connsiteY1085" fmla="*/ 746846 h 2708353"/>
                <a:gd name="connsiteX1086" fmla="*/ 644777 w 2170695"/>
                <a:gd name="connsiteY1086" fmla="*/ 749035 h 2708353"/>
                <a:gd name="connsiteX1087" fmla="*/ 642591 w 2170695"/>
                <a:gd name="connsiteY1087" fmla="*/ 751415 h 2708353"/>
                <a:gd name="connsiteX1088" fmla="*/ 640404 w 2170695"/>
                <a:gd name="connsiteY1088" fmla="*/ 753699 h 2708353"/>
                <a:gd name="connsiteX1089" fmla="*/ 638408 w 2170695"/>
                <a:gd name="connsiteY1089" fmla="*/ 755794 h 2708353"/>
                <a:gd name="connsiteX1090" fmla="*/ 630802 w 2170695"/>
                <a:gd name="connsiteY1090" fmla="*/ 763504 h 2708353"/>
                <a:gd name="connsiteX1091" fmla="*/ 628996 w 2170695"/>
                <a:gd name="connsiteY1091" fmla="*/ 765693 h 2708353"/>
                <a:gd name="connsiteX1092" fmla="*/ 626524 w 2170695"/>
                <a:gd name="connsiteY1092" fmla="*/ 769120 h 2708353"/>
                <a:gd name="connsiteX1093" fmla="*/ 623862 w 2170695"/>
                <a:gd name="connsiteY1093" fmla="*/ 772928 h 2708353"/>
                <a:gd name="connsiteX1094" fmla="*/ 621771 w 2170695"/>
                <a:gd name="connsiteY1094" fmla="*/ 775688 h 2708353"/>
                <a:gd name="connsiteX1095" fmla="*/ 619679 w 2170695"/>
                <a:gd name="connsiteY1095" fmla="*/ 778354 h 2708353"/>
                <a:gd name="connsiteX1096" fmla="*/ 617303 w 2170695"/>
                <a:gd name="connsiteY1096" fmla="*/ 781305 h 2708353"/>
                <a:gd name="connsiteX1097" fmla="*/ 615211 w 2170695"/>
                <a:gd name="connsiteY1097" fmla="*/ 784065 h 2708353"/>
                <a:gd name="connsiteX1098" fmla="*/ 613215 w 2170695"/>
                <a:gd name="connsiteY1098" fmla="*/ 786731 h 2708353"/>
                <a:gd name="connsiteX1099" fmla="*/ 610838 w 2170695"/>
                <a:gd name="connsiteY1099" fmla="*/ 789777 h 2708353"/>
                <a:gd name="connsiteX1100" fmla="*/ 608081 w 2170695"/>
                <a:gd name="connsiteY1100" fmla="*/ 793680 h 2708353"/>
                <a:gd name="connsiteX1101" fmla="*/ 605799 w 2170695"/>
                <a:gd name="connsiteY1101" fmla="*/ 797106 h 2708353"/>
                <a:gd name="connsiteX1102" fmla="*/ 603898 w 2170695"/>
                <a:gd name="connsiteY1102" fmla="*/ 799677 h 2708353"/>
                <a:gd name="connsiteX1103" fmla="*/ 601426 w 2170695"/>
                <a:gd name="connsiteY1103" fmla="*/ 802913 h 2708353"/>
                <a:gd name="connsiteX1104" fmla="*/ 599049 w 2170695"/>
                <a:gd name="connsiteY1104" fmla="*/ 806245 h 2708353"/>
                <a:gd name="connsiteX1105" fmla="*/ 596483 w 2170695"/>
                <a:gd name="connsiteY1105" fmla="*/ 809957 h 2708353"/>
                <a:gd name="connsiteX1106" fmla="*/ 594201 w 2170695"/>
                <a:gd name="connsiteY1106" fmla="*/ 813194 h 2708353"/>
                <a:gd name="connsiteX1107" fmla="*/ 592395 w 2170695"/>
                <a:gd name="connsiteY1107" fmla="*/ 815669 h 2708353"/>
                <a:gd name="connsiteX1108" fmla="*/ 589923 w 2170695"/>
                <a:gd name="connsiteY1108" fmla="*/ 819286 h 2708353"/>
                <a:gd name="connsiteX1109" fmla="*/ 587261 w 2170695"/>
                <a:gd name="connsiteY1109" fmla="*/ 823094 h 2708353"/>
                <a:gd name="connsiteX1110" fmla="*/ 584884 w 2170695"/>
                <a:gd name="connsiteY1110" fmla="*/ 826521 h 2708353"/>
                <a:gd name="connsiteX1111" fmla="*/ 582888 w 2170695"/>
                <a:gd name="connsiteY1111" fmla="*/ 829567 h 2708353"/>
                <a:gd name="connsiteX1112" fmla="*/ 580701 w 2170695"/>
                <a:gd name="connsiteY1112" fmla="*/ 832422 h 2708353"/>
                <a:gd name="connsiteX1113" fmla="*/ 578324 w 2170695"/>
                <a:gd name="connsiteY1113" fmla="*/ 835754 h 2708353"/>
                <a:gd name="connsiteX1114" fmla="*/ 575282 w 2170695"/>
                <a:gd name="connsiteY1114" fmla="*/ 840418 h 2708353"/>
                <a:gd name="connsiteX1115" fmla="*/ 573001 w 2170695"/>
                <a:gd name="connsiteY1115" fmla="*/ 843274 h 2708353"/>
                <a:gd name="connsiteX1116" fmla="*/ 571575 w 2170695"/>
                <a:gd name="connsiteY1116" fmla="*/ 845273 h 2708353"/>
                <a:gd name="connsiteX1117" fmla="*/ 569103 w 2170695"/>
                <a:gd name="connsiteY1117" fmla="*/ 849081 h 2708353"/>
                <a:gd name="connsiteX1118" fmla="*/ 567106 w 2170695"/>
                <a:gd name="connsiteY1118" fmla="*/ 852127 h 2708353"/>
                <a:gd name="connsiteX1119" fmla="*/ 564730 w 2170695"/>
                <a:gd name="connsiteY1119" fmla="*/ 855935 h 2708353"/>
                <a:gd name="connsiteX1120" fmla="*/ 562258 w 2170695"/>
                <a:gd name="connsiteY1120" fmla="*/ 859837 h 2708353"/>
                <a:gd name="connsiteX1121" fmla="*/ 559976 w 2170695"/>
                <a:gd name="connsiteY1121" fmla="*/ 863264 h 2708353"/>
                <a:gd name="connsiteX1122" fmla="*/ 557504 w 2170695"/>
                <a:gd name="connsiteY1122" fmla="*/ 867262 h 2708353"/>
                <a:gd name="connsiteX1123" fmla="*/ 555128 w 2170695"/>
                <a:gd name="connsiteY1123" fmla="*/ 871356 h 2708353"/>
                <a:gd name="connsiteX1124" fmla="*/ 553036 w 2170695"/>
                <a:gd name="connsiteY1124" fmla="*/ 874973 h 2708353"/>
                <a:gd name="connsiteX1125" fmla="*/ 549899 w 2170695"/>
                <a:gd name="connsiteY1125" fmla="*/ 880970 h 2708353"/>
                <a:gd name="connsiteX1126" fmla="*/ 548473 w 2170695"/>
                <a:gd name="connsiteY1126" fmla="*/ 883064 h 2708353"/>
                <a:gd name="connsiteX1127" fmla="*/ 546096 w 2170695"/>
                <a:gd name="connsiteY1127" fmla="*/ 887157 h 2708353"/>
                <a:gd name="connsiteX1128" fmla="*/ 543910 w 2170695"/>
                <a:gd name="connsiteY1128" fmla="*/ 890965 h 2708353"/>
                <a:gd name="connsiteX1129" fmla="*/ 541723 w 2170695"/>
                <a:gd name="connsiteY1129" fmla="*/ 894772 h 2708353"/>
                <a:gd name="connsiteX1130" fmla="*/ 539251 w 2170695"/>
                <a:gd name="connsiteY1130" fmla="*/ 899151 h 2708353"/>
                <a:gd name="connsiteX1131" fmla="*/ 537065 w 2170695"/>
                <a:gd name="connsiteY1131" fmla="*/ 903245 h 2708353"/>
                <a:gd name="connsiteX1132" fmla="*/ 534878 w 2170695"/>
                <a:gd name="connsiteY1132" fmla="*/ 906957 h 2708353"/>
                <a:gd name="connsiteX1133" fmla="*/ 532406 w 2170695"/>
                <a:gd name="connsiteY1133" fmla="*/ 911717 h 2708353"/>
                <a:gd name="connsiteX1134" fmla="*/ 530125 w 2170695"/>
                <a:gd name="connsiteY1134" fmla="*/ 916286 h 2708353"/>
                <a:gd name="connsiteX1135" fmla="*/ 527843 w 2170695"/>
                <a:gd name="connsiteY1135" fmla="*/ 919713 h 2708353"/>
                <a:gd name="connsiteX1136" fmla="*/ 525752 w 2170695"/>
                <a:gd name="connsiteY1136" fmla="*/ 922949 h 2708353"/>
                <a:gd name="connsiteX1137" fmla="*/ 522899 w 2170695"/>
                <a:gd name="connsiteY1137" fmla="*/ 928661 h 2708353"/>
                <a:gd name="connsiteX1138" fmla="*/ 520903 w 2170695"/>
                <a:gd name="connsiteY1138" fmla="*/ 932563 h 2708353"/>
                <a:gd name="connsiteX1139" fmla="*/ 518716 w 2170695"/>
                <a:gd name="connsiteY1139" fmla="*/ 936847 h 2708353"/>
                <a:gd name="connsiteX1140" fmla="*/ 515864 w 2170695"/>
                <a:gd name="connsiteY1140" fmla="*/ 942273 h 2708353"/>
                <a:gd name="connsiteX1141" fmla="*/ 514058 w 2170695"/>
                <a:gd name="connsiteY1141" fmla="*/ 945985 h 2708353"/>
                <a:gd name="connsiteX1142" fmla="*/ 511776 w 2170695"/>
                <a:gd name="connsiteY1142" fmla="*/ 951030 h 2708353"/>
                <a:gd name="connsiteX1143" fmla="*/ 509685 w 2170695"/>
                <a:gd name="connsiteY1143" fmla="*/ 955600 h 2708353"/>
                <a:gd name="connsiteX1144" fmla="*/ 506928 w 2170695"/>
                <a:gd name="connsiteY1144" fmla="*/ 961977 h 2708353"/>
                <a:gd name="connsiteX1145" fmla="*/ 504076 w 2170695"/>
                <a:gd name="connsiteY1145" fmla="*/ 969973 h 2708353"/>
                <a:gd name="connsiteX1146" fmla="*/ 502650 w 2170695"/>
                <a:gd name="connsiteY1146" fmla="*/ 971782 h 2708353"/>
                <a:gd name="connsiteX1147" fmla="*/ 500463 w 2170695"/>
                <a:gd name="connsiteY1147" fmla="*/ 976351 h 2708353"/>
                <a:gd name="connsiteX1148" fmla="*/ 498372 w 2170695"/>
                <a:gd name="connsiteY1148" fmla="*/ 981396 h 2708353"/>
                <a:gd name="connsiteX1149" fmla="*/ 495710 w 2170695"/>
                <a:gd name="connsiteY1149" fmla="*/ 987394 h 2708353"/>
                <a:gd name="connsiteX1150" fmla="*/ 493333 w 2170695"/>
                <a:gd name="connsiteY1150" fmla="*/ 992820 h 2708353"/>
                <a:gd name="connsiteX1151" fmla="*/ 490956 w 2170695"/>
                <a:gd name="connsiteY1151" fmla="*/ 998340 h 2708353"/>
                <a:gd name="connsiteX1152" fmla="*/ 489055 w 2170695"/>
                <a:gd name="connsiteY1152" fmla="*/ 1002910 h 2708353"/>
                <a:gd name="connsiteX1153" fmla="*/ 486393 w 2170695"/>
                <a:gd name="connsiteY1153" fmla="*/ 1009478 h 2708353"/>
                <a:gd name="connsiteX1154" fmla="*/ 484111 w 2170695"/>
                <a:gd name="connsiteY1154" fmla="*/ 1015665 h 2708353"/>
                <a:gd name="connsiteX1155" fmla="*/ 481735 w 2170695"/>
                <a:gd name="connsiteY1155" fmla="*/ 1021757 h 2708353"/>
                <a:gd name="connsiteX1156" fmla="*/ 480119 w 2170695"/>
                <a:gd name="connsiteY1156" fmla="*/ 1026517 h 2708353"/>
                <a:gd name="connsiteX1157" fmla="*/ 477171 w 2170695"/>
                <a:gd name="connsiteY1157" fmla="*/ 1033942 h 2708353"/>
                <a:gd name="connsiteX1158" fmla="*/ 474985 w 2170695"/>
                <a:gd name="connsiteY1158" fmla="*/ 1039844 h 2708353"/>
                <a:gd name="connsiteX1159" fmla="*/ 472703 w 2170695"/>
                <a:gd name="connsiteY1159" fmla="*/ 1046602 h 2708353"/>
                <a:gd name="connsiteX1160" fmla="*/ 470422 w 2170695"/>
                <a:gd name="connsiteY1160" fmla="*/ 1053551 h 2708353"/>
                <a:gd name="connsiteX1161" fmla="*/ 468140 w 2170695"/>
                <a:gd name="connsiteY1161" fmla="*/ 1060596 h 2708353"/>
                <a:gd name="connsiteX1162" fmla="*/ 465668 w 2170695"/>
                <a:gd name="connsiteY1162" fmla="*/ 1067925 h 2708353"/>
                <a:gd name="connsiteX1163" fmla="*/ 463672 w 2170695"/>
                <a:gd name="connsiteY1163" fmla="*/ 1073446 h 2708353"/>
                <a:gd name="connsiteX1164" fmla="*/ 461390 w 2170695"/>
                <a:gd name="connsiteY1164" fmla="*/ 1080300 h 2708353"/>
                <a:gd name="connsiteX1165" fmla="*/ 458918 w 2170695"/>
                <a:gd name="connsiteY1165" fmla="*/ 1089153 h 2708353"/>
                <a:gd name="connsiteX1166" fmla="*/ 457017 w 2170695"/>
                <a:gd name="connsiteY1166" fmla="*/ 1096578 h 2708353"/>
                <a:gd name="connsiteX1167" fmla="*/ 454070 w 2170695"/>
                <a:gd name="connsiteY1167" fmla="*/ 1107429 h 2708353"/>
                <a:gd name="connsiteX1168" fmla="*/ 452073 w 2170695"/>
                <a:gd name="connsiteY1168" fmla="*/ 1113998 h 2708353"/>
                <a:gd name="connsiteX1169" fmla="*/ 449982 w 2170695"/>
                <a:gd name="connsiteY1169" fmla="*/ 1121423 h 2708353"/>
                <a:gd name="connsiteX1170" fmla="*/ 447510 w 2170695"/>
                <a:gd name="connsiteY1170" fmla="*/ 1132750 h 2708353"/>
                <a:gd name="connsiteX1171" fmla="*/ 445799 w 2170695"/>
                <a:gd name="connsiteY1171" fmla="*/ 1139223 h 2708353"/>
                <a:gd name="connsiteX1172" fmla="*/ 442662 w 2170695"/>
                <a:gd name="connsiteY1172" fmla="*/ 1153312 h 2708353"/>
                <a:gd name="connsiteX1173" fmla="*/ 440000 w 2170695"/>
                <a:gd name="connsiteY1173" fmla="*/ 1166067 h 2708353"/>
                <a:gd name="connsiteX1174" fmla="*/ 438098 w 2170695"/>
                <a:gd name="connsiteY1174" fmla="*/ 1174158 h 2708353"/>
                <a:gd name="connsiteX1175" fmla="*/ 436197 w 2170695"/>
                <a:gd name="connsiteY1175" fmla="*/ 1184915 h 2708353"/>
                <a:gd name="connsiteX1176" fmla="*/ 434676 w 2170695"/>
                <a:gd name="connsiteY1176" fmla="*/ 1195481 h 2708353"/>
                <a:gd name="connsiteX1177" fmla="*/ 431348 w 2170695"/>
                <a:gd name="connsiteY1177" fmla="*/ 1213472 h 2708353"/>
                <a:gd name="connsiteX1178" fmla="*/ 428782 w 2170695"/>
                <a:gd name="connsiteY1178" fmla="*/ 1231654 h 2708353"/>
                <a:gd name="connsiteX1179" fmla="*/ 426215 w 2170695"/>
                <a:gd name="connsiteY1179" fmla="*/ 1256308 h 2708353"/>
                <a:gd name="connsiteX1180" fmla="*/ 425359 w 2170695"/>
                <a:gd name="connsiteY1180" fmla="*/ 1264971 h 2708353"/>
                <a:gd name="connsiteX1181" fmla="*/ 424503 w 2170695"/>
                <a:gd name="connsiteY1181" fmla="*/ 1270968 h 2708353"/>
                <a:gd name="connsiteX1182" fmla="*/ 423458 w 2170695"/>
                <a:gd name="connsiteY1182" fmla="*/ 1279916 h 2708353"/>
                <a:gd name="connsiteX1183" fmla="*/ 423458 w 2170695"/>
                <a:gd name="connsiteY1183" fmla="*/ 1427367 h 2708353"/>
                <a:gd name="connsiteX1184" fmla="*/ 426595 w 2170695"/>
                <a:gd name="connsiteY1184" fmla="*/ 1457542 h 2708353"/>
                <a:gd name="connsiteX1185" fmla="*/ 429162 w 2170695"/>
                <a:gd name="connsiteY1185" fmla="*/ 1477342 h 2708353"/>
                <a:gd name="connsiteX1186" fmla="*/ 431634 w 2170695"/>
                <a:gd name="connsiteY1186" fmla="*/ 1497523 h 2708353"/>
                <a:gd name="connsiteX1187" fmla="*/ 433155 w 2170695"/>
                <a:gd name="connsiteY1187" fmla="*/ 1506185 h 2708353"/>
                <a:gd name="connsiteX1188" fmla="*/ 435912 w 2170695"/>
                <a:gd name="connsiteY1188" fmla="*/ 1520273 h 2708353"/>
                <a:gd name="connsiteX1189" fmla="*/ 438479 w 2170695"/>
                <a:gd name="connsiteY1189" fmla="*/ 1534552 h 2708353"/>
                <a:gd name="connsiteX1190" fmla="*/ 440380 w 2170695"/>
                <a:gd name="connsiteY1190" fmla="*/ 1543214 h 2708353"/>
                <a:gd name="connsiteX1191" fmla="*/ 443517 w 2170695"/>
                <a:gd name="connsiteY1191" fmla="*/ 1555304 h 2708353"/>
                <a:gd name="connsiteX1192" fmla="*/ 445323 w 2170695"/>
                <a:gd name="connsiteY1192" fmla="*/ 1564442 h 2708353"/>
                <a:gd name="connsiteX1193" fmla="*/ 447225 w 2170695"/>
                <a:gd name="connsiteY1193" fmla="*/ 1573675 h 2708353"/>
                <a:gd name="connsiteX1194" fmla="*/ 449887 w 2170695"/>
                <a:gd name="connsiteY1194" fmla="*/ 1584147 h 2708353"/>
                <a:gd name="connsiteX1195" fmla="*/ 451978 w 2170695"/>
                <a:gd name="connsiteY1195" fmla="*/ 1592428 h 2708353"/>
                <a:gd name="connsiteX1196" fmla="*/ 454545 w 2170695"/>
                <a:gd name="connsiteY1196" fmla="*/ 1601757 h 2708353"/>
                <a:gd name="connsiteX1197" fmla="*/ 456922 w 2170695"/>
                <a:gd name="connsiteY1197" fmla="*/ 1610039 h 2708353"/>
                <a:gd name="connsiteX1198" fmla="*/ 459013 w 2170695"/>
                <a:gd name="connsiteY1198" fmla="*/ 1617083 h 2708353"/>
                <a:gd name="connsiteX1199" fmla="*/ 461485 w 2170695"/>
                <a:gd name="connsiteY1199" fmla="*/ 1625650 h 2708353"/>
                <a:gd name="connsiteX1200" fmla="*/ 463577 w 2170695"/>
                <a:gd name="connsiteY1200" fmla="*/ 1632408 h 2708353"/>
                <a:gd name="connsiteX1201" fmla="*/ 466048 w 2170695"/>
                <a:gd name="connsiteY1201" fmla="*/ 1640024 h 2708353"/>
                <a:gd name="connsiteX1202" fmla="*/ 468140 w 2170695"/>
                <a:gd name="connsiteY1202" fmla="*/ 1646401 h 2708353"/>
                <a:gd name="connsiteX1203" fmla="*/ 470422 w 2170695"/>
                <a:gd name="connsiteY1203" fmla="*/ 1653350 h 2708353"/>
                <a:gd name="connsiteX1204" fmla="*/ 472703 w 2170695"/>
                <a:gd name="connsiteY1204" fmla="*/ 1660299 h 2708353"/>
                <a:gd name="connsiteX1205" fmla="*/ 475080 w 2170695"/>
                <a:gd name="connsiteY1205" fmla="*/ 1667343 h 2708353"/>
                <a:gd name="connsiteX1206" fmla="*/ 477362 w 2170695"/>
                <a:gd name="connsiteY1206" fmla="*/ 1673721 h 2708353"/>
                <a:gd name="connsiteX1207" fmla="*/ 480119 w 2170695"/>
                <a:gd name="connsiteY1207" fmla="*/ 1680385 h 2708353"/>
                <a:gd name="connsiteX1208" fmla="*/ 481735 w 2170695"/>
                <a:gd name="connsiteY1208" fmla="*/ 1685144 h 2708353"/>
                <a:gd name="connsiteX1209" fmla="*/ 484302 w 2170695"/>
                <a:gd name="connsiteY1209" fmla="*/ 1691808 h 2708353"/>
                <a:gd name="connsiteX1210" fmla="*/ 486393 w 2170695"/>
                <a:gd name="connsiteY1210" fmla="*/ 1697329 h 2708353"/>
                <a:gd name="connsiteX1211" fmla="*/ 488865 w 2170695"/>
                <a:gd name="connsiteY1211" fmla="*/ 1703326 h 2708353"/>
                <a:gd name="connsiteX1212" fmla="*/ 491051 w 2170695"/>
                <a:gd name="connsiteY1212" fmla="*/ 1708466 h 2708353"/>
                <a:gd name="connsiteX1213" fmla="*/ 493333 w 2170695"/>
                <a:gd name="connsiteY1213" fmla="*/ 1714273 h 2708353"/>
                <a:gd name="connsiteX1214" fmla="*/ 495805 w 2170695"/>
                <a:gd name="connsiteY1214" fmla="*/ 1719889 h 2708353"/>
                <a:gd name="connsiteX1215" fmla="*/ 498087 w 2170695"/>
                <a:gd name="connsiteY1215" fmla="*/ 1725029 h 2708353"/>
                <a:gd name="connsiteX1216" fmla="*/ 500273 w 2170695"/>
                <a:gd name="connsiteY1216" fmla="*/ 1729979 h 2708353"/>
                <a:gd name="connsiteX1217" fmla="*/ 502460 w 2170695"/>
                <a:gd name="connsiteY1217" fmla="*/ 1734929 h 2708353"/>
                <a:gd name="connsiteX1218" fmla="*/ 504741 w 2170695"/>
                <a:gd name="connsiteY1218" fmla="*/ 1740070 h 2708353"/>
                <a:gd name="connsiteX1219" fmla="*/ 506928 w 2170695"/>
                <a:gd name="connsiteY1219" fmla="*/ 1745305 h 2708353"/>
                <a:gd name="connsiteX1220" fmla="*/ 510160 w 2170695"/>
                <a:gd name="connsiteY1220" fmla="*/ 1752920 h 2708353"/>
                <a:gd name="connsiteX1221" fmla="*/ 511586 w 2170695"/>
                <a:gd name="connsiteY1221" fmla="*/ 1756062 h 2708353"/>
                <a:gd name="connsiteX1222" fmla="*/ 514153 w 2170695"/>
                <a:gd name="connsiteY1222" fmla="*/ 1761392 h 2708353"/>
                <a:gd name="connsiteX1223" fmla="*/ 516245 w 2170695"/>
                <a:gd name="connsiteY1223" fmla="*/ 1765485 h 2708353"/>
                <a:gd name="connsiteX1224" fmla="*/ 518336 w 2170695"/>
                <a:gd name="connsiteY1224" fmla="*/ 1769293 h 2708353"/>
                <a:gd name="connsiteX1225" fmla="*/ 521188 w 2170695"/>
                <a:gd name="connsiteY1225" fmla="*/ 1775290 h 2708353"/>
                <a:gd name="connsiteX1226" fmla="*/ 523090 w 2170695"/>
                <a:gd name="connsiteY1226" fmla="*/ 1778907 h 2708353"/>
                <a:gd name="connsiteX1227" fmla="*/ 525371 w 2170695"/>
                <a:gd name="connsiteY1227" fmla="*/ 1782334 h 2708353"/>
                <a:gd name="connsiteX1228" fmla="*/ 527748 w 2170695"/>
                <a:gd name="connsiteY1228" fmla="*/ 1786332 h 2708353"/>
                <a:gd name="connsiteX1229" fmla="*/ 530125 w 2170695"/>
                <a:gd name="connsiteY1229" fmla="*/ 1790997 h 2708353"/>
                <a:gd name="connsiteX1230" fmla="*/ 531741 w 2170695"/>
                <a:gd name="connsiteY1230" fmla="*/ 1793376 h 2708353"/>
                <a:gd name="connsiteX1231" fmla="*/ 534688 w 2170695"/>
                <a:gd name="connsiteY1231" fmla="*/ 1799754 h 2708353"/>
                <a:gd name="connsiteX1232" fmla="*/ 537065 w 2170695"/>
                <a:gd name="connsiteY1232" fmla="*/ 1803943 h 2708353"/>
                <a:gd name="connsiteX1233" fmla="*/ 539441 w 2170695"/>
                <a:gd name="connsiteY1233" fmla="*/ 1808321 h 2708353"/>
                <a:gd name="connsiteX1234" fmla="*/ 541723 w 2170695"/>
                <a:gd name="connsiteY1234" fmla="*/ 1812129 h 2708353"/>
                <a:gd name="connsiteX1235" fmla="*/ 543910 w 2170695"/>
                <a:gd name="connsiteY1235" fmla="*/ 1816127 h 2708353"/>
                <a:gd name="connsiteX1236" fmla="*/ 546191 w 2170695"/>
                <a:gd name="connsiteY1236" fmla="*/ 1820316 h 2708353"/>
                <a:gd name="connsiteX1237" fmla="*/ 548283 w 2170695"/>
                <a:gd name="connsiteY1237" fmla="*/ 1824028 h 2708353"/>
                <a:gd name="connsiteX1238" fmla="*/ 550564 w 2170695"/>
                <a:gd name="connsiteY1238" fmla="*/ 1828026 h 2708353"/>
                <a:gd name="connsiteX1239" fmla="*/ 552846 w 2170695"/>
                <a:gd name="connsiteY1239" fmla="*/ 1832215 h 2708353"/>
                <a:gd name="connsiteX1240" fmla="*/ 554843 w 2170695"/>
                <a:gd name="connsiteY1240" fmla="*/ 1835451 h 2708353"/>
                <a:gd name="connsiteX1241" fmla="*/ 558170 w 2170695"/>
                <a:gd name="connsiteY1241" fmla="*/ 1840782 h 2708353"/>
                <a:gd name="connsiteX1242" fmla="*/ 559786 w 2170695"/>
                <a:gd name="connsiteY1242" fmla="*/ 1843637 h 2708353"/>
                <a:gd name="connsiteX1243" fmla="*/ 561687 w 2170695"/>
                <a:gd name="connsiteY1243" fmla="*/ 1846683 h 2708353"/>
                <a:gd name="connsiteX1244" fmla="*/ 564349 w 2170695"/>
                <a:gd name="connsiteY1244" fmla="*/ 1851062 h 2708353"/>
                <a:gd name="connsiteX1245" fmla="*/ 566916 w 2170695"/>
                <a:gd name="connsiteY1245" fmla="*/ 1855156 h 2708353"/>
                <a:gd name="connsiteX1246" fmla="*/ 568913 w 2170695"/>
                <a:gd name="connsiteY1246" fmla="*/ 1858011 h 2708353"/>
                <a:gd name="connsiteX1247" fmla="*/ 571099 w 2170695"/>
                <a:gd name="connsiteY1247" fmla="*/ 1860677 h 2708353"/>
                <a:gd name="connsiteX1248" fmla="*/ 573571 w 2170695"/>
                <a:gd name="connsiteY1248" fmla="*/ 1864199 h 2708353"/>
                <a:gd name="connsiteX1249" fmla="*/ 575853 w 2170695"/>
                <a:gd name="connsiteY1249" fmla="*/ 1868006 h 2708353"/>
                <a:gd name="connsiteX1250" fmla="*/ 577944 w 2170695"/>
                <a:gd name="connsiteY1250" fmla="*/ 1871338 h 2708353"/>
                <a:gd name="connsiteX1251" fmla="*/ 580226 w 2170695"/>
                <a:gd name="connsiteY1251" fmla="*/ 1874670 h 2708353"/>
                <a:gd name="connsiteX1252" fmla="*/ 582412 w 2170695"/>
                <a:gd name="connsiteY1252" fmla="*/ 1877716 h 2708353"/>
                <a:gd name="connsiteX1253" fmla="*/ 584694 w 2170695"/>
                <a:gd name="connsiteY1253" fmla="*/ 1881143 h 2708353"/>
                <a:gd name="connsiteX1254" fmla="*/ 587166 w 2170695"/>
                <a:gd name="connsiteY1254" fmla="*/ 1884855 h 2708353"/>
                <a:gd name="connsiteX1255" fmla="*/ 589257 w 2170695"/>
                <a:gd name="connsiteY1255" fmla="*/ 1887806 h 2708353"/>
                <a:gd name="connsiteX1256" fmla="*/ 591444 w 2170695"/>
                <a:gd name="connsiteY1256" fmla="*/ 1890757 h 2708353"/>
                <a:gd name="connsiteX1257" fmla="*/ 594011 w 2170695"/>
                <a:gd name="connsiteY1257" fmla="*/ 1894470 h 2708353"/>
                <a:gd name="connsiteX1258" fmla="*/ 596483 w 2170695"/>
                <a:gd name="connsiteY1258" fmla="*/ 1898277 h 2708353"/>
                <a:gd name="connsiteX1259" fmla="*/ 598574 w 2170695"/>
                <a:gd name="connsiteY1259" fmla="*/ 1901228 h 2708353"/>
                <a:gd name="connsiteX1260" fmla="*/ 600856 w 2170695"/>
                <a:gd name="connsiteY1260" fmla="*/ 1904274 h 2708353"/>
                <a:gd name="connsiteX1261" fmla="*/ 603232 w 2170695"/>
                <a:gd name="connsiteY1261" fmla="*/ 1907606 h 2708353"/>
                <a:gd name="connsiteX1262" fmla="*/ 605419 w 2170695"/>
                <a:gd name="connsiteY1262" fmla="*/ 1910652 h 2708353"/>
                <a:gd name="connsiteX1263" fmla="*/ 608081 w 2170695"/>
                <a:gd name="connsiteY1263" fmla="*/ 1914364 h 2708353"/>
                <a:gd name="connsiteX1264" fmla="*/ 610363 w 2170695"/>
                <a:gd name="connsiteY1264" fmla="*/ 1917410 h 2708353"/>
                <a:gd name="connsiteX1265" fmla="*/ 612549 w 2170695"/>
                <a:gd name="connsiteY1265" fmla="*/ 1920076 h 2708353"/>
                <a:gd name="connsiteX1266" fmla="*/ 614736 w 2170695"/>
                <a:gd name="connsiteY1266" fmla="*/ 1922932 h 2708353"/>
                <a:gd name="connsiteX1267" fmla="*/ 616542 w 2170695"/>
                <a:gd name="connsiteY1267" fmla="*/ 1925502 h 2708353"/>
                <a:gd name="connsiteX1268" fmla="*/ 619204 w 2170695"/>
                <a:gd name="connsiteY1268" fmla="*/ 1928929 h 2708353"/>
                <a:gd name="connsiteX1269" fmla="*/ 621961 w 2170695"/>
                <a:gd name="connsiteY1269" fmla="*/ 1932546 h 2708353"/>
                <a:gd name="connsiteX1270" fmla="*/ 624243 w 2170695"/>
                <a:gd name="connsiteY1270" fmla="*/ 1935687 h 2708353"/>
                <a:gd name="connsiteX1271" fmla="*/ 626334 w 2170695"/>
                <a:gd name="connsiteY1271" fmla="*/ 1938067 h 2708353"/>
                <a:gd name="connsiteX1272" fmla="*/ 628901 w 2170695"/>
                <a:gd name="connsiteY1272" fmla="*/ 1940637 h 2708353"/>
                <a:gd name="connsiteX1273" fmla="*/ 631373 w 2170695"/>
                <a:gd name="connsiteY1273" fmla="*/ 1943302 h 2708353"/>
                <a:gd name="connsiteX1274" fmla="*/ 633274 w 2170695"/>
                <a:gd name="connsiteY1274" fmla="*/ 1945587 h 2708353"/>
                <a:gd name="connsiteX1275" fmla="*/ 635461 w 2170695"/>
                <a:gd name="connsiteY1275" fmla="*/ 1947872 h 2708353"/>
                <a:gd name="connsiteX1276" fmla="*/ 637362 w 2170695"/>
                <a:gd name="connsiteY1276" fmla="*/ 1949871 h 2708353"/>
                <a:gd name="connsiteX1277" fmla="*/ 640024 w 2170695"/>
                <a:gd name="connsiteY1277" fmla="*/ 1953107 h 2708353"/>
                <a:gd name="connsiteX1278" fmla="*/ 643922 w 2170695"/>
                <a:gd name="connsiteY1278" fmla="*/ 1957200 h 2708353"/>
                <a:gd name="connsiteX1279" fmla="*/ 648105 w 2170695"/>
                <a:gd name="connsiteY1279" fmla="*/ 1961865 h 2708353"/>
                <a:gd name="connsiteX1280" fmla="*/ 651622 w 2170695"/>
                <a:gd name="connsiteY1280" fmla="*/ 1965958 h 2708353"/>
                <a:gd name="connsiteX1281" fmla="*/ 654950 w 2170695"/>
                <a:gd name="connsiteY1281" fmla="*/ 1969861 h 2708353"/>
                <a:gd name="connsiteX1282" fmla="*/ 659133 w 2170695"/>
                <a:gd name="connsiteY1282" fmla="*/ 1974525 h 2708353"/>
                <a:gd name="connsiteX1283" fmla="*/ 662935 w 2170695"/>
                <a:gd name="connsiteY1283" fmla="*/ 1978618 h 2708353"/>
                <a:gd name="connsiteX1284" fmla="*/ 665407 w 2170695"/>
                <a:gd name="connsiteY1284" fmla="*/ 1981569 h 2708353"/>
                <a:gd name="connsiteX1285" fmla="*/ 668259 w 2170695"/>
                <a:gd name="connsiteY1285" fmla="*/ 1984806 h 2708353"/>
                <a:gd name="connsiteX1286" fmla="*/ 672157 w 2170695"/>
                <a:gd name="connsiteY1286" fmla="*/ 1988899 h 2708353"/>
                <a:gd name="connsiteX1287" fmla="*/ 676435 w 2170695"/>
                <a:gd name="connsiteY1287" fmla="*/ 1993468 h 2708353"/>
                <a:gd name="connsiteX1288" fmla="*/ 678717 w 2170695"/>
                <a:gd name="connsiteY1288" fmla="*/ 1996229 h 2708353"/>
                <a:gd name="connsiteX1289" fmla="*/ 680903 w 2170695"/>
                <a:gd name="connsiteY1289" fmla="*/ 1998894 h 2708353"/>
                <a:gd name="connsiteX1290" fmla="*/ 685277 w 2170695"/>
                <a:gd name="connsiteY1290" fmla="*/ 2003559 h 2708353"/>
                <a:gd name="connsiteX1291" fmla="*/ 699252 w 2170695"/>
                <a:gd name="connsiteY1291" fmla="*/ 2016885 h 2708353"/>
                <a:gd name="connsiteX1292" fmla="*/ 701819 w 2170695"/>
                <a:gd name="connsiteY1292" fmla="*/ 2018884 h 2708353"/>
                <a:gd name="connsiteX1293" fmla="*/ 704100 w 2170695"/>
                <a:gd name="connsiteY1293" fmla="*/ 2021074 h 2708353"/>
                <a:gd name="connsiteX1294" fmla="*/ 706762 w 2170695"/>
                <a:gd name="connsiteY1294" fmla="*/ 2023644 h 2708353"/>
                <a:gd name="connsiteX1295" fmla="*/ 709139 w 2170695"/>
                <a:gd name="connsiteY1295" fmla="*/ 2025833 h 2708353"/>
                <a:gd name="connsiteX1296" fmla="*/ 711516 w 2170695"/>
                <a:gd name="connsiteY1296" fmla="*/ 2027927 h 2708353"/>
                <a:gd name="connsiteX1297" fmla="*/ 712751 w 2170695"/>
                <a:gd name="connsiteY1297" fmla="*/ 2029260 h 2708353"/>
                <a:gd name="connsiteX1298" fmla="*/ 715794 w 2170695"/>
                <a:gd name="connsiteY1298" fmla="*/ 2031830 h 2708353"/>
                <a:gd name="connsiteX1299" fmla="*/ 719882 w 2170695"/>
                <a:gd name="connsiteY1299" fmla="*/ 2035733 h 2708353"/>
                <a:gd name="connsiteX1300" fmla="*/ 721973 w 2170695"/>
                <a:gd name="connsiteY1300" fmla="*/ 2037732 h 2708353"/>
                <a:gd name="connsiteX1301" fmla="*/ 733571 w 2170695"/>
                <a:gd name="connsiteY1301" fmla="*/ 2048298 h 2708353"/>
                <a:gd name="connsiteX1302" fmla="*/ 740987 w 2170695"/>
                <a:gd name="connsiteY1302" fmla="*/ 2054866 h 2708353"/>
                <a:gd name="connsiteX1303" fmla="*/ 747451 w 2170695"/>
                <a:gd name="connsiteY1303" fmla="*/ 2060768 h 2708353"/>
                <a:gd name="connsiteX1304" fmla="*/ 751349 w 2170695"/>
                <a:gd name="connsiteY1304" fmla="*/ 2064385 h 2708353"/>
                <a:gd name="connsiteX1305" fmla="*/ 753726 w 2170695"/>
                <a:gd name="connsiteY1305" fmla="*/ 2066670 h 2708353"/>
                <a:gd name="connsiteX1306" fmla="*/ 756768 w 2170695"/>
                <a:gd name="connsiteY1306" fmla="*/ 2069621 h 2708353"/>
                <a:gd name="connsiteX1307" fmla="*/ 760191 w 2170695"/>
                <a:gd name="connsiteY1307" fmla="*/ 2072381 h 2708353"/>
                <a:gd name="connsiteX1308" fmla="*/ 762092 w 2170695"/>
                <a:gd name="connsiteY1308" fmla="*/ 2074095 h 2708353"/>
                <a:gd name="connsiteX1309" fmla="*/ 764374 w 2170695"/>
                <a:gd name="connsiteY1309" fmla="*/ 2076189 h 2708353"/>
                <a:gd name="connsiteX1310" fmla="*/ 767131 w 2170695"/>
                <a:gd name="connsiteY1310" fmla="*/ 2078284 h 2708353"/>
                <a:gd name="connsiteX1311" fmla="*/ 770078 w 2170695"/>
                <a:gd name="connsiteY1311" fmla="*/ 2080663 h 2708353"/>
                <a:gd name="connsiteX1312" fmla="*/ 773880 w 2170695"/>
                <a:gd name="connsiteY1312" fmla="*/ 2083709 h 2708353"/>
                <a:gd name="connsiteX1313" fmla="*/ 777208 w 2170695"/>
                <a:gd name="connsiteY1313" fmla="*/ 2086184 h 2708353"/>
                <a:gd name="connsiteX1314" fmla="*/ 779965 w 2170695"/>
                <a:gd name="connsiteY1314" fmla="*/ 2088469 h 2708353"/>
                <a:gd name="connsiteX1315" fmla="*/ 782532 w 2170695"/>
                <a:gd name="connsiteY1315" fmla="*/ 2090468 h 2708353"/>
                <a:gd name="connsiteX1316" fmla="*/ 784908 w 2170695"/>
                <a:gd name="connsiteY1316" fmla="*/ 2092562 h 2708353"/>
                <a:gd name="connsiteX1317" fmla="*/ 788996 w 2170695"/>
                <a:gd name="connsiteY1317" fmla="*/ 2095037 h 2708353"/>
                <a:gd name="connsiteX1318" fmla="*/ 793274 w 2170695"/>
                <a:gd name="connsiteY1318" fmla="*/ 2097417 h 2708353"/>
                <a:gd name="connsiteX1319" fmla="*/ 796412 w 2170695"/>
                <a:gd name="connsiteY1319" fmla="*/ 2099702 h 2708353"/>
                <a:gd name="connsiteX1320" fmla="*/ 799074 w 2170695"/>
                <a:gd name="connsiteY1320" fmla="*/ 2101701 h 2708353"/>
                <a:gd name="connsiteX1321" fmla="*/ 802781 w 2170695"/>
                <a:gd name="connsiteY1321" fmla="*/ 2104271 h 2708353"/>
                <a:gd name="connsiteX1322" fmla="*/ 806299 w 2170695"/>
                <a:gd name="connsiteY1322" fmla="*/ 2106650 h 2708353"/>
                <a:gd name="connsiteX1323" fmla="*/ 809246 w 2170695"/>
                <a:gd name="connsiteY1323" fmla="*/ 2108840 h 2708353"/>
                <a:gd name="connsiteX1324" fmla="*/ 812478 w 2170695"/>
                <a:gd name="connsiteY1324" fmla="*/ 2111220 h 2708353"/>
                <a:gd name="connsiteX1325" fmla="*/ 814855 w 2170695"/>
                <a:gd name="connsiteY1325" fmla="*/ 2113028 h 2708353"/>
                <a:gd name="connsiteX1326" fmla="*/ 818468 w 2170695"/>
                <a:gd name="connsiteY1326" fmla="*/ 2115503 h 2708353"/>
                <a:gd name="connsiteX1327" fmla="*/ 822366 w 2170695"/>
                <a:gd name="connsiteY1327" fmla="*/ 2118169 h 2708353"/>
                <a:gd name="connsiteX1328" fmla="*/ 825598 w 2170695"/>
                <a:gd name="connsiteY1328" fmla="*/ 2120453 h 2708353"/>
                <a:gd name="connsiteX1329" fmla="*/ 828545 w 2170695"/>
                <a:gd name="connsiteY1329" fmla="*/ 2122547 h 2708353"/>
                <a:gd name="connsiteX1330" fmla="*/ 831777 w 2170695"/>
                <a:gd name="connsiteY1330" fmla="*/ 2124737 h 2708353"/>
                <a:gd name="connsiteX1331" fmla="*/ 835580 w 2170695"/>
                <a:gd name="connsiteY1331" fmla="*/ 2127212 h 2708353"/>
                <a:gd name="connsiteX1332" fmla="*/ 839288 w 2170695"/>
                <a:gd name="connsiteY1332" fmla="*/ 2129687 h 2708353"/>
                <a:gd name="connsiteX1333" fmla="*/ 842710 w 2170695"/>
                <a:gd name="connsiteY1333" fmla="*/ 2131971 h 2708353"/>
                <a:gd name="connsiteX1334" fmla="*/ 845182 w 2170695"/>
                <a:gd name="connsiteY1334" fmla="*/ 2133685 h 2708353"/>
                <a:gd name="connsiteX1335" fmla="*/ 849175 w 2170695"/>
                <a:gd name="connsiteY1335" fmla="*/ 2136350 h 2708353"/>
                <a:gd name="connsiteX1336" fmla="*/ 852978 w 2170695"/>
                <a:gd name="connsiteY1336" fmla="*/ 2138825 h 2708353"/>
                <a:gd name="connsiteX1337" fmla="*/ 855640 w 2170695"/>
                <a:gd name="connsiteY1337" fmla="*/ 2140729 h 2708353"/>
                <a:gd name="connsiteX1338" fmla="*/ 859347 w 2170695"/>
                <a:gd name="connsiteY1338" fmla="*/ 2143204 h 2708353"/>
                <a:gd name="connsiteX1339" fmla="*/ 863150 w 2170695"/>
                <a:gd name="connsiteY1339" fmla="*/ 2145584 h 2708353"/>
                <a:gd name="connsiteX1340" fmla="*/ 866477 w 2170695"/>
                <a:gd name="connsiteY1340" fmla="*/ 2147773 h 2708353"/>
                <a:gd name="connsiteX1341" fmla="*/ 870185 w 2170695"/>
                <a:gd name="connsiteY1341" fmla="*/ 2150153 h 2708353"/>
                <a:gd name="connsiteX1342" fmla="*/ 874368 w 2170695"/>
                <a:gd name="connsiteY1342" fmla="*/ 2152723 h 2708353"/>
                <a:gd name="connsiteX1343" fmla="*/ 877886 w 2170695"/>
                <a:gd name="connsiteY1343" fmla="*/ 2154627 h 2708353"/>
                <a:gd name="connsiteX1344" fmla="*/ 881688 w 2170695"/>
                <a:gd name="connsiteY1344" fmla="*/ 2156911 h 2708353"/>
                <a:gd name="connsiteX1345" fmla="*/ 886252 w 2170695"/>
                <a:gd name="connsiteY1345" fmla="*/ 2159577 h 2708353"/>
                <a:gd name="connsiteX1346" fmla="*/ 890149 w 2170695"/>
                <a:gd name="connsiteY1346" fmla="*/ 2161766 h 2708353"/>
                <a:gd name="connsiteX1347" fmla="*/ 893667 w 2170695"/>
                <a:gd name="connsiteY1347" fmla="*/ 2164051 h 2708353"/>
                <a:gd name="connsiteX1348" fmla="*/ 897755 w 2170695"/>
                <a:gd name="connsiteY1348" fmla="*/ 2166526 h 2708353"/>
                <a:gd name="connsiteX1349" fmla="*/ 901843 w 2170695"/>
                <a:gd name="connsiteY1349" fmla="*/ 2168810 h 2708353"/>
                <a:gd name="connsiteX1350" fmla="*/ 905170 w 2170695"/>
                <a:gd name="connsiteY1350" fmla="*/ 2170714 h 2708353"/>
                <a:gd name="connsiteX1351" fmla="*/ 912110 w 2170695"/>
                <a:gd name="connsiteY1351" fmla="*/ 2173570 h 2708353"/>
                <a:gd name="connsiteX1352" fmla="*/ 917339 w 2170695"/>
                <a:gd name="connsiteY1352" fmla="*/ 2175664 h 2708353"/>
                <a:gd name="connsiteX1353" fmla="*/ 921997 w 2170695"/>
                <a:gd name="connsiteY1353" fmla="*/ 2178139 h 2708353"/>
                <a:gd name="connsiteX1354" fmla="*/ 926370 w 2170695"/>
                <a:gd name="connsiteY1354" fmla="*/ 2180423 h 2708353"/>
                <a:gd name="connsiteX1355" fmla="*/ 930554 w 2170695"/>
                <a:gd name="connsiteY1355" fmla="*/ 2182613 h 2708353"/>
                <a:gd name="connsiteX1356" fmla="*/ 934546 w 2170695"/>
                <a:gd name="connsiteY1356" fmla="*/ 2184612 h 2708353"/>
                <a:gd name="connsiteX1357" fmla="*/ 939680 w 2170695"/>
                <a:gd name="connsiteY1357" fmla="*/ 2187277 h 2708353"/>
                <a:gd name="connsiteX1358" fmla="*/ 943103 w 2170695"/>
                <a:gd name="connsiteY1358" fmla="*/ 2189086 h 2708353"/>
                <a:gd name="connsiteX1359" fmla="*/ 948997 w 2170695"/>
                <a:gd name="connsiteY1359" fmla="*/ 2192037 h 2708353"/>
                <a:gd name="connsiteX1360" fmla="*/ 953465 w 2170695"/>
                <a:gd name="connsiteY1360" fmla="*/ 2194226 h 2708353"/>
                <a:gd name="connsiteX1361" fmla="*/ 957458 w 2170695"/>
                <a:gd name="connsiteY1361" fmla="*/ 2196130 h 2708353"/>
                <a:gd name="connsiteX1362" fmla="*/ 963637 w 2170695"/>
                <a:gd name="connsiteY1362" fmla="*/ 2198795 h 2708353"/>
                <a:gd name="connsiteX1363" fmla="*/ 968866 w 2170695"/>
                <a:gd name="connsiteY1363" fmla="*/ 2201175 h 2708353"/>
                <a:gd name="connsiteX1364" fmla="*/ 973429 w 2170695"/>
                <a:gd name="connsiteY1364" fmla="*/ 2203365 h 2708353"/>
                <a:gd name="connsiteX1365" fmla="*/ 976757 w 2170695"/>
                <a:gd name="connsiteY1365" fmla="*/ 2205173 h 2708353"/>
                <a:gd name="connsiteX1366" fmla="*/ 980084 w 2170695"/>
                <a:gd name="connsiteY1366" fmla="*/ 2206030 h 2708353"/>
                <a:gd name="connsiteX1367" fmla="*/ 982841 w 2170695"/>
                <a:gd name="connsiteY1367" fmla="*/ 2207648 h 2708353"/>
                <a:gd name="connsiteX1368" fmla="*/ 989116 w 2170695"/>
                <a:gd name="connsiteY1368" fmla="*/ 2210409 h 2708353"/>
                <a:gd name="connsiteX1369" fmla="*/ 994440 w 2170695"/>
                <a:gd name="connsiteY1369" fmla="*/ 2212693 h 2708353"/>
                <a:gd name="connsiteX1370" fmla="*/ 1000144 w 2170695"/>
                <a:gd name="connsiteY1370" fmla="*/ 2214978 h 2708353"/>
                <a:gd name="connsiteX1371" fmla="*/ 1005848 w 2170695"/>
                <a:gd name="connsiteY1371" fmla="*/ 2217262 h 2708353"/>
                <a:gd name="connsiteX1372" fmla="*/ 1010696 w 2170695"/>
                <a:gd name="connsiteY1372" fmla="*/ 2219357 h 2708353"/>
                <a:gd name="connsiteX1373" fmla="*/ 1017636 w 2170695"/>
                <a:gd name="connsiteY1373" fmla="*/ 2222117 h 2708353"/>
                <a:gd name="connsiteX1374" fmla="*/ 1023055 w 2170695"/>
                <a:gd name="connsiteY1374" fmla="*/ 2224211 h 2708353"/>
                <a:gd name="connsiteX1375" fmla="*/ 1027809 w 2170695"/>
                <a:gd name="connsiteY1375" fmla="*/ 2225830 h 2708353"/>
                <a:gd name="connsiteX1376" fmla="*/ 1034749 w 2170695"/>
                <a:gd name="connsiteY1376" fmla="*/ 2228590 h 2708353"/>
                <a:gd name="connsiteX1377" fmla="*/ 1041499 w 2170695"/>
                <a:gd name="connsiteY1377" fmla="*/ 2230875 h 2708353"/>
                <a:gd name="connsiteX1378" fmla="*/ 1048343 w 2170695"/>
                <a:gd name="connsiteY1378" fmla="*/ 2233255 h 2708353"/>
                <a:gd name="connsiteX1379" fmla="*/ 1055093 w 2170695"/>
                <a:gd name="connsiteY1379" fmla="*/ 2235539 h 2708353"/>
                <a:gd name="connsiteX1380" fmla="*/ 1062319 w 2170695"/>
                <a:gd name="connsiteY1380" fmla="*/ 2237919 h 2708353"/>
                <a:gd name="connsiteX1381" fmla="*/ 1068878 w 2170695"/>
                <a:gd name="connsiteY1381" fmla="*/ 2240203 h 2708353"/>
                <a:gd name="connsiteX1382" fmla="*/ 1075058 w 2170695"/>
                <a:gd name="connsiteY1382" fmla="*/ 2242298 h 2708353"/>
                <a:gd name="connsiteX1383" fmla="*/ 1083899 w 2170695"/>
                <a:gd name="connsiteY1383" fmla="*/ 2244868 h 2708353"/>
                <a:gd name="connsiteX1384" fmla="*/ 1092075 w 2170695"/>
                <a:gd name="connsiteY1384" fmla="*/ 2247153 h 2708353"/>
                <a:gd name="connsiteX1385" fmla="*/ 1099871 w 2170695"/>
                <a:gd name="connsiteY1385" fmla="*/ 2249342 h 2708353"/>
                <a:gd name="connsiteX1386" fmla="*/ 1111279 w 2170695"/>
                <a:gd name="connsiteY1386" fmla="*/ 2251817 h 2708353"/>
                <a:gd name="connsiteX1387" fmla="*/ 1122782 w 2170695"/>
                <a:gd name="connsiteY1387" fmla="*/ 2254102 h 2708353"/>
                <a:gd name="connsiteX1388" fmla="*/ 1134000 w 2170695"/>
                <a:gd name="connsiteY1388" fmla="*/ 2256576 h 2708353"/>
                <a:gd name="connsiteX1389" fmla="*/ 1139990 w 2170695"/>
                <a:gd name="connsiteY1389" fmla="*/ 2258004 h 2708353"/>
                <a:gd name="connsiteX1390" fmla="*/ 1151683 w 2170695"/>
                <a:gd name="connsiteY1390" fmla="*/ 2260860 h 2708353"/>
                <a:gd name="connsiteX1391" fmla="*/ 1161855 w 2170695"/>
                <a:gd name="connsiteY1391" fmla="*/ 2263049 h 2708353"/>
                <a:gd name="connsiteX1392" fmla="*/ 1175545 w 2170695"/>
                <a:gd name="connsiteY1392" fmla="*/ 2265620 h 2708353"/>
                <a:gd name="connsiteX1393" fmla="*/ 1185432 w 2170695"/>
                <a:gd name="connsiteY1393" fmla="*/ 2267523 h 2708353"/>
                <a:gd name="connsiteX1394" fmla="*/ 1207773 w 2170695"/>
                <a:gd name="connsiteY1394" fmla="*/ 2270950 h 2708353"/>
                <a:gd name="connsiteX1395" fmla="*/ 1212907 w 2170695"/>
                <a:gd name="connsiteY1395" fmla="*/ 2272188 h 2708353"/>
                <a:gd name="connsiteX1396" fmla="*/ 1216995 w 2170695"/>
                <a:gd name="connsiteY1396" fmla="*/ 2273045 h 2708353"/>
                <a:gd name="connsiteX1397" fmla="*/ 1220513 w 2170695"/>
                <a:gd name="connsiteY1397" fmla="*/ 2273520 h 2708353"/>
                <a:gd name="connsiteX1398" fmla="*/ 1230305 w 2170695"/>
                <a:gd name="connsiteY1398" fmla="*/ 2274568 h 2708353"/>
                <a:gd name="connsiteX1399" fmla="*/ 1248463 w 2170695"/>
                <a:gd name="connsiteY1399" fmla="*/ 2276852 h 2708353"/>
                <a:gd name="connsiteX1400" fmla="*/ 1253692 w 2170695"/>
                <a:gd name="connsiteY1400" fmla="*/ 2277614 h 2708353"/>
                <a:gd name="connsiteX1401" fmla="*/ 1259966 w 2170695"/>
                <a:gd name="connsiteY1401" fmla="*/ 2278280 h 2708353"/>
                <a:gd name="connsiteX1402" fmla="*/ 1277649 w 2170695"/>
                <a:gd name="connsiteY1402" fmla="*/ 2279327 h 2708353"/>
                <a:gd name="connsiteX1403" fmla="*/ 1293906 w 2170695"/>
                <a:gd name="connsiteY1403" fmla="*/ 2280184 h 2708353"/>
                <a:gd name="connsiteX1404" fmla="*/ 1306740 w 2170695"/>
                <a:gd name="connsiteY1404" fmla="*/ 2280565 h 2708353"/>
                <a:gd name="connsiteX1405" fmla="*/ 1318623 w 2170695"/>
                <a:gd name="connsiteY1405" fmla="*/ 2281421 h 2708353"/>
                <a:gd name="connsiteX1406" fmla="*/ 1372622 w 2170695"/>
                <a:gd name="connsiteY1406" fmla="*/ 2281326 h 2708353"/>
                <a:gd name="connsiteX1407" fmla="*/ 1388024 w 2170695"/>
                <a:gd name="connsiteY1407" fmla="*/ 2280565 h 2708353"/>
                <a:gd name="connsiteX1408" fmla="*/ 1405041 w 2170695"/>
                <a:gd name="connsiteY1408" fmla="*/ 2279994 h 2708353"/>
                <a:gd name="connsiteX1409" fmla="*/ 1419396 w 2170695"/>
                <a:gd name="connsiteY1409" fmla="*/ 2279137 h 2708353"/>
                <a:gd name="connsiteX1410" fmla="*/ 1432040 w 2170695"/>
                <a:gd name="connsiteY1410" fmla="*/ 2278470 h 2708353"/>
                <a:gd name="connsiteX1411" fmla="*/ 1437554 w 2170695"/>
                <a:gd name="connsiteY1411" fmla="*/ 2277709 h 2708353"/>
                <a:gd name="connsiteX1412" fmla="*/ 1443163 w 2170695"/>
                <a:gd name="connsiteY1412" fmla="*/ 2276471 h 2708353"/>
                <a:gd name="connsiteX1413" fmla="*/ 1446776 w 2170695"/>
                <a:gd name="connsiteY1413" fmla="*/ 2275710 h 2708353"/>
                <a:gd name="connsiteX1414" fmla="*/ 1452100 w 2170695"/>
                <a:gd name="connsiteY1414" fmla="*/ 2275329 h 2708353"/>
                <a:gd name="connsiteX1415" fmla="*/ 1464269 w 2170695"/>
                <a:gd name="connsiteY1415" fmla="*/ 2274472 h 2708353"/>
                <a:gd name="connsiteX1416" fmla="*/ 1474821 w 2170695"/>
                <a:gd name="connsiteY1416" fmla="*/ 2273616 h 2708353"/>
                <a:gd name="connsiteX1417" fmla="*/ 1479384 w 2170695"/>
                <a:gd name="connsiteY1417" fmla="*/ 2272568 h 2708353"/>
                <a:gd name="connsiteX1418" fmla="*/ 1486134 w 2170695"/>
                <a:gd name="connsiteY1418" fmla="*/ 2271141 h 2708353"/>
                <a:gd name="connsiteX1419" fmla="*/ 1494215 w 2170695"/>
                <a:gd name="connsiteY1419" fmla="*/ 2269903 h 2708353"/>
                <a:gd name="connsiteX1420" fmla="*/ 1506289 w 2170695"/>
                <a:gd name="connsiteY1420" fmla="*/ 2267619 h 2708353"/>
                <a:gd name="connsiteX1421" fmla="*/ 1513324 w 2170695"/>
                <a:gd name="connsiteY1421" fmla="*/ 2266000 h 2708353"/>
                <a:gd name="connsiteX1422" fmla="*/ 1520929 w 2170695"/>
                <a:gd name="connsiteY1422" fmla="*/ 2265144 h 2708353"/>
                <a:gd name="connsiteX1423" fmla="*/ 1528345 w 2170695"/>
                <a:gd name="connsiteY1423" fmla="*/ 2263716 h 2708353"/>
                <a:gd name="connsiteX1424" fmla="*/ 1542985 w 2170695"/>
                <a:gd name="connsiteY1424" fmla="*/ 2260765 h 2708353"/>
                <a:gd name="connsiteX1425" fmla="*/ 1553063 w 2170695"/>
                <a:gd name="connsiteY1425" fmla="*/ 2258099 h 2708353"/>
                <a:gd name="connsiteX1426" fmla="*/ 1560668 w 2170695"/>
                <a:gd name="connsiteY1426" fmla="*/ 2256196 h 2708353"/>
                <a:gd name="connsiteX1427" fmla="*/ 1569795 w 2170695"/>
                <a:gd name="connsiteY1427" fmla="*/ 2253816 h 2708353"/>
                <a:gd name="connsiteX1428" fmla="*/ 1580918 w 2170695"/>
                <a:gd name="connsiteY1428" fmla="*/ 2251627 h 2708353"/>
                <a:gd name="connsiteX1429" fmla="*/ 1592421 w 2170695"/>
                <a:gd name="connsiteY1429" fmla="*/ 2249532 h 2708353"/>
                <a:gd name="connsiteX1430" fmla="*/ 1602498 w 2170695"/>
                <a:gd name="connsiteY1430" fmla="*/ 2246867 h 2708353"/>
                <a:gd name="connsiteX1431" fmla="*/ 1609533 w 2170695"/>
                <a:gd name="connsiteY1431" fmla="*/ 2244773 h 2708353"/>
                <a:gd name="connsiteX1432" fmla="*/ 1617044 w 2170695"/>
                <a:gd name="connsiteY1432" fmla="*/ 2242298 h 2708353"/>
                <a:gd name="connsiteX1433" fmla="*/ 1623794 w 2170695"/>
                <a:gd name="connsiteY1433" fmla="*/ 2240013 h 2708353"/>
                <a:gd name="connsiteX1434" fmla="*/ 1629783 w 2170695"/>
                <a:gd name="connsiteY1434" fmla="*/ 2237919 h 2708353"/>
                <a:gd name="connsiteX1435" fmla="*/ 1637959 w 2170695"/>
                <a:gd name="connsiteY1435" fmla="*/ 2235158 h 2708353"/>
                <a:gd name="connsiteX1436" fmla="*/ 1643188 w 2170695"/>
                <a:gd name="connsiteY1436" fmla="*/ 2233350 h 2708353"/>
                <a:gd name="connsiteX1437" fmla="*/ 1651649 w 2170695"/>
                <a:gd name="connsiteY1437" fmla="*/ 2230684 h 2708353"/>
                <a:gd name="connsiteX1438" fmla="*/ 1657638 w 2170695"/>
                <a:gd name="connsiteY1438" fmla="*/ 2228685 h 2708353"/>
                <a:gd name="connsiteX1439" fmla="*/ 1665814 w 2170695"/>
                <a:gd name="connsiteY1439" fmla="*/ 2225830 h 2708353"/>
                <a:gd name="connsiteX1440" fmla="*/ 1670948 w 2170695"/>
                <a:gd name="connsiteY1440" fmla="*/ 2223926 h 2708353"/>
                <a:gd name="connsiteX1441" fmla="*/ 1676271 w 2170695"/>
                <a:gd name="connsiteY1441" fmla="*/ 2221641 h 2708353"/>
                <a:gd name="connsiteX1442" fmla="*/ 1680835 w 2170695"/>
                <a:gd name="connsiteY1442" fmla="*/ 2219547 h 2708353"/>
                <a:gd name="connsiteX1443" fmla="*/ 1687109 w 2170695"/>
                <a:gd name="connsiteY1443" fmla="*/ 2217262 h 2708353"/>
                <a:gd name="connsiteX1444" fmla="*/ 1693289 w 2170695"/>
                <a:gd name="connsiteY1444" fmla="*/ 2214597 h 2708353"/>
                <a:gd name="connsiteX1445" fmla="*/ 1698898 w 2170695"/>
                <a:gd name="connsiteY1445" fmla="*/ 2212217 h 2708353"/>
                <a:gd name="connsiteX1446" fmla="*/ 1704602 w 2170695"/>
                <a:gd name="connsiteY1446" fmla="*/ 2209838 h 2708353"/>
                <a:gd name="connsiteX1447" fmla="*/ 1709260 w 2170695"/>
                <a:gd name="connsiteY1447" fmla="*/ 2208029 h 2708353"/>
                <a:gd name="connsiteX1448" fmla="*/ 1715915 w 2170695"/>
                <a:gd name="connsiteY1448" fmla="*/ 2205269 h 2708353"/>
                <a:gd name="connsiteX1449" fmla="*/ 1720478 w 2170695"/>
                <a:gd name="connsiteY1449" fmla="*/ 2203269 h 2708353"/>
                <a:gd name="connsiteX1450" fmla="*/ 1725612 w 2170695"/>
                <a:gd name="connsiteY1450" fmla="*/ 2200985 h 2708353"/>
                <a:gd name="connsiteX1451" fmla="*/ 1730746 w 2170695"/>
                <a:gd name="connsiteY1451" fmla="*/ 2198510 h 2708353"/>
                <a:gd name="connsiteX1452" fmla="*/ 1735119 w 2170695"/>
                <a:gd name="connsiteY1452" fmla="*/ 2196321 h 2708353"/>
                <a:gd name="connsiteX1453" fmla="*/ 1739777 w 2170695"/>
                <a:gd name="connsiteY1453" fmla="*/ 2194036 h 2708353"/>
                <a:gd name="connsiteX1454" fmla="*/ 1744436 w 2170695"/>
                <a:gd name="connsiteY1454" fmla="*/ 2191751 h 2708353"/>
                <a:gd name="connsiteX1455" fmla="*/ 1748999 w 2170695"/>
                <a:gd name="connsiteY1455" fmla="*/ 2189467 h 2708353"/>
                <a:gd name="connsiteX1456" fmla="*/ 1753277 w 2170695"/>
                <a:gd name="connsiteY1456" fmla="*/ 2187277 h 2708353"/>
                <a:gd name="connsiteX1457" fmla="*/ 1758696 w 2170695"/>
                <a:gd name="connsiteY1457" fmla="*/ 2184517 h 2708353"/>
                <a:gd name="connsiteX1458" fmla="*/ 1762879 w 2170695"/>
                <a:gd name="connsiteY1458" fmla="*/ 2182518 h 2708353"/>
                <a:gd name="connsiteX1459" fmla="*/ 1767442 w 2170695"/>
                <a:gd name="connsiteY1459" fmla="*/ 2180233 h 2708353"/>
                <a:gd name="connsiteX1460" fmla="*/ 1771910 w 2170695"/>
                <a:gd name="connsiteY1460" fmla="*/ 2177949 h 2708353"/>
                <a:gd name="connsiteX1461" fmla="*/ 1776854 w 2170695"/>
                <a:gd name="connsiteY1461" fmla="*/ 2175378 h 2708353"/>
                <a:gd name="connsiteX1462" fmla="*/ 1781037 w 2170695"/>
                <a:gd name="connsiteY1462" fmla="*/ 2173475 h 2708353"/>
                <a:gd name="connsiteX1463" fmla="*/ 1787502 w 2170695"/>
                <a:gd name="connsiteY1463" fmla="*/ 2171190 h 2708353"/>
                <a:gd name="connsiteX1464" fmla="*/ 1791590 w 2170695"/>
                <a:gd name="connsiteY1464" fmla="*/ 2168715 h 2708353"/>
                <a:gd name="connsiteX1465" fmla="*/ 1795487 w 2170695"/>
                <a:gd name="connsiteY1465" fmla="*/ 2166430 h 2708353"/>
                <a:gd name="connsiteX1466" fmla="*/ 1799670 w 2170695"/>
                <a:gd name="connsiteY1466" fmla="*/ 2163956 h 2708353"/>
                <a:gd name="connsiteX1467" fmla="*/ 1803663 w 2170695"/>
                <a:gd name="connsiteY1467" fmla="*/ 2161671 h 2708353"/>
                <a:gd name="connsiteX1468" fmla="*/ 1807466 w 2170695"/>
                <a:gd name="connsiteY1468" fmla="*/ 2159386 h 2708353"/>
                <a:gd name="connsiteX1469" fmla="*/ 1811554 w 2170695"/>
                <a:gd name="connsiteY1469" fmla="*/ 2156911 h 2708353"/>
                <a:gd name="connsiteX1470" fmla="*/ 1815262 w 2170695"/>
                <a:gd name="connsiteY1470" fmla="*/ 2154817 h 2708353"/>
                <a:gd name="connsiteX1471" fmla="*/ 1818969 w 2170695"/>
                <a:gd name="connsiteY1471" fmla="*/ 2152533 h 2708353"/>
                <a:gd name="connsiteX1472" fmla="*/ 1823152 w 2170695"/>
                <a:gd name="connsiteY1472" fmla="*/ 2150058 h 2708353"/>
                <a:gd name="connsiteX1473" fmla="*/ 1826955 w 2170695"/>
                <a:gd name="connsiteY1473" fmla="*/ 2147868 h 2708353"/>
                <a:gd name="connsiteX1474" fmla="*/ 1830948 w 2170695"/>
                <a:gd name="connsiteY1474" fmla="*/ 2145393 h 2708353"/>
                <a:gd name="connsiteX1475" fmla="*/ 1834561 w 2170695"/>
                <a:gd name="connsiteY1475" fmla="*/ 2143109 h 2708353"/>
                <a:gd name="connsiteX1476" fmla="*/ 1837888 w 2170695"/>
                <a:gd name="connsiteY1476" fmla="*/ 2140919 h 2708353"/>
                <a:gd name="connsiteX1477" fmla="*/ 1841976 w 2170695"/>
                <a:gd name="connsiteY1477" fmla="*/ 2138254 h 2708353"/>
                <a:gd name="connsiteX1478" fmla="*/ 1845493 w 2170695"/>
                <a:gd name="connsiteY1478" fmla="*/ 2135969 h 2708353"/>
                <a:gd name="connsiteX1479" fmla="*/ 1848155 w 2170695"/>
                <a:gd name="connsiteY1479" fmla="*/ 2134065 h 2708353"/>
                <a:gd name="connsiteX1480" fmla="*/ 1851102 w 2170695"/>
                <a:gd name="connsiteY1480" fmla="*/ 2131781 h 2708353"/>
                <a:gd name="connsiteX1481" fmla="*/ 1855000 w 2170695"/>
                <a:gd name="connsiteY1481" fmla="*/ 2129116 h 2708353"/>
                <a:gd name="connsiteX1482" fmla="*/ 1858518 w 2170695"/>
                <a:gd name="connsiteY1482" fmla="*/ 2126831 h 2708353"/>
                <a:gd name="connsiteX1483" fmla="*/ 1861465 w 2170695"/>
                <a:gd name="connsiteY1483" fmla="*/ 2124737 h 2708353"/>
                <a:gd name="connsiteX1484" fmla="*/ 1864602 w 2170695"/>
                <a:gd name="connsiteY1484" fmla="*/ 2122547 h 2708353"/>
                <a:gd name="connsiteX1485" fmla="*/ 1868215 w 2170695"/>
                <a:gd name="connsiteY1485" fmla="*/ 2120263 h 2708353"/>
                <a:gd name="connsiteX1486" fmla="*/ 1872113 w 2170695"/>
                <a:gd name="connsiteY1486" fmla="*/ 2117502 h 2708353"/>
                <a:gd name="connsiteX1487" fmla="*/ 1875250 w 2170695"/>
                <a:gd name="connsiteY1487" fmla="*/ 2115123 h 2708353"/>
                <a:gd name="connsiteX1488" fmla="*/ 1878292 w 2170695"/>
                <a:gd name="connsiteY1488" fmla="*/ 2113123 h 2708353"/>
                <a:gd name="connsiteX1489" fmla="*/ 1882095 w 2170695"/>
                <a:gd name="connsiteY1489" fmla="*/ 2110744 h 2708353"/>
                <a:gd name="connsiteX1490" fmla="*/ 1885803 w 2170695"/>
                <a:gd name="connsiteY1490" fmla="*/ 2108173 h 2708353"/>
                <a:gd name="connsiteX1491" fmla="*/ 1888560 w 2170695"/>
                <a:gd name="connsiteY1491" fmla="*/ 2105984 h 2708353"/>
                <a:gd name="connsiteX1492" fmla="*/ 1891126 w 2170695"/>
                <a:gd name="connsiteY1492" fmla="*/ 2103985 h 2708353"/>
                <a:gd name="connsiteX1493" fmla="*/ 1893978 w 2170695"/>
                <a:gd name="connsiteY1493" fmla="*/ 2101701 h 2708353"/>
                <a:gd name="connsiteX1494" fmla="*/ 1896450 w 2170695"/>
                <a:gd name="connsiteY1494" fmla="*/ 2099702 h 2708353"/>
                <a:gd name="connsiteX1495" fmla="*/ 1899302 w 2170695"/>
                <a:gd name="connsiteY1495" fmla="*/ 2097607 h 2708353"/>
                <a:gd name="connsiteX1496" fmla="*/ 1904911 w 2170695"/>
                <a:gd name="connsiteY1496" fmla="*/ 2094561 h 2708353"/>
                <a:gd name="connsiteX1497" fmla="*/ 1907668 w 2170695"/>
                <a:gd name="connsiteY1497" fmla="*/ 2092753 h 2708353"/>
                <a:gd name="connsiteX1498" fmla="*/ 1910901 w 2170695"/>
                <a:gd name="connsiteY1498" fmla="*/ 2090277 h 2708353"/>
                <a:gd name="connsiteX1499" fmla="*/ 1914703 w 2170695"/>
                <a:gd name="connsiteY1499" fmla="*/ 2087612 h 2708353"/>
                <a:gd name="connsiteX1500" fmla="*/ 1918031 w 2170695"/>
                <a:gd name="connsiteY1500" fmla="*/ 2085137 h 2708353"/>
                <a:gd name="connsiteX1501" fmla="*/ 1920312 w 2170695"/>
                <a:gd name="connsiteY1501" fmla="*/ 2083233 h 2708353"/>
                <a:gd name="connsiteX1502" fmla="*/ 1923260 w 2170695"/>
                <a:gd name="connsiteY1502" fmla="*/ 2080758 h 2708353"/>
                <a:gd name="connsiteX1503" fmla="*/ 1925922 w 2170695"/>
                <a:gd name="connsiteY1503" fmla="*/ 2078474 h 2708353"/>
                <a:gd name="connsiteX1504" fmla="*/ 1928108 w 2170695"/>
                <a:gd name="connsiteY1504" fmla="*/ 2076665 h 2708353"/>
                <a:gd name="connsiteX1505" fmla="*/ 1930865 w 2170695"/>
                <a:gd name="connsiteY1505" fmla="*/ 2074571 h 2708353"/>
                <a:gd name="connsiteX1506" fmla="*/ 1934478 w 2170695"/>
                <a:gd name="connsiteY1506" fmla="*/ 2071906 h 2708353"/>
                <a:gd name="connsiteX1507" fmla="*/ 1938375 w 2170695"/>
                <a:gd name="connsiteY1507" fmla="*/ 2068955 h 2708353"/>
                <a:gd name="connsiteX1508" fmla="*/ 1942749 w 2170695"/>
                <a:gd name="connsiteY1508" fmla="*/ 2064862 h 2708353"/>
                <a:gd name="connsiteX1509" fmla="*/ 1947502 w 2170695"/>
                <a:gd name="connsiteY1509" fmla="*/ 2060483 h 2708353"/>
                <a:gd name="connsiteX1510" fmla="*/ 1951020 w 2170695"/>
                <a:gd name="connsiteY1510" fmla="*/ 2057437 h 2708353"/>
                <a:gd name="connsiteX1511" fmla="*/ 1953301 w 2170695"/>
                <a:gd name="connsiteY1511" fmla="*/ 2055152 h 2708353"/>
                <a:gd name="connsiteX1512" fmla="*/ 1955678 w 2170695"/>
                <a:gd name="connsiteY1512" fmla="*/ 2053058 h 2708353"/>
                <a:gd name="connsiteX1513" fmla="*/ 1957960 w 2170695"/>
                <a:gd name="connsiteY1513" fmla="*/ 2050868 h 2708353"/>
                <a:gd name="connsiteX1514" fmla="*/ 1960241 w 2170695"/>
                <a:gd name="connsiteY1514" fmla="*/ 2048774 h 2708353"/>
                <a:gd name="connsiteX1515" fmla="*/ 1962808 w 2170695"/>
                <a:gd name="connsiteY1515" fmla="*/ 2046489 h 2708353"/>
                <a:gd name="connsiteX1516" fmla="*/ 1965090 w 2170695"/>
                <a:gd name="connsiteY1516" fmla="*/ 2044205 h 2708353"/>
                <a:gd name="connsiteX1517" fmla="*/ 1968037 w 2170695"/>
                <a:gd name="connsiteY1517" fmla="*/ 2041825 h 2708353"/>
                <a:gd name="connsiteX1518" fmla="*/ 1972220 w 2170695"/>
                <a:gd name="connsiteY1518" fmla="*/ 2037922 h 2708353"/>
                <a:gd name="connsiteX1519" fmla="*/ 1990378 w 2170695"/>
                <a:gd name="connsiteY1519" fmla="*/ 2021074 h 2708353"/>
                <a:gd name="connsiteX1520" fmla="*/ 1996177 w 2170695"/>
                <a:gd name="connsiteY1520" fmla="*/ 2016124 h 2708353"/>
                <a:gd name="connsiteX1521" fmla="*/ 1998934 w 2170695"/>
                <a:gd name="connsiteY1521" fmla="*/ 2013649 h 2708353"/>
                <a:gd name="connsiteX1522" fmla="*/ 2001501 w 2170695"/>
                <a:gd name="connsiteY1522" fmla="*/ 2011174 h 2708353"/>
                <a:gd name="connsiteX1523" fmla="*/ 2003593 w 2170695"/>
                <a:gd name="connsiteY1523" fmla="*/ 2009079 h 2708353"/>
                <a:gd name="connsiteX1524" fmla="*/ 2005684 w 2170695"/>
                <a:gd name="connsiteY1524" fmla="*/ 2006890 h 2708353"/>
                <a:gd name="connsiteX1525" fmla="*/ 2008251 w 2170695"/>
                <a:gd name="connsiteY1525" fmla="*/ 2004320 h 2708353"/>
                <a:gd name="connsiteX1526" fmla="*/ 2010152 w 2170695"/>
                <a:gd name="connsiteY1526" fmla="*/ 2002131 h 2708353"/>
                <a:gd name="connsiteX1527" fmla="*/ 2011673 w 2170695"/>
                <a:gd name="connsiteY1527" fmla="*/ 2000703 h 2708353"/>
                <a:gd name="connsiteX1528" fmla="*/ 2014621 w 2170695"/>
                <a:gd name="connsiteY1528" fmla="*/ 1997466 h 2708353"/>
                <a:gd name="connsiteX1529" fmla="*/ 2018043 w 2170695"/>
                <a:gd name="connsiteY1529" fmla="*/ 1993944 h 2708353"/>
                <a:gd name="connsiteX1530" fmla="*/ 2020039 w 2170695"/>
                <a:gd name="connsiteY1530" fmla="*/ 1991945 h 2708353"/>
                <a:gd name="connsiteX1531" fmla="*/ 2032018 w 2170695"/>
                <a:gd name="connsiteY1531" fmla="*/ 1978713 h 2708353"/>
                <a:gd name="connsiteX1532" fmla="*/ 2034300 w 2170695"/>
                <a:gd name="connsiteY1532" fmla="*/ 1975953 h 2708353"/>
                <a:gd name="connsiteX1533" fmla="*/ 2036296 w 2170695"/>
                <a:gd name="connsiteY1533" fmla="*/ 1973478 h 2708353"/>
                <a:gd name="connsiteX1534" fmla="*/ 2038863 w 2170695"/>
                <a:gd name="connsiteY1534" fmla="*/ 1970622 h 2708353"/>
                <a:gd name="connsiteX1535" fmla="*/ 2041145 w 2170695"/>
                <a:gd name="connsiteY1535" fmla="*/ 1967957 h 2708353"/>
                <a:gd name="connsiteX1536" fmla="*/ 2042951 w 2170695"/>
                <a:gd name="connsiteY1536" fmla="*/ 1965863 h 2708353"/>
                <a:gd name="connsiteX1537" fmla="*/ 2044947 w 2170695"/>
                <a:gd name="connsiteY1537" fmla="*/ 1963673 h 2708353"/>
                <a:gd name="connsiteX1538" fmla="*/ 2047229 w 2170695"/>
                <a:gd name="connsiteY1538" fmla="*/ 1960913 h 2708353"/>
                <a:gd name="connsiteX1539" fmla="*/ 2049416 w 2170695"/>
                <a:gd name="connsiteY1539" fmla="*/ 1958533 h 2708353"/>
                <a:gd name="connsiteX1540" fmla="*/ 2052077 w 2170695"/>
                <a:gd name="connsiteY1540" fmla="*/ 1955201 h 2708353"/>
                <a:gd name="connsiteX1541" fmla="*/ 2059303 w 2170695"/>
                <a:gd name="connsiteY1541" fmla="*/ 1946349 h 2708353"/>
                <a:gd name="connsiteX1542" fmla="*/ 2062060 w 2170695"/>
                <a:gd name="connsiteY1542" fmla="*/ 1943112 h 2708353"/>
                <a:gd name="connsiteX1543" fmla="*/ 2064056 w 2170695"/>
                <a:gd name="connsiteY1543" fmla="*/ 1940637 h 2708353"/>
                <a:gd name="connsiteX1544" fmla="*/ 2066338 w 2170695"/>
                <a:gd name="connsiteY1544" fmla="*/ 1938543 h 2708353"/>
                <a:gd name="connsiteX1545" fmla="*/ 2068810 w 2170695"/>
                <a:gd name="connsiteY1545" fmla="*/ 1936354 h 2708353"/>
                <a:gd name="connsiteX1546" fmla="*/ 2070996 w 2170695"/>
                <a:gd name="connsiteY1546" fmla="*/ 1933783 h 2708353"/>
                <a:gd name="connsiteX1547" fmla="*/ 2072897 w 2170695"/>
                <a:gd name="connsiteY1547" fmla="*/ 1931213 h 2708353"/>
                <a:gd name="connsiteX1548" fmla="*/ 2074894 w 2170695"/>
                <a:gd name="connsiteY1548" fmla="*/ 1928643 h 2708353"/>
                <a:gd name="connsiteX1549" fmla="*/ 2077176 w 2170695"/>
                <a:gd name="connsiteY1549" fmla="*/ 1925787 h 2708353"/>
                <a:gd name="connsiteX1550" fmla="*/ 2079742 w 2170695"/>
                <a:gd name="connsiteY1550" fmla="*/ 1922170 h 2708353"/>
                <a:gd name="connsiteX1551" fmla="*/ 2082404 w 2170695"/>
                <a:gd name="connsiteY1551" fmla="*/ 1918267 h 2708353"/>
                <a:gd name="connsiteX1552" fmla="*/ 2084496 w 2170695"/>
                <a:gd name="connsiteY1552" fmla="*/ 1915411 h 2708353"/>
                <a:gd name="connsiteX1553" fmla="*/ 2086587 w 2170695"/>
                <a:gd name="connsiteY1553" fmla="*/ 1912461 h 2708353"/>
                <a:gd name="connsiteX1554" fmla="*/ 2088679 w 2170695"/>
                <a:gd name="connsiteY1554" fmla="*/ 1909795 h 2708353"/>
                <a:gd name="connsiteX1555" fmla="*/ 2090865 w 2170695"/>
                <a:gd name="connsiteY1555" fmla="*/ 1907035 h 2708353"/>
                <a:gd name="connsiteX1556" fmla="*/ 2093527 w 2170695"/>
                <a:gd name="connsiteY1556" fmla="*/ 1903227 h 2708353"/>
                <a:gd name="connsiteX1557" fmla="*/ 2095999 w 2170695"/>
                <a:gd name="connsiteY1557" fmla="*/ 1899895 h 2708353"/>
                <a:gd name="connsiteX1558" fmla="*/ 2098186 w 2170695"/>
                <a:gd name="connsiteY1558" fmla="*/ 1897040 h 2708353"/>
                <a:gd name="connsiteX1559" fmla="*/ 2100372 w 2170695"/>
                <a:gd name="connsiteY1559" fmla="*/ 1894279 h 2708353"/>
                <a:gd name="connsiteX1560" fmla="*/ 2102464 w 2170695"/>
                <a:gd name="connsiteY1560" fmla="*/ 1891614 h 2708353"/>
                <a:gd name="connsiteX1561" fmla="*/ 2105126 w 2170695"/>
                <a:gd name="connsiteY1561" fmla="*/ 1887806 h 2708353"/>
                <a:gd name="connsiteX1562" fmla="*/ 2107407 w 2170695"/>
                <a:gd name="connsiteY1562" fmla="*/ 1884284 h 2708353"/>
                <a:gd name="connsiteX1563" fmla="*/ 2109499 w 2170695"/>
                <a:gd name="connsiteY1563" fmla="*/ 1880952 h 2708353"/>
                <a:gd name="connsiteX1564" fmla="*/ 2111781 w 2170695"/>
                <a:gd name="connsiteY1564" fmla="*/ 1877430 h 2708353"/>
                <a:gd name="connsiteX1565" fmla="*/ 2114157 w 2170695"/>
                <a:gd name="connsiteY1565" fmla="*/ 1873718 h 2708353"/>
                <a:gd name="connsiteX1566" fmla="*/ 2116819 w 2170695"/>
                <a:gd name="connsiteY1566" fmla="*/ 1869625 h 2708353"/>
                <a:gd name="connsiteX1567" fmla="*/ 2118721 w 2170695"/>
                <a:gd name="connsiteY1567" fmla="*/ 1866769 h 2708353"/>
                <a:gd name="connsiteX1568" fmla="*/ 2120622 w 2170695"/>
                <a:gd name="connsiteY1568" fmla="*/ 1863627 h 2708353"/>
                <a:gd name="connsiteX1569" fmla="*/ 2127752 w 2170695"/>
                <a:gd name="connsiteY1569" fmla="*/ 1853728 h 2708353"/>
                <a:gd name="connsiteX1570" fmla="*/ 2130129 w 2170695"/>
                <a:gd name="connsiteY1570" fmla="*/ 1850301 h 2708353"/>
                <a:gd name="connsiteX1571" fmla="*/ 2132411 w 2170695"/>
                <a:gd name="connsiteY1571" fmla="*/ 1846779 h 2708353"/>
                <a:gd name="connsiteX1572" fmla="*/ 2134787 w 2170695"/>
                <a:gd name="connsiteY1572" fmla="*/ 1842971 h 2708353"/>
                <a:gd name="connsiteX1573" fmla="*/ 2136879 w 2170695"/>
                <a:gd name="connsiteY1573" fmla="*/ 1839639 h 2708353"/>
                <a:gd name="connsiteX1574" fmla="*/ 2139351 w 2170695"/>
                <a:gd name="connsiteY1574" fmla="*/ 1835927 h 2708353"/>
                <a:gd name="connsiteX1575" fmla="*/ 2141537 w 2170695"/>
                <a:gd name="connsiteY1575" fmla="*/ 1832024 h 2708353"/>
                <a:gd name="connsiteX1576" fmla="*/ 2143819 w 2170695"/>
                <a:gd name="connsiteY1576" fmla="*/ 1827836 h 2708353"/>
                <a:gd name="connsiteX1577" fmla="*/ 2146290 w 2170695"/>
                <a:gd name="connsiteY1577" fmla="*/ 1823457 h 2708353"/>
                <a:gd name="connsiteX1578" fmla="*/ 2148382 w 2170695"/>
                <a:gd name="connsiteY1578" fmla="*/ 1819459 h 2708353"/>
                <a:gd name="connsiteX1579" fmla="*/ 2150474 w 2170695"/>
                <a:gd name="connsiteY1579" fmla="*/ 1815842 h 2708353"/>
                <a:gd name="connsiteX1580" fmla="*/ 2152850 w 2170695"/>
                <a:gd name="connsiteY1580" fmla="*/ 1811558 h 2708353"/>
                <a:gd name="connsiteX1581" fmla="*/ 2155227 w 2170695"/>
                <a:gd name="connsiteY1581" fmla="*/ 1807179 h 2708353"/>
                <a:gd name="connsiteX1582" fmla="*/ 2157699 w 2170695"/>
                <a:gd name="connsiteY1582" fmla="*/ 1802896 h 2708353"/>
                <a:gd name="connsiteX1583" fmla="*/ 2159980 w 2170695"/>
                <a:gd name="connsiteY1583" fmla="*/ 1798517 h 2708353"/>
                <a:gd name="connsiteX1584" fmla="*/ 2161692 w 2170695"/>
                <a:gd name="connsiteY1584" fmla="*/ 1794899 h 2708353"/>
                <a:gd name="connsiteX1585" fmla="*/ 2164829 w 2170695"/>
                <a:gd name="connsiteY1585" fmla="*/ 1788998 h 2708353"/>
                <a:gd name="connsiteX1586" fmla="*/ 2168536 w 2170695"/>
                <a:gd name="connsiteY1586" fmla="*/ 1786808 h 2708353"/>
                <a:gd name="connsiteX1587" fmla="*/ 2169487 w 2170695"/>
                <a:gd name="connsiteY1587" fmla="*/ 2423637 h 2708353"/>
                <a:gd name="connsiteX1588" fmla="*/ 2162452 w 2170695"/>
                <a:gd name="connsiteY1588" fmla="*/ 2430967 h 2708353"/>
                <a:gd name="connsiteX1589" fmla="*/ 2159600 w 2170695"/>
                <a:gd name="connsiteY1589" fmla="*/ 2433251 h 2708353"/>
                <a:gd name="connsiteX1590" fmla="*/ 2157033 w 2170695"/>
                <a:gd name="connsiteY1590" fmla="*/ 2435345 h 2708353"/>
                <a:gd name="connsiteX1591" fmla="*/ 2154276 w 2170695"/>
                <a:gd name="connsiteY1591" fmla="*/ 2437344 h 2708353"/>
                <a:gd name="connsiteX1592" fmla="*/ 2150474 w 2170695"/>
                <a:gd name="connsiteY1592" fmla="*/ 2440105 h 2708353"/>
                <a:gd name="connsiteX1593" fmla="*/ 2147336 w 2170695"/>
                <a:gd name="connsiteY1593" fmla="*/ 2442390 h 2708353"/>
                <a:gd name="connsiteX1594" fmla="*/ 2144674 w 2170695"/>
                <a:gd name="connsiteY1594" fmla="*/ 2444389 h 2708353"/>
                <a:gd name="connsiteX1595" fmla="*/ 2141062 w 2170695"/>
                <a:gd name="connsiteY1595" fmla="*/ 2447244 h 2708353"/>
                <a:gd name="connsiteX1596" fmla="*/ 2139160 w 2170695"/>
                <a:gd name="connsiteY1596" fmla="*/ 2448862 h 2708353"/>
                <a:gd name="connsiteX1597" fmla="*/ 2136308 w 2170695"/>
                <a:gd name="connsiteY1597" fmla="*/ 2450861 h 2708353"/>
                <a:gd name="connsiteX1598" fmla="*/ 2132411 w 2170695"/>
                <a:gd name="connsiteY1598" fmla="*/ 2453717 h 2708353"/>
                <a:gd name="connsiteX1599" fmla="*/ 2129463 w 2170695"/>
                <a:gd name="connsiteY1599" fmla="*/ 2455907 h 2708353"/>
                <a:gd name="connsiteX1600" fmla="*/ 2125756 w 2170695"/>
                <a:gd name="connsiteY1600" fmla="*/ 2458477 h 2708353"/>
                <a:gd name="connsiteX1601" fmla="*/ 2122618 w 2170695"/>
                <a:gd name="connsiteY1601" fmla="*/ 2460761 h 2708353"/>
                <a:gd name="connsiteX1602" fmla="*/ 2120147 w 2170695"/>
                <a:gd name="connsiteY1602" fmla="*/ 2462665 h 2708353"/>
                <a:gd name="connsiteX1603" fmla="*/ 2116629 w 2170695"/>
                <a:gd name="connsiteY1603" fmla="*/ 2465140 h 2708353"/>
                <a:gd name="connsiteX1604" fmla="*/ 2112636 w 2170695"/>
                <a:gd name="connsiteY1604" fmla="*/ 2467710 h 2708353"/>
                <a:gd name="connsiteX1605" fmla="*/ 2109119 w 2170695"/>
                <a:gd name="connsiteY1605" fmla="*/ 2469995 h 2708353"/>
                <a:gd name="connsiteX1606" fmla="*/ 2106172 w 2170695"/>
                <a:gd name="connsiteY1606" fmla="*/ 2472184 h 2708353"/>
                <a:gd name="connsiteX1607" fmla="*/ 2103510 w 2170695"/>
                <a:gd name="connsiteY1607" fmla="*/ 2474278 h 2708353"/>
                <a:gd name="connsiteX1608" fmla="*/ 2099992 w 2170695"/>
                <a:gd name="connsiteY1608" fmla="*/ 2476658 h 2708353"/>
                <a:gd name="connsiteX1609" fmla="*/ 2095999 w 2170695"/>
                <a:gd name="connsiteY1609" fmla="*/ 2479323 h 2708353"/>
                <a:gd name="connsiteX1610" fmla="*/ 2092957 w 2170695"/>
                <a:gd name="connsiteY1610" fmla="*/ 2481418 h 2708353"/>
                <a:gd name="connsiteX1611" fmla="*/ 2090105 w 2170695"/>
                <a:gd name="connsiteY1611" fmla="*/ 2483702 h 2708353"/>
                <a:gd name="connsiteX1612" fmla="*/ 2086397 w 2170695"/>
                <a:gd name="connsiteY1612" fmla="*/ 2485797 h 2708353"/>
                <a:gd name="connsiteX1613" fmla="*/ 2081169 w 2170695"/>
                <a:gd name="connsiteY1613" fmla="*/ 2488081 h 2708353"/>
                <a:gd name="connsiteX1614" fmla="*/ 2077651 w 2170695"/>
                <a:gd name="connsiteY1614" fmla="*/ 2490461 h 2708353"/>
                <a:gd name="connsiteX1615" fmla="*/ 2073848 w 2170695"/>
                <a:gd name="connsiteY1615" fmla="*/ 2492841 h 2708353"/>
                <a:gd name="connsiteX1616" fmla="*/ 2070331 w 2170695"/>
                <a:gd name="connsiteY1616" fmla="*/ 2495030 h 2708353"/>
                <a:gd name="connsiteX1617" fmla="*/ 2067193 w 2170695"/>
                <a:gd name="connsiteY1617" fmla="*/ 2497124 h 2708353"/>
                <a:gd name="connsiteX1618" fmla="*/ 2062725 w 2170695"/>
                <a:gd name="connsiteY1618" fmla="*/ 2499980 h 2708353"/>
                <a:gd name="connsiteX1619" fmla="*/ 2059018 w 2170695"/>
                <a:gd name="connsiteY1619" fmla="*/ 2502360 h 2708353"/>
                <a:gd name="connsiteX1620" fmla="*/ 2055975 w 2170695"/>
                <a:gd name="connsiteY1620" fmla="*/ 2504454 h 2708353"/>
                <a:gd name="connsiteX1621" fmla="*/ 2052363 w 2170695"/>
                <a:gd name="connsiteY1621" fmla="*/ 2506739 h 2708353"/>
                <a:gd name="connsiteX1622" fmla="*/ 2048275 w 2170695"/>
                <a:gd name="connsiteY1622" fmla="*/ 2509214 h 2708353"/>
                <a:gd name="connsiteX1623" fmla="*/ 2044757 w 2170695"/>
                <a:gd name="connsiteY1623" fmla="*/ 2511498 h 2708353"/>
                <a:gd name="connsiteX1624" fmla="*/ 2041715 w 2170695"/>
                <a:gd name="connsiteY1624" fmla="*/ 2513592 h 2708353"/>
                <a:gd name="connsiteX1625" fmla="*/ 2037437 w 2170695"/>
                <a:gd name="connsiteY1625" fmla="*/ 2516258 h 2708353"/>
                <a:gd name="connsiteX1626" fmla="*/ 2033824 w 2170695"/>
                <a:gd name="connsiteY1626" fmla="*/ 2518352 h 2708353"/>
                <a:gd name="connsiteX1627" fmla="*/ 2030497 w 2170695"/>
                <a:gd name="connsiteY1627" fmla="*/ 2520351 h 2708353"/>
                <a:gd name="connsiteX1628" fmla="*/ 2025934 w 2170695"/>
                <a:gd name="connsiteY1628" fmla="*/ 2522921 h 2708353"/>
                <a:gd name="connsiteX1629" fmla="*/ 2021751 w 2170695"/>
                <a:gd name="connsiteY1629" fmla="*/ 2525301 h 2708353"/>
                <a:gd name="connsiteX1630" fmla="*/ 2018043 w 2170695"/>
                <a:gd name="connsiteY1630" fmla="*/ 2527395 h 2708353"/>
                <a:gd name="connsiteX1631" fmla="*/ 2013670 w 2170695"/>
                <a:gd name="connsiteY1631" fmla="*/ 2529965 h 2708353"/>
                <a:gd name="connsiteX1632" fmla="*/ 2010723 w 2170695"/>
                <a:gd name="connsiteY1632" fmla="*/ 2531869 h 2708353"/>
                <a:gd name="connsiteX1633" fmla="*/ 2005589 w 2170695"/>
                <a:gd name="connsiteY1633" fmla="*/ 2534725 h 2708353"/>
                <a:gd name="connsiteX1634" fmla="*/ 2001976 w 2170695"/>
                <a:gd name="connsiteY1634" fmla="*/ 2536724 h 2708353"/>
                <a:gd name="connsiteX1635" fmla="*/ 1998364 w 2170695"/>
                <a:gd name="connsiteY1635" fmla="*/ 2538818 h 2708353"/>
                <a:gd name="connsiteX1636" fmla="*/ 1993991 w 2170695"/>
                <a:gd name="connsiteY1636" fmla="*/ 2541293 h 2708353"/>
                <a:gd name="connsiteX1637" fmla="*/ 1989712 w 2170695"/>
                <a:gd name="connsiteY1637" fmla="*/ 2543768 h 2708353"/>
                <a:gd name="connsiteX1638" fmla="*/ 1986100 w 2170695"/>
                <a:gd name="connsiteY1638" fmla="*/ 2545862 h 2708353"/>
                <a:gd name="connsiteX1639" fmla="*/ 1981822 w 2170695"/>
                <a:gd name="connsiteY1639" fmla="*/ 2548147 h 2708353"/>
                <a:gd name="connsiteX1640" fmla="*/ 1976783 w 2170695"/>
                <a:gd name="connsiteY1640" fmla="*/ 2550622 h 2708353"/>
                <a:gd name="connsiteX1641" fmla="*/ 1972315 w 2170695"/>
                <a:gd name="connsiteY1641" fmla="*/ 2553002 h 2708353"/>
                <a:gd name="connsiteX1642" fmla="*/ 1968132 w 2170695"/>
                <a:gd name="connsiteY1642" fmla="*/ 2555286 h 2708353"/>
                <a:gd name="connsiteX1643" fmla="*/ 1963569 w 2170695"/>
                <a:gd name="connsiteY1643" fmla="*/ 2557571 h 2708353"/>
                <a:gd name="connsiteX1644" fmla="*/ 1959386 w 2170695"/>
                <a:gd name="connsiteY1644" fmla="*/ 2559855 h 2708353"/>
                <a:gd name="connsiteX1645" fmla="*/ 1955488 w 2170695"/>
                <a:gd name="connsiteY1645" fmla="*/ 2561854 h 2708353"/>
                <a:gd name="connsiteX1646" fmla="*/ 1948928 w 2170695"/>
                <a:gd name="connsiteY1646" fmla="*/ 2564424 h 2708353"/>
                <a:gd name="connsiteX1647" fmla="*/ 1943699 w 2170695"/>
                <a:gd name="connsiteY1647" fmla="*/ 2566614 h 2708353"/>
                <a:gd name="connsiteX1648" fmla="*/ 1938756 w 2170695"/>
                <a:gd name="connsiteY1648" fmla="*/ 2569089 h 2708353"/>
                <a:gd name="connsiteX1649" fmla="*/ 1934192 w 2170695"/>
                <a:gd name="connsiteY1649" fmla="*/ 2571183 h 2708353"/>
                <a:gd name="connsiteX1650" fmla="*/ 1929439 w 2170695"/>
                <a:gd name="connsiteY1650" fmla="*/ 2573468 h 2708353"/>
                <a:gd name="connsiteX1651" fmla="*/ 1924495 w 2170695"/>
                <a:gd name="connsiteY1651" fmla="*/ 2575752 h 2708353"/>
                <a:gd name="connsiteX1652" fmla="*/ 1919172 w 2170695"/>
                <a:gd name="connsiteY1652" fmla="*/ 2578132 h 2708353"/>
                <a:gd name="connsiteX1653" fmla="*/ 1914894 w 2170695"/>
                <a:gd name="connsiteY1653" fmla="*/ 2580036 h 2708353"/>
                <a:gd name="connsiteX1654" fmla="*/ 1908999 w 2170695"/>
                <a:gd name="connsiteY1654" fmla="*/ 2582891 h 2708353"/>
                <a:gd name="connsiteX1655" fmla="*/ 1904816 w 2170695"/>
                <a:gd name="connsiteY1655" fmla="*/ 2584891 h 2708353"/>
                <a:gd name="connsiteX1656" fmla="*/ 1899778 w 2170695"/>
                <a:gd name="connsiteY1656" fmla="*/ 2587365 h 2708353"/>
                <a:gd name="connsiteX1657" fmla="*/ 1894739 w 2170695"/>
                <a:gd name="connsiteY1657" fmla="*/ 2589650 h 2708353"/>
                <a:gd name="connsiteX1658" fmla="*/ 1891221 w 2170695"/>
                <a:gd name="connsiteY1658" fmla="*/ 2591459 h 2708353"/>
                <a:gd name="connsiteX1659" fmla="*/ 1887989 w 2170695"/>
                <a:gd name="connsiteY1659" fmla="*/ 2592316 h 2708353"/>
                <a:gd name="connsiteX1660" fmla="*/ 1884376 w 2170695"/>
                <a:gd name="connsiteY1660" fmla="*/ 2594219 h 2708353"/>
                <a:gd name="connsiteX1661" fmla="*/ 1878958 w 2170695"/>
                <a:gd name="connsiteY1661" fmla="*/ 2596504 h 2708353"/>
                <a:gd name="connsiteX1662" fmla="*/ 1873539 w 2170695"/>
                <a:gd name="connsiteY1662" fmla="*/ 2598788 h 2708353"/>
                <a:gd name="connsiteX1663" fmla="*/ 1866884 w 2170695"/>
                <a:gd name="connsiteY1663" fmla="*/ 2601454 h 2708353"/>
                <a:gd name="connsiteX1664" fmla="*/ 1862986 w 2170695"/>
                <a:gd name="connsiteY1664" fmla="*/ 2603262 h 2708353"/>
                <a:gd name="connsiteX1665" fmla="*/ 1857282 w 2170695"/>
                <a:gd name="connsiteY1665" fmla="*/ 2605642 h 2708353"/>
                <a:gd name="connsiteX1666" fmla="*/ 1852243 w 2170695"/>
                <a:gd name="connsiteY1666" fmla="*/ 2607927 h 2708353"/>
                <a:gd name="connsiteX1667" fmla="*/ 1849011 w 2170695"/>
                <a:gd name="connsiteY1667" fmla="*/ 2609640 h 2708353"/>
                <a:gd name="connsiteX1668" fmla="*/ 1841596 w 2170695"/>
                <a:gd name="connsiteY1668" fmla="*/ 2612305 h 2708353"/>
                <a:gd name="connsiteX1669" fmla="*/ 1834656 w 2170695"/>
                <a:gd name="connsiteY1669" fmla="*/ 2614971 h 2708353"/>
                <a:gd name="connsiteX1670" fmla="*/ 1829617 w 2170695"/>
                <a:gd name="connsiteY1670" fmla="*/ 2616970 h 2708353"/>
                <a:gd name="connsiteX1671" fmla="*/ 1823628 w 2170695"/>
                <a:gd name="connsiteY1671" fmla="*/ 2619350 h 2708353"/>
                <a:gd name="connsiteX1672" fmla="*/ 1817353 w 2170695"/>
                <a:gd name="connsiteY1672" fmla="*/ 2621730 h 2708353"/>
                <a:gd name="connsiteX1673" fmla="*/ 1811079 w 2170695"/>
                <a:gd name="connsiteY1673" fmla="*/ 2624109 h 2708353"/>
                <a:gd name="connsiteX1674" fmla="*/ 1804899 w 2170695"/>
                <a:gd name="connsiteY1674" fmla="*/ 2626394 h 2708353"/>
                <a:gd name="connsiteX1675" fmla="*/ 1797294 w 2170695"/>
                <a:gd name="connsiteY1675" fmla="*/ 2629154 h 2708353"/>
                <a:gd name="connsiteX1676" fmla="*/ 1793396 w 2170695"/>
                <a:gd name="connsiteY1676" fmla="*/ 2630582 h 2708353"/>
                <a:gd name="connsiteX1677" fmla="*/ 1785505 w 2170695"/>
                <a:gd name="connsiteY1677" fmla="*/ 2633438 h 2708353"/>
                <a:gd name="connsiteX1678" fmla="*/ 1779896 w 2170695"/>
                <a:gd name="connsiteY1678" fmla="*/ 2635152 h 2708353"/>
                <a:gd name="connsiteX1679" fmla="*/ 1771720 w 2170695"/>
                <a:gd name="connsiteY1679" fmla="*/ 2638102 h 2708353"/>
                <a:gd name="connsiteX1680" fmla="*/ 1765541 w 2170695"/>
                <a:gd name="connsiteY1680" fmla="*/ 2640101 h 2708353"/>
                <a:gd name="connsiteX1681" fmla="*/ 1756699 w 2170695"/>
                <a:gd name="connsiteY1681" fmla="*/ 2642481 h 2708353"/>
                <a:gd name="connsiteX1682" fmla="*/ 1746337 w 2170695"/>
                <a:gd name="connsiteY1682" fmla="*/ 2645146 h 2708353"/>
                <a:gd name="connsiteX1683" fmla="*/ 1740253 w 2170695"/>
                <a:gd name="connsiteY1683" fmla="*/ 2647145 h 2708353"/>
                <a:gd name="connsiteX1684" fmla="*/ 1731506 w 2170695"/>
                <a:gd name="connsiteY1684" fmla="*/ 2649716 h 2708353"/>
                <a:gd name="connsiteX1685" fmla="*/ 1724566 w 2170695"/>
                <a:gd name="connsiteY1685" fmla="*/ 2651715 h 2708353"/>
                <a:gd name="connsiteX1686" fmla="*/ 1716010 w 2170695"/>
                <a:gd name="connsiteY1686" fmla="*/ 2654190 h 2708353"/>
                <a:gd name="connsiteX1687" fmla="*/ 1707929 w 2170695"/>
                <a:gd name="connsiteY1687" fmla="*/ 2656379 h 2708353"/>
                <a:gd name="connsiteX1688" fmla="*/ 1699563 w 2170695"/>
                <a:gd name="connsiteY1688" fmla="*/ 2658664 h 2708353"/>
                <a:gd name="connsiteX1689" fmla="*/ 1691768 w 2170695"/>
                <a:gd name="connsiteY1689" fmla="*/ 2660948 h 2708353"/>
                <a:gd name="connsiteX1690" fmla="*/ 1684447 w 2170695"/>
                <a:gd name="connsiteY1690" fmla="*/ 2663042 h 2708353"/>
                <a:gd name="connsiteX1691" fmla="*/ 1670948 w 2170695"/>
                <a:gd name="connsiteY1691" fmla="*/ 2666184 h 2708353"/>
                <a:gd name="connsiteX1692" fmla="*/ 1663342 w 2170695"/>
                <a:gd name="connsiteY1692" fmla="*/ 2668278 h 2708353"/>
                <a:gd name="connsiteX1693" fmla="*/ 1655737 w 2170695"/>
                <a:gd name="connsiteY1693" fmla="*/ 2670182 h 2708353"/>
                <a:gd name="connsiteX1694" fmla="*/ 1645089 w 2170695"/>
                <a:gd name="connsiteY1694" fmla="*/ 2672752 h 2708353"/>
                <a:gd name="connsiteX1695" fmla="*/ 1635297 w 2170695"/>
                <a:gd name="connsiteY1695" fmla="*/ 2674941 h 2708353"/>
                <a:gd name="connsiteX1696" fmla="*/ 1624649 w 2170695"/>
                <a:gd name="connsiteY1696" fmla="*/ 2677226 h 2708353"/>
                <a:gd name="connsiteX1697" fmla="*/ 1610484 w 2170695"/>
                <a:gd name="connsiteY1697" fmla="*/ 2679986 h 2708353"/>
                <a:gd name="connsiteX1698" fmla="*/ 1602498 w 2170695"/>
                <a:gd name="connsiteY1698" fmla="*/ 2681414 h 2708353"/>
                <a:gd name="connsiteX1699" fmla="*/ 1588428 w 2170695"/>
                <a:gd name="connsiteY1699" fmla="*/ 2684365 h 2708353"/>
                <a:gd name="connsiteX1700" fmla="*/ 1575309 w 2170695"/>
                <a:gd name="connsiteY1700" fmla="*/ 2687221 h 2708353"/>
                <a:gd name="connsiteX1701" fmla="*/ 1567703 w 2170695"/>
                <a:gd name="connsiteY1701" fmla="*/ 2688458 h 2708353"/>
                <a:gd name="connsiteX1702" fmla="*/ 1557911 w 2170695"/>
                <a:gd name="connsiteY1702" fmla="*/ 2689315 h 2708353"/>
                <a:gd name="connsiteX1703" fmla="*/ 1549830 w 2170695"/>
                <a:gd name="connsiteY1703" fmla="*/ 2690743 h 2708353"/>
                <a:gd name="connsiteX1704" fmla="*/ 1543271 w 2170695"/>
                <a:gd name="connsiteY1704" fmla="*/ 2692171 h 2708353"/>
                <a:gd name="connsiteX1705" fmla="*/ 1538517 w 2170695"/>
                <a:gd name="connsiteY1705" fmla="*/ 2693028 h 2708353"/>
                <a:gd name="connsiteX1706" fmla="*/ 1533859 w 2170695"/>
                <a:gd name="connsiteY1706" fmla="*/ 2693408 h 2708353"/>
                <a:gd name="connsiteX1707" fmla="*/ 1528155 w 2170695"/>
                <a:gd name="connsiteY1707" fmla="*/ 2693789 h 2708353"/>
                <a:gd name="connsiteX1708" fmla="*/ 1521880 w 2170695"/>
                <a:gd name="connsiteY1708" fmla="*/ 2694646 h 2708353"/>
                <a:gd name="connsiteX1709" fmla="*/ 1516651 w 2170695"/>
                <a:gd name="connsiteY1709" fmla="*/ 2695978 h 2708353"/>
                <a:gd name="connsiteX1710" fmla="*/ 1511993 w 2170695"/>
                <a:gd name="connsiteY1710" fmla="*/ 2696930 h 2708353"/>
                <a:gd name="connsiteX1711" fmla="*/ 1504863 w 2170695"/>
                <a:gd name="connsiteY1711" fmla="*/ 2697502 h 2708353"/>
                <a:gd name="connsiteX1712" fmla="*/ 1493074 w 2170695"/>
                <a:gd name="connsiteY1712" fmla="*/ 2698168 h 2708353"/>
                <a:gd name="connsiteX1713" fmla="*/ 1483853 w 2170695"/>
                <a:gd name="connsiteY1713" fmla="*/ 2699025 h 2708353"/>
                <a:gd name="connsiteX1714" fmla="*/ 1479574 w 2170695"/>
                <a:gd name="connsiteY1714" fmla="*/ 2699596 h 2708353"/>
                <a:gd name="connsiteX1715" fmla="*/ 1474251 w 2170695"/>
                <a:gd name="connsiteY1715" fmla="*/ 2700452 h 2708353"/>
                <a:gd name="connsiteX1716" fmla="*/ 1446871 w 2170695"/>
                <a:gd name="connsiteY1716" fmla="*/ 2702547 h 2708353"/>
                <a:gd name="connsiteX1717" fmla="*/ 1427667 w 2170695"/>
                <a:gd name="connsiteY1717" fmla="*/ 2703594 h 2708353"/>
                <a:gd name="connsiteX1718" fmla="*/ 1418350 w 2170695"/>
                <a:gd name="connsiteY1718" fmla="*/ 2704165 h 2708353"/>
                <a:gd name="connsiteX1719" fmla="*/ 1410650 w 2170695"/>
                <a:gd name="connsiteY1719" fmla="*/ 2705022 h 2708353"/>
                <a:gd name="connsiteX1720" fmla="*/ 1335546 w 2170695"/>
                <a:gd name="connsiteY1720" fmla="*/ 2706545 h 2708353"/>
                <a:gd name="connsiteX1721" fmla="*/ 1335546 w 2170695"/>
                <a:gd name="connsiteY1721" fmla="*/ 2706545 h 270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Lst>
              <a:rect l="l" t="t" r="r" b="b"/>
              <a:pathLst>
                <a:path w="2170695" h="2708353">
                  <a:moveTo>
                    <a:pt x="1336782" y="2708354"/>
                  </a:moveTo>
                  <a:cubicBezTo>
                    <a:pt x="1335831" y="2708163"/>
                    <a:pt x="1325944" y="2707973"/>
                    <a:pt x="1314631" y="2707973"/>
                  </a:cubicBezTo>
                  <a:cubicBezTo>
                    <a:pt x="1295046" y="2707973"/>
                    <a:pt x="1294096" y="2707973"/>
                    <a:pt x="1291244" y="2707021"/>
                  </a:cubicBezTo>
                  <a:cubicBezTo>
                    <a:pt x="1288772" y="2706259"/>
                    <a:pt x="1287061" y="2706164"/>
                    <a:pt x="1279455" y="2705974"/>
                  </a:cubicBezTo>
                  <a:cubicBezTo>
                    <a:pt x="1274417" y="2705974"/>
                    <a:pt x="1270043" y="2705593"/>
                    <a:pt x="1269378" y="2705402"/>
                  </a:cubicBezTo>
                  <a:cubicBezTo>
                    <a:pt x="1268712" y="2705117"/>
                    <a:pt x="1263674" y="2704736"/>
                    <a:pt x="1258255" y="2704546"/>
                  </a:cubicBezTo>
                  <a:cubicBezTo>
                    <a:pt x="1233727" y="2703594"/>
                    <a:pt x="1227072" y="2703118"/>
                    <a:pt x="1223650" y="2702071"/>
                  </a:cubicBezTo>
                  <a:cubicBezTo>
                    <a:pt x="1221844" y="2701500"/>
                    <a:pt x="1219752" y="2701214"/>
                    <a:pt x="1217566" y="2701214"/>
                  </a:cubicBezTo>
                  <a:cubicBezTo>
                    <a:pt x="1215759" y="2701214"/>
                    <a:pt x="1212337" y="2700928"/>
                    <a:pt x="1209960" y="2700548"/>
                  </a:cubicBezTo>
                  <a:cubicBezTo>
                    <a:pt x="1207678" y="2700167"/>
                    <a:pt x="1202069" y="2699596"/>
                    <a:pt x="1197506" y="2699310"/>
                  </a:cubicBezTo>
                  <a:cubicBezTo>
                    <a:pt x="1187714" y="2698549"/>
                    <a:pt x="1184101" y="2698073"/>
                    <a:pt x="1181535" y="2697216"/>
                  </a:cubicBezTo>
                  <a:cubicBezTo>
                    <a:pt x="1178968" y="2696359"/>
                    <a:pt x="1171838" y="2695503"/>
                    <a:pt x="1163662" y="2694932"/>
                  </a:cubicBezTo>
                  <a:cubicBezTo>
                    <a:pt x="1154630" y="2694360"/>
                    <a:pt x="1151398" y="2693884"/>
                    <a:pt x="1143887" y="2692266"/>
                  </a:cubicBezTo>
                  <a:cubicBezTo>
                    <a:pt x="1140370" y="2691505"/>
                    <a:pt x="1135236" y="2690648"/>
                    <a:pt x="1132289" y="2690458"/>
                  </a:cubicBezTo>
                  <a:cubicBezTo>
                    <a:pt x="1128676" y="2690172"/>
                    <a:pt x="1124969" y="2689506"/>
                    <a:pt x="1120501" y="2688363"/>
                  </a:cubicBezTo>
                  <a:cubicBezTo>
                    <a:pt x="1116888" y="2687411"/>
                    <a:pt x="1111564" y="2686459"/>
                    <a:pt x="1108712" y="2686079"/>
                  </a:cubicBezTo>
                  <a:cubicBezTo>
                    <a:pt x="1097494" y="2684746"/>
                    <a:pt x="1096258" y="2684556"/>
                    <a:pt x="1093976" y="2683604"/>
                  </a:cubicBezTo>
                  <a:cubicBezTo>
                    <a:pt x="1090649" y="2682271"/>
                    <a:pt x="1088843" y="2681890"/>
                    <a:pt x="1082473" y="2681319"/>
                  </a:cubicBezTo>
                  <a:cubicBezTo>
                    <a:pt x="1076104" y="2680748"/>
                    <a:pt x="1074202" y="2680367"/>
                    <a:pt x="1070590" y="2678844"/>
                  </a:cubicBezTo>
                  <a:cubicBezTo>
                    <a:pt x="1067928" y="2677702"/>
                    <a:pt x="1065266" y="2677036"/>
                    <a:pt x="1061178" y="2676559"/>
                  </a:cubicBezTo>
                  <a:cubicBezTo>
                    <a:pt x="1056995" y="2676084"/>
                    <a:pt x="1054238" y="2675417"/>
                    <a:pt x="1050435" y="2673989"/>
                  </a:cubicBezTo>
                  <a:cubicBezTo>
                    <a:pt x="1047773" y="2672942"/>
                    <a:pt x="1045301" y="2672371"/>
                    <a:pt x="1041784" y="2671990"/>
                  </a:cubicBezTo>
                  <a:cubicBezTo>
                    <a:pt x="1036935" y="2671419"/>
                    <a:pt x="1036270" y="2671229"/>
                    <a:pt x="1030471" y="2669135"/>
                  </a:cubicBezTo>
                  <a:cubicBezTo>
                    <a:pt x="1028759" y="2668563"/>
                    <a:pt x="1025337" y="2667802"/>
                    <a:pt x="1022675" y="2667421"/>
                  </a:cubicBezTo>
                  <a:cubicBezTo>
                    <a:pt x="1017161" y="2666660"/>
                    <a:pt x="1014309" y="2665993"/>
                    <a:pt x="1011457" y="2664566"/>
                  </a:cubicBezTo>
                  <a:cubicBezTo>
                    <a:pt x="1010221" y="2663899"/>
                    <a:pt x="1007464" y="2663233"/>
                    <a:pt x="1004422" y="2662757"/>
                  </a:cubicBezTo>
                  <a:cubicBezTo>
                    <a:pt x="1000619" y="2662090"/>
                    <a:pt x="998718" y="2661615"/>
                    <a:pt x="996531" y="2660472"/>
                  </a:cubicBezTo>
                  <a:cubicBezTo>
                    <a:pt x="994345" y="2659330"/>
                    <a:pt x="992443" y="2658854"/>
                    <a:pt x="988926" y="2658188"/>
                  </a:cubicBezTo>
                  <a:cubicBezTo>
                    <a:pt x="985408" y="2657616"/>
                    <a:pt x="983412" y="2657045"/>
                    <a:pt x="981225" y="2655903"/>
                  </a:cubicBezTo>
                  <a:cubicBezTo>
                    <a:pt x="978943" y="2654761"/>
                    <a:pt x="977042" y="2654190"/>
                    <a:pt x="973144" y="2653619"/>
                  </a:cubicBezTo>
                  <a:cubicBezTo>
                    <a:pt x="969246" y="2652952"/>
                    <a:pt x="967345" y="2652476"/>
                    <a:pt x="965254" y="2651334"/>
                  </a:cubicBezTo>
                  <a:cubicBezTo>
                    <a:pt x="962687" y="2650001"/>
                    <a:pt x="959359" y="2649145"/>
                    <a:pt x="954606" y="2648478"/>
                  </a:cubicBezTo>
                  <a:cubicBezTo>
                    <a:pt x="953560" y="2648288"/>
                    <a:pt x="951564" y="2647717"/>
                    <a:pt x="950423" y="2647050"/>
                  </a:cubicBezTo>
                  <a:cubicBezTo>
                    <a:pt x="947000" y="2645242"/>
                    <a:pt x="944053" y="2644575"/>
                    <a:pt x="938920" y="2644195"/>
                  </a:cubicBezTo>
                  <a:cubicBezTo>
                    <a:pt x="935497" y="2643909"/>
                    <a:pt x="933786" y="2643623"/>
                    <a:pt x="932645" y="2642957"/>
                  </a:cubicBezTo>
                  <a:cubicBezTo>
                    <a:pt x="928652" y="2640863"/>
                    <a:pt x="927226" y="2640292"/>
                    <a:pt x="923613" y="2639530"/>
                  </a:cubicBezTo>
                  <a:cubicBezTo>
                    <a:pt x="921522" y="2639054"/>
                    <a:pt x="919145" y="2638388"/>
                    <a:pt x="918480" y="2637912"/>
                  </a:cubicBezTo>
                  <a:cubicBezTo>
                    <a:pt x="915533" y="2636103"/>
                    <a:pt x="914677" y="2635818"/>
                    <a:pt x="910589" y="2634961"/>
                  </a:cubicBezTo>
                  <a:cubicBezTo>
                    <a:pt x="907452" y="2634295"/>
                    <a:pt x="905646" y="2633723"/>
                    <a:pt x="903934" y="2632676"/>
                  </a:cubicBezTo>
                  <a:cubicBezTo>
                    <a:pt x="902318" y="2631725"/>
                    <a:pt x="900322" y="2630963"/>
                    <a:pt x="897565" y="2630392"/>
                  </a:cubicBezTo>
                  <a:cubicBezTo>
                    <a:pt x="895093" y="2629821"/>
                    <a:pt x="892621" y="2628964"/>
                    <a:pt x="890910" y="2628107"/>
                  </a:cubicBezTo>
                  <a:cubicBezTo>
                    <a:pt x="889389" y="2627251"/>
                    <a:pt x="886822" y="2626299"/>
                    <a:pt x="884826" y="2625918"/>
                  </a:cubicBezTo>
                  <a:cubicBezTo>
                    <a:pt x="880833" y="2625061"/>
                    <a:pt x="879216" y="2624490"/>
                    <a:pt x="878836" y="2623824"/>
                  </a:cubicBezTo>
                  <a:cubicBezTo>
                    <a:pt x="878361" y="2623062"/>
                    <a:pt x="875414" y="2621730"/>
                    <a:pt x="873037" y="2621253"/>
                  </a:cubicBezTo>
                  <a:cubicBezTo>
                    <a:pt x="870660" y="2620778"/>
                    <a:pt x="868569" y="2619826"/>
                    <a:pt x="866858" y="2618398"/>
                  </a:cubicBezTo>
                  <a:cubicBezTo>
                    <a:pt x="866287" y="2617922"/>
                    <a:pt x="864101" y="2617160"/>
                    <a:pt x="862009" y="2616589"/>
                  </a:cubicBezTo>
                  <a:cubicBezTo>
                    <a:pt x="859918" y="2616018"/>
                    <a:pt x="857065" y="2614971"/>
                    <a:pt x="855735" y="2614114"/>
                  </a:cubicBezTo>
                  <a:cubicBezTo>
                    <a:pt x="854309" y="2613257"/>
                    <a:pt x="852027" y="2612401"/>
                    <a:pt x="850126" y="2611925"/>
                  </a:cubicBezTo>
                  <a:cubicBezTo>
                    <a:pt x="848034" y="2611449"/>
                    <a:pt x="846323" y="2610783"/>
                    <a:pt x="844802" y="2609735"/>
                  </a:cubicBezTo>
                  <a:cubicBezTo>
                    <a:pt x="843376" y="2608783"/>
                    <a:pt x="841379" y="2607927"/>
                    <a:pt x="838907" y="2607260"/>
                  </a:cubicBezTo>
                  <a:cubicBezTo>
                    <a:pt x="836816" y="2606689"/>
                    <a:pt x="834154" y="2605737"/>
                    <a:pt x="832823" y="2604881"/>
                  </a:cubicBezTo>
                  <a:cubicBezTo>
                    <a:pt x="831492" y="2604119"/>
                    <a:pt x="829020" y="2603072"/>
                    <a:pt x="827214" y="2602691"/>
                  </a:cubicBezTo>
                  <a:cubicBezTo>
                    <a:pt x="823696" y="2601835"/>
                    <a:pt x="823506" y="2601739"/>
                    <a:pt x="821415" y="2600121"/>
                  </a:cubicBezTo>
                  <a:cubicBezTo>
                    <a:pt x="820559" y="2599455"/>
                    <a:pt x="818563" y="2598598"/>
                    <a:pt x="816947" y="2598122"/>
                  </a:cubicBezTo>
                  <a:cubicBezTo>
                    <a:pt x="815235" y="2597646"/>
                    <a:pt x="813144" y="2596694"/>
                    <a:pt x="812098" y="2595838"/>
                  </a:cubicBezTo>
                  <a:cubicBezTo>
                    <a:pt x="811052" y="2595076"/>
                    <a:pt x="808961" y="2594029"/>
                    <a:pt x="807250" y="2593553"/>
                  </a:cubicBezTo>
                  <a:cubicBezTo>
                    <a:pt x="805633" y="2593077"/>
                    <a:pt x="803352" y="2592030"/>
                    <a:pt x="802211" y="2591268"/>
                  </a:cubicBezTo>
                  <a:cubicBezTo>
                    <a:pt x="801070" y="2590507"/>
                    <a:pt x="798693" y="2589365"/>
                    <a:pt x="796982" y="2588889"/>
                  </a:cubicBezTo>
                  <a:cubicBezTo>
                    <a:pt x="795081" y="2588317"/>
                    <a:pt x="792989" y="2587270"/>
                    <a:pt x="791848" y="2586413"/>
                  </a:cubicBezTo>
                  <a:cubicBezTo>
                    <a:pt x="790517" y="2585462"/>
                    <a:pt x="788901" y="2584700"/>
                    <a:pt x="786905" y="2584224"/>
                  </a:cubicBezTo>
                  <a:cubicBezTo>
                    <a:pt x="784813" y="2583748"/>
                    <a:pt x="783387" y="2583082"/>
                    <a:pt x="782151" y="2582130"/>
                  </a:cubicBezTo>
                  <a:cubicBezTo>
                    <a:pt x="781011" y="2581273"/>
                    <a:pt x="779204" y="2580321"/>
                    <a:pt x="777018" y="2579655"/>
                  </a:cubicBezTo>
                  <a:cubicBezTo>
                    <a:pt x="775116" y="2579084"/>
                    <a:pt x="773025" y="2578132"/>
                    <a:pt x="772359" y="2577561"/>
                  </a:cubicBezTo>
                  <a:cubicBezTo>
                    <a:pt x="770648" y="2576133"/>
                    <a:pt x="769412" y="2575562"/>
                    <a:pt x="766750" y="2574895"/>
                  </a:cubicBezTo>
                  <a:cubicBezTo>
                    <a:pt x="765229" y="2574515"/>
                    <a:pt x="763898" y="2573848"/>
                    <a:pt x="762662" y="2572801"/>
                  </a:cubicBezTo>
                  <a:cubicBezTo>
                    <a:pt x="761427" y="2571754"/>
                    <a:pt x="759810" y="2570993"/>
                    <a:pt x="757814" y="2570326"/>
                  </a:cubicBezTo>
                  <a:cubicBezTo>
                    <a:pt x="756198" y="2569850"/>
                    <a:pt x="754201" y="2568898"/>
                    <a:pt x="753441" y="2568232"/>
                  </a:cubicBezTo>
                  <a:cubicBezTo>
                    <a:pt x="751444" y="2566519"/>
                    <a:pt x="750684" y="2566233"/>
                    <a:pt x="746596" y="2565567"/>
                  </a:cubicBezTo>
                  <a:cubicBezTo>
                    <a:pt x="743459" y="2564995"/>
                    <a:pt x="742698" y="2564710"/>
                    <a:pt x="741272" y="2563473"/>
                  </a:cubicBezTo>
                  <a:cubicBezTo>
                    <a:pt x="740416" y="2562711"/>
                    <a:pt x="738990" y="2561854"/>
                    <a:pt x="738040" y="2561569"/>
                  </a:cubicBezTo>
                  <a:cubicBezTo>
                    <a:pt x="735568" y="2560807"/>
                    <a:pt x="732716" y="2559284"/>
                    <a:pt x="731860" y="2558332"/>
                  </a:cubicBezTo>
                  <a:cubicBezTo>
                    <a:pt x="731385" y="2557856"/>
                    <a:pt x="729769" y="2557095"/>
                    <a:pt x="728153" y="2556524"/>
                  </a:cubicBezTo>
                  <a:cubicBezTo>
                    <a:pt x="726441" y="2555952"/>
                    <a:pt x="724445" y="2555001"/>
                    <a:pt x="723399" y="2554049"/>
                  </a:cubicBezTo>
                  <a:cubicBezTo>
                    <a:pt x="722353" y="2553192"/>
                    <a:pt x="720452" y="2552240"/>
                    <a:pt x="719216" y="2551859"/>
                  </a:cubicBezTo>
                  <a:cubicBezTo>
                    <a:pt x="717980" y="2551478"/>
                    <a:pt x="716079" y="2550527"/>
                    <a:pt x="715033" y="2549575"/>
                  </a:cubicBezTo>
                  <a:cubicBezTo>
                    <a:pt x="713892" y="2548623"/>
                    <a:pt x="711991" y="2547671"/>
                    <a:pt x="710565" y="2547195"/>
                  </a:cubicBezTo>
                  <a:cubicBezTo>
                    <a:pt x="709139" y="2546814"/>
                    <a:pt x="707237" y="2545767"/>
                    <a:pt x="706192" y="2544910"/>
                  </a:cubicBezTo>
                  <a:cubicBezTo>
                    <a:pt x="705146" y="2544054"/>
                    <a:pt x="703245" y="2543006"/>
                    <a:pt x="702104" y="2542626"/>
                  </a:cubicBezTo>
                  <a:cubicBezTo>
                    <a:pt x="700963" y="2542245"/>
                    <a:pt x="699252" y="2541293"/>
                    <a:pt x="698396" y="2540532"/>
                  </a:cubicBezTo>
                  <a:cubicBezTo>
                    <a:pt x="697540" y="2539770"/>
                    <a:pt x="695734" y="2538628"/>
                    <a:pt x="694403" y="2538057"/>
                  </a:cubicBezTo>
                  <a:cubicBezTo>
                    <a:pt x="693072" y="2537485"/>
                    <a:pt x="691266" y="2536343"/>
                    <a:pt x="690410" y="2535677"/>
                  </a:cubicBezTo>
                  <a:cubicBezTo>
                    <a:pt x="689555" y="2534915"/>
                    <a:pt x="688319" y="2534154"/>
                    <a:pt x="687558" y="2533868"/>
                  </a:cubicBezTo>
                  <a:cubicBezTo>
                    <a:pt x="686798" y="2533583"/>
                    <a:pt x="685562" y="2533107"/>
                    <a:pt x="684896" y="2532916"/>
                  </a:cubicBezTo>
                  <a:cubicBezTo>
                    <a:pt x="684231" y="2532631"/>
                    <a:pt x="682900" y="2531774"/>
                    <a:pt x="682044" y="2530917"/>
                  </a:cubicBezTo>
                  <a:cubicBezTo>
                    <a:pt x="681189" y="2530060"/>
                    <a:pt x="679668" y="2529204"/>
                    <a:pt x="678717" y="2528918"/>
                  </a:cubicBezTo>
                  <a:cubicBezTo>
                    <a:pt x="677766" y="2528633"/>
                    <a:pt x="676150" y="2527681"/>
                    <a:pt x="675009" y="2526729"/>
                  </a:cubicBezTo>
                  <a:cubicBezTo>
                    <a:pt x="673868" y="2525777"/>
                    <a:pt x="672062" y="2524825"/>
                    <a:pt x="670921" y="2524444"/>
                  </a:cubicBezTo>
                  <a:cubicBezTo>
                    <a:pt x="669780" y="2524063"/>
                    <a:pt x="667974" y="2523016"/>
                    <a:pt x="666833" y="2521969"/>
                  </a:cubicBezTo>
                  <a:cubicBezTo>
                    <a:pt x="665692" y="2520922"/>
                    <a:pt x="663886" y="2519875"/>
                    <a:pt x="662650" y="2519494"/>
                  </a:cubicBezTo>
                  <a:cubicBezTo>
                    <a:pt x="661414" y="2519114"/>
                    <a:pt x="659798" y="2518162"/>
                    <a:pt x="658943" y="2517400"/>
                  </a:cubicBezTo>
                  <a:cubicBezTo>
                    <a:pt x="658087" y="2516639"/>
                    <a:pt x="656281" y="2515592"/>
                    <a:pt x="654855" y="2514925"/>
                  </a:cubicBezTo>
                  <a:cubicBezTo>
                    <a:pt x="653429" y="2514354"/>
                    <a:pt x="651812" y="2513307"/>
                    <a:pt x="651052" y="2512640"/>
                  </a:cubicBezTo>
                  <a:cubicBezTo>
                    <a:pt x="650386" y="2511974"/>
                    <a:pt x="648865" y="2511022"/>
                    <a:pt x="647725" y="2510546"/>
                  </a:cubicBezTo>
                  <a:cubicBezTo>
                    <a:pt x="646584" y="2510070"/>
                    <a:pt x="644872" y="2508928"/>
                    <a:pt x="643922" y="2508071"/>
                  </a:cubicBezTo>
                  <a:cubicBezTo>
                    <a:pt x="642971" y="2507215"/>
                    <a:pt x="641450" y="2506167"/>
                    <a:pt x="640594" y="2505787"/>
                  </a:cubicBezTo>
                  <a:cubicBezTo>
                    <a:pt x="639644" y="2505406"/>
                    <a:pt x="638028" y="2504359"/>
                    <a:pt x="636982" y="2503502"/>
                  </a:cubicBezTo>
                  <a:cubicBezTo>
                    <a:pt x="635936" y="2502645"/>
                    <a:pt x="634225" y="2501503"/>
                    <a:pt x="633179" y="2501122"/>
                  </a:cubicBezTo>
                  <a:cubicBezTo>
                    <a:pt x="632133" y="2500741"/>
                    <a:pt x="630802" y="2499695"/>
                    <a:pt x="630042" y="2498933"/>
                  </a:cubicBezTo>
                  <a:cubicBezTo>
                    <a:pt x="629186" y="2497981"/>
                    <a:pt x="627855" y="2497124"/>
                    <a:pt x="626144" y="2496553"/>
                  </a:cubicBezTo>
                  <a:cubicBezTo>
                    <a:pt x="624528" y="2495982"/>
                    <a:pt x="623102" y="2495125"/>
                    <a:pt x="622246" y="2494174"/>
                  </a:cubicBezTo>
                  <a:cubicBezTo>
                    <a:pt x="621486" y="2493412"/>
                    <a:pt x="620250" y="2492460"/>
                    <a:pt x="619394" y="2492079"/>
                  </a:cubicBezTo>
                  <a:cubicBezTo>
                    <a:pt x="618538" y="2491698"/>
                    <a:pt x="617112" y="2490747"/>
                    <a:pt x="616162" y="2489795"/>
                  </a:cubicBezTo>
                  <a:cubicBezTo>
                    <a:pt x="614831" y="2488462"/>
                    <a:pt x="613785" y="2487986"/>
                    <a:pt x="611408" y="2487415"/>
                  </a:cubicBezTo>
                  <a:cubicBezTo>
                    <a:pt x="609127" y="2486844"/>
                    <a:pt x="607986" y="2486273"/>
                    <a:pt x="606845" y="2485226"/>
                  </a:cubicBezTo>
                  <a:cubicBezTo>
                    <a:pt x="605989" y="2484464"/>
                    <a:pt x="604278" y="2483322"/>
                    <a:pt x="603042" y="2482751"/>
                  </a:cubicBezTo>
                  <a:cubicBezTo>
                    <a:pt x="601806" y="2482179"/>
                    <a:pt x="600190" y="2481132"/>
                    <a:pt x="599430" y="2480371"/>
                  </a:cubicBezTo>
                  <a:cubicBezTo>
                    <a:pt x="598764" y="2479609"/>
                    <a:pt x="597338" y="2478657"/>
                    <a:pt x="596292" y="2478086"/>
                  </a:cubicBezTo>
                  <a:cubicBezTo>
                    <a:pt x="595247" y="2477515"/>
                    <a:pt x="593821" y="2476563"/>
                    <a:pt x="593155" y="2475801"/>
                  </a:cubicBezTo>
                  <a:cubicBezTo>
                    <a:pt x="592490" y="2475040"/>
                    <a:pt x="590969" y="2473993"/>
                    <a:pt x="589828" y="2473422"/>
                  </a:cubicBezTo>
                  <a:cubicBezTo>
                    <a:pt x="588687" y="2472851"/>
                    <a:pt x="586976" y="2471708"/>
                    <a:pt x="586025" y="2470852"/>
                  </a:cubicBezTo>
                  <a:cubicBezTo>
                    <a:pt x="585074" y="2469995"/>
                    <a:pt x="583458" y="2468853"/>
                    <a:pt x="582507" y="2468377"/>
                  </a:cubicBezTo>
                  <a:cubicBezTo>
                    <a:pt x="581557" y="2467901"/>
                    <a:pt x="580511" y="2467044"/>
                    <a:pt x="580036" y="2466473"/>
                  </a:cubicBezTo>
                  <a:cubicBezTo>
                    <a:pt x="579655" y="2465902"/>
                    <a:pt x="578515" y="2465045"/>
                    <a:pt x="577564" y="2464569"/>
                  </a:cubicBezTo>
                  <a:cubicBezTo>
                    <a:pt x="576613" y="2464093"/>
                    <a:pt x="574997" y="2462951"/>
                    <a:pt x="574046" y="2462094"/>
                  </a:cubicBezTo>
                  <a:cubicBezTo>
                    <a:pt x="573096" y="2461237"/>
                    <a:pt x="571289" y="2460000"/>
                    <a:pt x="570149" y="2459429"/>
                  </a:cubicBezTo>
                  <a:cubicBezTo>
                    <a:pt x="569008" y="2458857"/>
                    <a:pt x="567582" y="2457810"/>
                    <a:pt x="567106" y="2457144"/>
                  </a:cubicBezTo>
                  <a:cubicBezTo>
                    <a:pt x="566631" y="2456478"/>
                    <a:pt x="565395" y="2455526"/>
                    <a:pt x="564444" y="2455145"/>
                  </a:cubicBezTo>
                  <a:cubicBezTo>
                    <a:pt x="563494" y="2454669"/>
                    <a:pt x="562068" y="2453717"/>
                    <a:pt x="561307" y="2452860"/>
                  </a:cubicBezTo>
                  <a:cubicBezTo>
                    <a:pt x="560547" y="2452004"/>
                    <a:pt x="559121" y="2450957"/>
                    <a:pt x="558170" y="2450481"/>
                  </a:cubicBezTo>
                  <a:cubicBezTo>
                    <a:pt x="557219" y="2450005"/>
                    <a:pt x="555603" y="2448862"/>
                    <a:pt x="554557" y="2448006"/>
                  </a:cubicBezTo>
                  <a:cubicBezTo>
                    <a:pt x="553512" y="2447149"/>
                    <a:pt x="551895" y="2446007"/>
                    <a:pt x="550945" y="2445626"/>
                  </a:cubicBezTo>
                  <a:cubicBezTo>
                    <a:pt x="549899" y="2445245"/>
                    <a:pt x="548663" y="2444293"/>
                    <a:pt x="548188" y="2443532"/>
                  </a:cubicBezTo>
                  <a:cubicBezTo>
                    <a:pt x="547712" y="2442865"/>
                    <a:pt x="546381" y="2441818"/>
                    <a:pt x="545336" y="2441342"/>
                  </a:cubicBezTo>
                  <a:cubicBezTo>
                    <a:pt x="544290" y="2440866"/>
                    <a:pt x="543054" y="2439915"/>
                    <a:pt x="542579" y="2439248"/>
                  </a:cubicBezTo>
                  <a:cubicBezTo>
                    <a:pt x="542103" y="2438582"/>
                    <a:pt x="540867" y="2437535"/>
                    <a:pt x="539727" y="2436964"/>
                  </a:cubicBezTo>
                  <a:cubicBezTo>
                    <a:pt x="538681" y="2436392"/>
                    <a:pt x="536970" y="2435060"/>
                    <a:pt x="535829" y="2434108"/>
                  </a:cubicBezTo>
                  <a:cubicBezTo>
                    <a:pt x="534783" y="2433156"/>
                    <a:pt x="533167" y="2432013"/>
                    <a:pt x="532216" y="2431538"/>
                  </a:cubicBezTo>
                  <a:cubicBezTo>
                    <a:pt x="531361" y="2431062"/>
                    <a:pt x="530220" y="2430110"/>
                    <a:pt x="529839" y="2429443"/>
                  </a:cubicBezTo>
                  <a:cubicBezTo>
                    <a:pt x="529459" y="2428777"/>
                    <a:pt x="528413" y="2427920"/>
                    <a:pt x="527653" y="2427540"/>
                  </a:cubicBezTo>
                  <a:cubicBezTo>
                    <a:pt x="526892" y="2427159"/>
                    <a:pt x="525561" y="2426112"/>
                    <a:pt x="524801" y="2425160"/>
                  </a:cubicBezTo>
                  <a:cubicBezTo>
                    <a:pt x="524040" y="2424208"/>
                    <a:pt x="522709" y="2423161"/>
                    <a:pt x="521949" y="2422685"/>
                  </a:cubicBezTo>
                  <a:cubicBezTo>
                    <a:pt x="521093" y="2422304"/>
                    <a:pt x="520142" y="2421447"/>
                    <a:pt x="519762" y="2420876"/>
                  </a:cubicBezTo>
                  <a:cubicBezTo>
                    <a:pt x="519382" y="2420305"/>
                    <a:pt x="517766" y="2418972"/>
                    <a:pt x="516245" y="2418021"/>
                  </a:cubicBezTo>
                  <a:cubicBezTo>
                    <a:pt x="514724" y="2416973"/>
                    <a:pt x="512917" y="2415641"/>
                    <a:pt x="512347" y="2415069"/>
                  </a:cubicBezTo>
                  <a:cubicBezTo>
                    <a:pt x="511776" y="2414403"/>
                    <a:pt x="510636" y="2413547"/>
                    <a:pt x="509780" y="2413166"/>
                  </a:cubicBezTo>
                  <a:cubicBezTo>
                    <a:pt x="508924" y="2412690"/>
                    <a:pt x="507688" y="2411738"/>
                    <a:pt x="507118" y="2410976"/>
                  </a:cubicBezTo>
                  <a:cubicBezTo>
                    <a:pt x="506358" y="2410024"/>
                    <a:pt x="505312" y="2409358"/>
                    <a:pt x="503886" y="2408882"/>
                  </a:cubicBezTo>
                  <a:cubicBezTo>
                    <a:pt x="502745" y="2408502"/>
                    <a:pt x="500939" y="2407454"/>
                    <a:pt x="499988" y="2406598"/>
                  </a:cubicBezTo>
                  <a:cubicBezTo>
                    <a:pt x="499037" y="2405741"/>
                    <a:pt x="497421" y="2404503"/>
                    <a:pt x="496375" y="2403932"/>
                  </a:cubicBezTo>
                  <a:cubicBezTo>
                    <a:pt x="495330" y="2403266"/>
                    <a:pt x="494094" y="2402314"/>
                    <a:pt x="493713" y="2401838"/>
                  </a:cubicBezTo>
                  <a:cubicBezTo>
                    <a:pt x="493238" y="2401267"/>
                    <a:pt x="492097" y="2400410"/>
                    <a:pt x="491147" y="2399839"/>
                  </a:cubicBezTo>
                  <a:cubicBezTo>
                    <a:pt x="490196" y="2399268"/>
                    <a:pt x="488770" y="2398030"/>
                    <a:pt x="488009" y="2397174"/>
                  </a:cubicBezTo>
                  <a:cubicBezTo>
                    <a:pt x="487249" y="2396317"/>
                    <a:pt x="486203" y="2395270"/>
                    <a:pt x="485537" y="2394984"/>
                  </a:cubicBezTo>
                  <a:cubicBezTo>
                    <a:pt x="484872" y="2394699"/>
                    <a:pt x="483921" y="2393842"/>
                    <a:pt x="483446" y="2392985"/>
                  </a:cubicBezTo>
                  <a:cubicBezTo>
                    <a:pt x="482876" y="2392224"/>
                    <a:pt x="481640" y="2391081"/>
                    <a:pt x="480689" y="2390415"/>
                  </a:cubicBezTo>
                  <a:cubicBezTo>
                    <a:pt x="479738" y="2389844"/>
                    <a:pt x="478502" y="2388702"/>
                    <a:pt x="478122" y="2388035"/>
                  </a:cubicBezTo>
                  <a:cubicBezTo>
                    <a:pt x="477647" y="2387369"/>
                    <a:pt x="476981" y="2386607"/>
                    <a:pt x="476601" y="2386512"/>
                  </a:cubicBezTo>
                  <a:cubicBezTo>
                    <a:pt x="476221" y="2386417"/>
                    <a:pt x="474795" y="2385180"/>
                    <a:pt x="473369" y="2383942"/>
                  </a:cubicBezTo>
                  <a:cubicBezTo>
                    <a:pt x="469376" y="2380135"/>
                    <a:pt x="465478" y="2376803"/>
                    <a:pt x="463957" y="2375756"/>
                  </a:cubicBezTo>
                  <a:cubicBezTo>
                    <a:pt x="463196" y="2375185"/>
                    <a:pt x="462246" y="2374328"/>
                    <a:pt x="461865" y="2373757"/>
                  </a:cubicBezTo>
                  <a:cubicBezTo>
                    <a:pt x="461485" y="2373185"/>
                    <a:pt x="460344" y="2372233"/>
                    <a:pt x="459299" y="2371567"/>
                  </a:cubicBezTo>
                  <a:cubicBezTo>
                    <a:pt x="458253" y="2370901"/>
                    <a:pt x="457112" y="2369854"/>
                    <a:pt x="456732" y="2369283"/>
                  </a:cubicBezTo>
                  <a:cubicBezTo>
                    <a:pt x="456351" y="2368616"/>
                    <a:pt x="455211" y="2367665"/>
                    <a:pt x="454260" y="2367093"/>
                  </a:cubicBezTo>
                  <a:cubicBezTo>
                    <a:pt x="453309" y="2366522"/>
                    <a:pt x="452168" y="2365475"/>
                    <a:pt x="451788" y="2364809"/>
                  </a:cubicBezTo>
                  <a:cubicBezTo>
                    <a:pt x="451408" y="2364142"/>
                    <a:pt x="450362" y="2363191"/>
                    <a:pt x="449411" y="2362714"/>
                  </a:cubicBezTo>
                  <a:cubicBezTo>
                    <a:pt x="448556" y="2362239"/>
                    <a:pt x="447510" y="2361287"/>
                    <a:pt x="447035" y="2360620"/>
                  </a:cubicBezTo>
                  <a:cubicBezTo>
                    <a:pt x="446654" y="2359954"/>
                    <a:pt x="445799" y="2359097"/>
                    <a:pt x="445133" y="2358717"/>
                  </a:cubicBezTo>
                  <a:cubicBezTo>
                    <a:pt x="444468" y="2358336"/>
                    <a:pt x="442471" y="2356432"/>
                    <a:pt x="440570" y="2354528"/>
                  </a:cubicBezTo>
                  <a:cubicBezTo>
                    <a:pt x="438669" y="2352624"/>
                    <a:pt x="436672" y="2350625"/>
                    <a:pt x="436197" y="2350149"/>
                  </a:cubicBezTo>
                  <a:cubicBezTo>
                    <a:pt x="435722" y="2349673"/>
                    <a:pt x="434296" y="2348341"/>
                    <a:pt x="433155" y="2347198"/>
                  </a:cubicBezTo>
                  <a:cubicBezTo>
                    <a:pt x="431919" y="2346056"/>
                    <a:pt x="430588" y="2344819"/>
                    <a:pt x="430017" y="2344628"/>
                  </a:cubicBezTo>
                  <a:cubicBezTo>
                    <a:pt x="429447" y="2344343"/>
                    <a:pt x="428591" y="2343391"/>
                    <a:pt x="428021" y="2342534"/>
                  </a:cubicBezTo>
                  <a:cubicBezTo>
                    <a:pt x="427451" y="2341677"/>
                    <a:pt x="426405" y="2340630"/>
                    <a:pt x="425644" y="2340154"/>
                  </a:cubicBezTo>
                  <a:cubicBezTo>
                    <a:pt x="424884" y="2339774"/>
                    <a:pt x="423933" y="2338822"/>
                    <a:pt x="423458" y="2338060"/>
                  </a:cubicBezTo>
                  <a:cubicBezTo>
                    <a:pt x="422982" y="2337299"/>
                    <a:pt x="421842" y="2336156"/>
                    <a:pt x="420891" y="2335490"/>
                  </a:cubicBezTo>
                  <a:cubicBezTo>
                    <a:pt x="419940" y="2334823"/>
                    <a:pt x="418894" y="2333776"/>
                    <a:pt x="418514" y="2333205"/>
                  </a:cubicBezTo>
                  <a:cubicBezTo>
                    <a:pt x="418134" y="2332539"/>
                    <a:pt x="416803" y="2331587"/>
                    <a:pt x="415092" y="2330635"/>
                  </a:cubicBezTo>
                  <a:cubicBezTo>
                    <a:pt x="412430" y="2329303"/>
                    <a:pt x="407011" y="2324448"/>
                    <a:pt x="400451" y="2317404"/>
                  </a:cubicBezTo>
                  <a:cubicBezTo>
                    <a:pt x="399881" y="2316737"/>
                    <a:pt x="398930" y="2315881"/>
                    <a:pt x="398360" y="2315404"/>
                  </a:cubicBezTo>
                  <a:cubicBezTo>
                    <a:pt x="397789" y="2314929"/>
                    <a:pt x="396839" y="2313977"/>
                    <a:pt x="396268" y="2313310"/>
                  </a:cubicBezTo>
                  <a:cubicBezTo>
                    <a:pt x="395603" y="2312644"/>
                    <a:pt x="394557" y="2311502"/>
                    <a:pt x="393701" y="2310835"/>
                  </a:cubicBezTo>
                  <a:cubicBezTo>
                    <a:pt x="392275" y="2309503"/>
                    <a:pt x="389518" y="2306552"/>
                    <a:pt x="384670" y="2301221"/>
                  </a:cubicBezTo>
                  <a:cubicBezTo>
                    <a:pt x="383149" y="2299508"/>
                    <a:pt x="381437" y="2297794"/>
                    <a:pt x="380867" y="2297318"/>
                  </a:cubicBezTo>
                  <a:cubicBezTo>
                    <a:pt x="380297" y="2296842"/>
                    <a:pt x="379251" y="2295700"/>
                    <a:pt x="378490" y="2294558"/>
                  </a:cubicBezTo>
                  <a:cubicBezTo>
                    <a:pt x="377730" y="2293511"/>
                    <a:pt x="375163" y="2290560"/>
                    <a:pt x="372786" y="2288085"/>
                  </a:cubicBezTo>
                  <a:cubicBezTo>
                    <a:pt x="370409" y="2285610"/>
                    <a:pt x="367367" y="2282373"/>
                    <a:pt x="366036" y="2280945"/>
                  </a:cubicBezTo>
                  <a:cubicBezTo>
                    <a:pt x="364705" y="2279517"/>
                    <a:pt x="362709" y="2277328"/>
                    <a:pt x="361473" y="2276091"/>
                  </a:cubicBezTo>
                  <a:cubicBezTo>
                    <a:pt x="360332" y="2274853"/>
                    <a:pt x="358336" y="2272759"/>
                    <a:pt x="357005" y="2271331"/>
                  </a:cubicBezTo>
                  <a:cubicBezTo>
                    <a:pt x="352156" y="2266095"/>
                    <a:pt x="349780" y="2263621"/>
                    <a:pt x="347973" y="2261812"/>
                  </a:cubicBezTo>
                  <a:cubicBezTo>
                    <a:pt x="346928" y="2260765"/>
                    <a:pt x="345787" y="2259337"/>
                    <a:pt x="345406" y="2258671"/>
                  </a:cubicBezTo>
                  <a:cubicBezTo>
                    <a:pt x="345026" y="2257909"/>
                    <a:pt x="344171" y="2256957"/>
                    <a:pt x="343505" y="2256481"/>
                  </a:cubicBezTo>
                  <a:cubicBezTo>
                    <a:pt x="342840" y="2256005"/>
                    <a:pt x="341889" y="2254958"/>
                    <a:pt x="341318" y="2254197"/>
                  </a:cubicBezTo>
                  <a:cubicBezTo>
                    <a:pt x="340748" y="2253435"/>
                    <a:pt x="339702" y="2252483"/>
                    <a:pt x="338942" y="2252102"/>
                  </a:cubicBezTo>
                  <a:cubicBezTo>
                    <a:pt x="338181" y="2251722"/>
                    <a:pt x="337231" y="2250865"/>
                    <a:pt x="336755" y="2250103"/>
                  </a:cubicBezTo>
                  <a:cubicBezTo>
                    <a:pt x="336280" y="2249342"/>
                    <a:pt x="335139" y="2247914"/>
                    <a:pt x="334188" y="2246867"/>
                  </a:cubicBezTo>
                  <a:cubicBezTo>
                    <a:pt x="330386" y="2242774"/>
                    <a:pt x="327438" y="2239442"/>
                    <a:pt x="327438" y="2239061"/>
                  </a:cubicBezTo>
                  <a:cubicBezTo>
                    <a:pt x="327438" y="2238871"/>
                    <a:pt x="326488" y="2237633"/>
                    <a:pt x="325442" y="2236491"/>
                  </a:cubicBezTo>
                  <a:cubicBezTo>
                    <a:pt x="324301" y="2235254"/>
                    <a:pt x="322780" y="2233445"/>
                    <a:pt x="322020" y="2232303"/>
                  </a:cubicBezTo>
                  <a:cubicBezTo>
                    <a:pt x="321259" y="2231256"/>
                    <a:pt x="320213" y="2230018"/>
                    <a:pt x="319738" y="2229732"/>
                  </a:cubicBezTo>
                  <a:cubicBezTo>
                    <a:pt x="319167" y="2229352"/>
                    <a:pt x="318407" y="2228400"/>
                    <a:pt x="317837" y="2227543"/>
                  </a:cubicBezTo>
                  <a:cubicBezTo>
                    <a:pt x="317361" y="2226687"/>
                    <a:pt x="316220" y="2225449"/>
                    <a:pt x="315460" y="2224783"/>
                  </a:cubicBezTo>
                  <a:cubicBezTo>
                    <a:pt x="314604" y="2224211"/>
                    <a:pt x="313558" y="2222974"/>
                    <a:pt x="313178" y="2222022"/>
                  </a:cubicBezTo>
                  <a:cubicBezTo>
                    <a:pt x="312703" y="2221165"/>
                    <a:pt x="311752" y="2220118"/>
                    <a:pt x="311087" y="2219737"/>
                  </a:cubicBezTo>
                  <a:cubicBezTo>
                    <a:pt x="310421" y="2219357"/>
                    <a:pt x="309375" y="2218214"/>
                    <a:pt x="308900" y="2217167"/>
                  </a:cubicBezTo>
                  <a:cubicBezTo>
                    <a:pt x="308330" y="2216120"/>
                    <a:pt x="307474" y="2214978"/>
                    <a:pt x="306904" y="2214597"/>
                  </a:cubicBezTo>
                  <a:cubicBezTo>
                    <a:pt x="306333" y="2214121"/>
                    <a:pt x="305287" y="2212884"/>
                    <a:pt x="304622" y="2211837"/>
                  </a:cubicBezTo>
                  <a:cubicBezTo>
                    <a:pt x="303957" y="2210789"/>
                    <a:pt x="302626" y="2209076"/>
                    <a:pt x="301770" y="2208124"/>
                  </a:cubicBezTo>
                  <a:cubicBezTo>
                    <a:pt x="300914" y="2207172"/>
                    <a:pt x="299774" y="2205554"/>
                    <a:pt x="299393" y="2204602"/>
                  </a:cubicBezTo>
                  <a:cubicBezTo>
                    <a:pt x="298918" y="2203555"/>
                    <a:pt x="297967" y="2202318"/>
                    <a:pt x="297207" y="2201841"/>
                  </a:cubicBezTo>
                  <a:cubicBezTo>
                    <a:pt x="296446" y="2201366"/>
                    <a:pt x="295400" y="2200033"/>
                    <a:pt x="294830" y="2198986"/>
                  </a:cubicBezTo>
                  <a:cubicBezTo>
                    <a:pt x="294260" y="2197939"/>
                    <a:pt x="293309" y="2196701"/>
                    <a:pt x="292738" y="2196321"/>
                  </a:cubicBezTo>
                  <a:cubicBezTo>
                    <a:pt x="292168" y="2195940"/>
                    <a:pt x="291312" y="2194893"/>
                    <a:pt x="290742" y="2193941"/>
                  </a:cubicBezTo>
                  <a:cubicBezTo>
                    <a:pt x="290267" y="2192989"/>
                    <a:pt x="289126" y="2191466"/>
                    <a:pt x="288270" y="2190514"/>
                  </a:cubicBezTo>
                  <a:cubicBezTo>
                    <a:pt x="287415" y="2189562"/>
                    <a:pt x="286179" y="2187848"/>
                    <a:pt x="285608" y="2186706"/>
                  </a:cubicBezTo>
                  <a:cubicBezTo>
                    <a:pt x="285038" y="2185564"/>
                    <a:pt x="283992" y="2184231"/>
                    <a:pt x="283232" y="2183660"/>
                  </a:cubicBezTo>
                  <a:cubicBezTo>
                    <a:pt x="282471" y="2183089"/>
                    <a:pt x="281520" y="2181947"/>
                    <a:pt x="281045" y="2180995"/>
                  </a:cubicBezTo>
                  <a:cubicBezTo>
                    <a:pt x="280570" y="2180043"/>
                    <a:pt x="279524" y="2178805"/>
                    <a:pt x="278763" y="2178329"/>
                  </a:cubicBezTo>
                  <a:cubicBezTo>
                    <a:pt x="278003" y="2177758"/>
                    <a:pt x="277052" y="2176806"/>
                    <a:pt x="276862" y="2176140"/>
                  </a:cubicBezTo>
                  <a:cubicBezTo>
                    <a:pt x="276577" y="2175474"/>
                    <a:pt x="275626" y="2174426"/>
                    <a:pt x="274675" y="2173760"/>
                  </a:cubicBezTo>
                  <a:cubicBezTo>
                    <a:pt x="273725" y="2173094"/>
                    <a:pt x="272584" y="2171856"/>
                    <a:pt x="272013" y="2170809"/>
                  </a:cubicBezTo>
                  <a:cubicBezTo>
                    <a:pt x="271443" y="2169857"/>
                    <a:pt x="270397" y="2168334"/>
                    <a:pt x="269637" y="2167478"/>
                  </a:cubicBezTo>
                  <a:cubicBezTo>
                    <a:pt x="268876" y="2166621"/>
                    <a:pt x="267640" y="2165003"/>
                    <a:pt x="267070" y="2163765"/>
                  </a:cubicBezTo>
                  <a:cubicBezTo>
                    <a:pt x="266404" y="2162623"/>
                    <a:pt x="265454" y="2161290"/>
                    <a:pt x="264883" y="2161005"/>
                  </a:cubicBezTo>
                  <a:cubicBezTo>
                    <a:pt x="264313" y="2160624"/>
                    <a:pt x="263362" y="2159386"/>
                    <a:pt x="262887" y="2158149"/>
                  </a:cubicBezTo>
                  <a:cubicBezTo>
                    <a:pt x="262316" y="2156911"/>
                    <a:pt x="261366" y="2155579"/>
                    <a:pt x="260795" y="2155198"/>
                  </a:cubicBezTo>
                  <a:cubicBezTo>
                    <a:pt x="260130" y="2154817"/>
                    <a:pt x="259274" y="2153485"/>
                    <a:pt x="258704" y="2152342"/>
                  </a:cubicBezTo>
                  <a:cubicBezTo>
                    <a:pt x="258133" y="2151200"/>
                    <a:pt x="256993" y="2149391"/>
                    <a:pt x="256042" y="2148249"/>
                  </a:cubicBezTo>
                  <a:cubicBezTo>
                    <a:pt x="255091" y="2147202"/>
                    <a:pt x="253950" y="2145489"/>
                    <a:pt x="253475" y="2144537"/>
                  </a:cubicBezTo>
                  <a:cubicBezTo>
                    <a:pt x="253000" y="2143489"/>
                    <a:pt x="252144" y="2142347"/>
                    <a:pt x="251574" y="2141967"/>
                  </a:cubicBezTo>
                  <a:cubicBezTo>
                    <a:pt x="250908" y="2141586"/>
                    <a:pt x="249958" y="2140253"/>
                    <a:pt x="249387" y="2139111"/>
                  </a:cubicBezTo>
                  <a:cubicBezTo>
                    <a:pt x="248817" y="2137968"/>
                    <a:pt x="247676" y="2136255"/>
                    <a:pt x="246820" y="2135398"/>
                  </a:cubicBezTo>
                  <a:cubicBezTo>
                    <a:pt x="245965" y="2134541"/>
                    <a:pt x="244919" y="2132828"/>
                    <a:pt x="244349" y="2131686"/>
                  </a:cubicBezTo>
                  <a:cubicBezTo>
                    <a:pt x="243778" y="2130543"/>
                    <a:pt x="242732" y="2129020"/>
                    <a:pt x="242067" y="2128354"/>
                  </a:cubicBezTo>
                  <a:cubicBezTo>
                    <a:pt x="241306" y="2127688"/>
                    <a:pt x="240356" y="2126355"/>
                    <a:pt x="239975" y="2125403"/>
                  </a:cubicBezTo>
                  <a:cubicBezTo>
                    <a:pt x="239595" y="2124451"/>
                    <a:pt x="238644" y="2123309"/>
                    <a:pt x="237979" y="2122833"/>
                  </a:cubicBezTo>
                  <a:cubicBezTo>
                    <a:pt x="237313" y="2122357"/>
                    <a:pt x="236173" y="2120834"/>
                    <a:pt x="235412" y="2119311"/>
                  </a:cubicBezTo>
                  <a:cubicBezTo>
                    <a:pt x="234747" y="2117883"/>
                    <a:pt x="233511" y="2116075"/>
                    <a:pt x="232750" y="2115313"/>
                  </a:cubicBezTo>
                  <a:cubicBezTo>
                    <a:pt x="231990" y="2114551"/>
                    <a:pt x="231039" y="2113219"/>
                    <a:pt x="230659" y="2112267"/>
                  </a:cubicBezTo>
                  <a:cubicBezTo>
                    <a:pt x="230278" y="2111315"/>
                    <a:pt x="229233" y="2109887"/>
                    <a:pt x="228472" y="2109125"/>
                  </a:cubicBezTo>
                  <a:cubicBezTo>
                    <a:pt x="227712" y="2108364"/>
                    <a:pt x="226571" y="2106555"/>
                    <a:pt x="226000" y="2105223"/>
                  </a:cubicBezTo>
                  <a:cubicBezTo>
                    <a:pt x="225430" y="2103890"/>
                    <a:pt x="224384" y="2102081"/>
                    <a:pt x="223719" y="2101320"/>
                  </a:cubicBezTo>
                  <a:cubicBezTo>
                    <a:pt x="222958" y="2100558"/>
                    <a:pt x="222007" y="2099035"/>
                    <a:pt x="221437" y="2097988"/>
                  </a:cubicBezTo>
                  <a:cubicBezTo>
                    <a:pt x="220962" y="2096941"/>
                    <a:pt x="220106" y="2095799"/>
                    <a:pt x="219536" y="2095513"/>
                  </a:cubicBezTo>
                  <a:cubicBezTo>
                    <a:pt x="218300" y="2094847"/>
                    <a:pt x="217539" y="2093799"/>
                    <a:pt x="216874" y="2091801"/>
                  </a:cubicBezTo>
                  <a:cubicBezTo>
                    <a:pt x="216589" y="2090944"/>
                    <a:pt x="215733" y="2089516"/>
                    <a:pt x="214877" y="2088659"/>
                  </a:cubicBezTo>
                  <a:cubicBezTo>
                    <a:pt x="214117" y="2087707"/>
                    <a:pt x="212881" y="2085803"/>
                    <a:pt x="212215" y="2084376"/>
                  </a:cubicBezTo>
                  <a:cubicBezTo>
                    <a:pt x="211550" y="2082948"/>
                    <a:pt x="210504" y="2081425"/>
                    <a:pt x="210029" y="2081044"/>
                  </a:cubicBezTo>
                  <a:cubicBezTo>
                    <a:pt x="209363" y="2080663"/>
                    <a:pt x="208508" y="2079235"/>
                    <a:pt x="207842" y="2077522"/>
                  </a:cubicBezTo>
                  <a:cubicBezTo>
                    <a:pt x="207177" y="2075809"/>
                    <a:pt x="206131" y="2074095"/>
                    <a:pt x="205275" y="2073238"/>
                  </a:cubicBezTo>
                  <a:cubicBezTo>
                    <a:pt x="204515" y="2072477"/>
                    <a:pt x="203564" y="2070954"/>
                    <a:pt x="203184" y="2070002"/>
                  </a:cubicBezTo>
                  <a:cubicBezTo>
                    <a:pt x="202804" y="2068955"/>
                    <a:pt x="201948" y="2067432"/>
                    <a:pt x="201282" y="2066670"/>
                  </a:cubicBezTo>
                  <a:cubicBezTo>
                    <a:pt x="200617" y="2065909"/>
                    <a:pt x="199381" y="2064100"/>
                    <a:pt x="198716" y="2062672"/>
                  </a:cubicBezTo>
                  <a:cubicBezTo>
                    <a:pt x="198050" y="2061244"/>
                    <a:pt x="196909" y="2059626"/>
                    <a:pt x="196244" y="2058960"/>
                  </a:cubicBezTo>
                  <a:cubicBezTo>
                    <a:pt x="195578" y="2058293"/>
                    <a:pt x="194533" y="2056675"/>
                    <a:pt x="193962" y="2055152"/>
                  </a:cubicBezTo>
                  <a:cubicBezTo>
                    <a:pt x="193392" y="2053629"/>
                    <a:pt x="192251" y="2051630"/>
                    <a:pt x="191395" y="2050583"/>
                  </a:cubicBezTo>
                  <a:cubicBezTo>
                    <a:pt x="190540" y="2049536"/>
                    <a:pt x="189779" y="2048108"/>
                    <a:pt x="189494" y="2047251"/>
                  </a:cubicBezTo>
                  <a:cubicBezTo>
                    <a:pt x="189304" y="2046394"/>
                    <a:pt x="188638" y="2045062"/>
                    <a:pt x="188068" y="2044300"/>
                  </a:cubicBezTo>
                  <a:cubicBezTo>
                    <a:pt x="185786" y="2041254"/>
                    <a:pt x="185311" y="2040302"/>
                    <a:pt x="184836" y="2038684"/>
                  </a:cubicBezTo>
                  <a:cubicBezTo>
                    <a:pt x="184550" y="2037732"/>
                    <a:pt x="183695" y="2036114"/>
                    <a:pt x="182744" y="2035067"/>
                  </a:cubicBezTo>
                  <a:cubicBezTo>
                    <a:pt x="181888" y="2034019"/>
                    <a:pt x="180748" y="2032021"/>
                    <a:pt x="180272" y="2030497"/>
                  </a:cubicBezTo>
                  <a:cubicBezTo>
                    <a:pt x="179702" y="2028784"/>
                    <a:pt x="178846" y="2027356"/>
                    <a:pt x="177896" y="2026500"/>
                  </a:cubicBezTo>
                  <a:cubicBezTo>
                    <a:pt x="176850" y="2025548"/>
                    <a:pt x="176184" y="2024310"/>
                    <a:pt x="175614" y="2022311"/>
                  </a:cubicBezTo>
                  <a:cubicBezTo>
                    <a:pt x="174948" y="2020026"/>
                    <a:pt x="174473" y="2019265"/>
                    <a:pt x="173142" y="2018218"/>
                  </a:cubicBezTo>
                  <a:cubicBezTo>
                    <a:pt x="172287" y="2017552"/>
                    <a:pt x="171241" y="2016219"/>
                    <a:pt x="170861" y="2015267"/>
                  </a:cubicBezTo>
                  <a:cubicBezTo>
                    <a:pt x="170480" y="2014410"/>
                    <a:pt x="169530" y="2012792"/>
                    <a:pt x="168769" y="2011745"/>
                  </a:cubicBezTo>
                  <a:cubicBezTo>
                    <a:pt x="168008" y="2010698"/>
                    <a:pt x="166868" y="2008794"/>
                    <a:pt x="166392" y="2007461"/>
                  </a:cubicBezTo>
                  <a:cubicBezTo>
                    <a:pt x="165917" y="2006129"/>
                    <a:pt x="164871" y="2004510"/>
                    <a:pt x="164206" y="2003749"/>
                  </a:cubicBezTo>
                  <a:cubicBezTo>
                    <a:pt x="163350" y="2002892"/>
                    <a:pt x="162590" y="2001369"/>
                    <a:pt x="161924" y="1999275"/>
                  </a:cubicBezTo>
                  <a:cubicBezTo>
                    <a:pt x="161259" y="1997276"/>
                    <a:pt x="160403" y="1995562"/>
                    <a:pt x="159547" y="1994515"/>
                  </a:cubicBezTo>
                  <a:cubicBezTo>
                    <a:pt x="158597" y="1993468"/>
                    <a:pt x="157836" y="1991755"/>
                    <a:pt x="157171" y="1989851"/>
                  </a:cubicBezTo>
                  <a:cubicBezTo>
                    <a:pt x="156600" y="1987947"/>
                    <a:pt x="155745" y="1986138"/>
                    <a:pt x="154889" y="1985091"/>
                  </a:cubicBezTo>
                  <a:cubicBezTo>
                    <a:pt x="154033" y="1984044"/>
                    <a:pt x="153178" y="1982331"/>
                    <a:pt x="152607" y="1980332"/>
                  </a:cubicBezTo>
                  <a:cubicBezTo>
                    <a:pt x="151942" y="1978238"/>
                    <a:pt x="151276" y="1976905"/>
                    <a:pt x="150421" y="1976048"/>
                  </a:cubicBezTo>
                  <a:cubicBezTo>
                    <a:pt x="149660" y="1975287"/>
                    <a:pt x="148805" y="1973764"/>
                    <a:pt x="148234" y="1972145"/>
                  </a:cubicBezTo>
                  <a:cubicBezTo>
                    <a:pt x="147664" y="1970622"/>
                    <a:pt x="146713" y="1968814"/>
                    <a:pt x="145857" y="1967862"/>
                  </a:cubicBezTo>
                  <a:cubicBezTo>
                    <a:pt x="144907" y="1966815"/>
                    <a:pt x="144051" y="1965197"/>
                    <a:pt x="143386" y="1963197"/>
                  </a:cubicBezTo>
                  <a:cubicBezTo>
                    <a:pt x="142720" y="1961198"/>
                    <a:pt x="141865" y="1959485"/>
                    <a:pt x="140914" y="1958343"/>
                  </a:cubicBezTo>
                  <a:cubicBezTo>
                    <a:pt x="140058" y="1957391"/>
                    <a:pt x="139393" y="1956439"/>
                    <a:pt x="139393" y="1956153"/>
                  </a:cubicBezTo>
                  <a:cubicBezTo>
                    <a:pt x="139393" y="1954821"/>
                    <a:pt x="137682" y="1951013"/>
                    <a:pt x="136446" y="1949299"/>
                  </a:cubicBezTo>
                  <a:cubicBezTo>
                    <a:pt x="135590" y="1948157"/>
                    <a:pt x="134639" y="1946349"/>
                    <a:pt x="134259" y="1944635"/>
                  </a:cubicBezTo>
                  <a:cubicBezTo>
                    <a:pt x="133689" y="1942636"/>
                    <a:pt x="133023" y="1941399"/>
                    <a:pt x="131882" y="1940161"/>
                  </a:cubicBezTo>
                  <a:cubicBezTo>
                    <a:pt x="130647" y="1938828"/>
                    <a:pt x="130076" y="1937781"/>
                    <a:pt x="129601" y="1935592"/>
                  </a:cubicBezTo>
                  <a:cubicBezTo>
                    <a:pt x="129125" y="1933688"/>
                    <a:pt x="128365" y="1932165"/>
                    <a:pt x="127509" y="1931023"/>
                  </a:cubicBezTo>
                  <a:cubicBezTo>
                    <a:pt x="126559" y="1929880"/>
                    <a:pt x="125893" y="1928358"/>
                    <a:pt x="125418" y="1926358"/>
                  </a:cubicBezTo>
                  <a:cubicBezTo>
                    <a:pt x="124562" y="1923027"/>
                    <a:pt x="124277" y="1922361"/>
                    <a:pt x="122661" y="1920266"/>
                  </a:cubicBezTo>
                  <a:cubicBezTo>
                    <a:pt x="121900" y="1919314"/>
                    <a:pt x="121235" y="1917601"/>
                    <a:pt x="120664" y="1915316"/>
                  </a:cubicBezTo>
                  <a:cubicBezTo>
                    <a:pt x="120189" y="1913413"/>
                    <a:pt x="119428" y="1911414"/>
                    <a:pt x="118953" y="1910842"/>
                  </a:cubicBezTo>
                  <a:cubicBezTo>
                    <a:pt x="117527" y="1909034"/>
                    <a:pt x="116767" y="1907511"/>
                    <a:pt x="115911" y="1904465"/>
                  </a:cubicBezTo>
                  <a:cubicBezTo>
                    <a:pt x="115436" y="1902846"/>
                    <a:pt x="114580" y="1900847"/>
                    <a:pt x="113914" y="1900086"/>
                  </a:cubicBezTo>
                  <a:cubicBezTo>
                    <a:pt x="113154" y="1899229"/>
                    <a:pt x="112298" y="1897135"/>
                    <a:pt x="111633" y="1895041"/>
                  </a:cubicBezTo>
                  <a:cubicBezTo>
                    <a:pt x="111062" y="1893041"/>
                    <a:pt x="110017" y="1890567"/>
                    <a:pt x="109256" y="1889519"/>
                  </a:cubicBezTo>
                  <a:cubicBezTo>
                    <a:pt x="108496" y="1888473"/>
                    <a:pt x="107450" y="1885997"/>
                    <a:pt x="106879" y="1883999"/>
                  </a:cubicBezTo>
                  <a:cubicBezTo>
                    <a:pt x="106309" y="1881999"/>
                    <a:pt x="105168" y="1879525"/>
                    <a:pt x="104503" y="1878477"/>
                  </a:cubicBezTo>
                  <a:cubicBezTo>
                    <a:pt x="103742" y="1877335"/>
                    <a:pt x="102791" y="1874860"/>
                    <a:pt x="102221" y="1872480"/>
                  </a:cubicBezTo>
                  <a:cubicBezTo>
                    <a:pt x="101651" y="1870100"/>
                    <a:pt x="100700" y="1867721"/>
                    <a:pt x="99939" y="1866578"/>
                  </a:cubicBezTo>
                  <a:cubicBezTo>
                    <a:pt x="99274" y="1865531"/>
                    <a:pt x="98323" y="1863342"/>
                    <a:pt x="97848" y="1861819"/>
                  </a:cubicBezTo>
                  <a:cubicBezTo>
                    <a:pt x="97373" y="1860201"/>
                    <a:pt x="96327" y="1857821"/>
                    <a:pt x="95471" y="1856583"/>
                  </a:cubicBezTo>
                  <a:cubicBezTo>
                    <a:pt x="94616" y="1855156"/>
                    <a:pt x="93665" y="1852681"/>
                    <a:pt x="92999" y="1850301"/>
                  </a:cubicBezTo>
                  <a:cubicBezTo>
                    <a:pt x="91954" y="1846303"/>
                    <a:pt x="91668" y="1845541"/>
                    <a:pt x="90052" y="1843161"/>
                  </a:cubicBezTo>
                  <a:cubicBezTo>
                    <a:pt x="89482" y="1842305"/>
                    <a:pt x="88911" y="1840972"/>
                    <a:pt x="88816" y="1840211"/>
                  </a:cubicBezTo>
                  <a:cubicBezTo>
                    <a:pt x="88246" y="1837069"/>
                    <a:pt x="87295" y="1834118"/>
                    <a:pt x="86059" y="1832310"/>
                  </a:cubicBezTo>
                  <a:cubicBezTo>
                    <a:pt x="85394" y="1831263"/>
                    <a:pt x="84538" y="1829264"/>
                    <a:pt x="84158" y="1827741"/>
                  </a:cubicBezTo>
                  <a:cubicBezTo>
                    <a:pt x="82922" y="1822600"/>
                    <a:pt x="82637" y="1821743"/>
                    <a:pt x="81401" y="1819840"/>
                  </a:cubicBezTo>
                  <a:cubicBezTo>
                    <a:pt x="80545" y="1818507"/>
                    <a:pt x="79880" y="1816603"/>
                    <a:pt x="79309" y="1813652"/>
                  </a:cubicBezTo>
                  <a:cubicBezTo>
                    <a:pt x="78739" y="1810892"/>
                    <a:pt x="77883" y="1808321"/>
                    <a:pt x="77028" y="1806608"/>
                  </a:cubicBezTo>
                  <a:cubicBezTo>
                    <a:pt x="76172" y="1804990"/>
                    <a:pt x="75317" y="1802324"/>
                    <a:pt x="74746" y="1799754"/>
                  </a:cubicBezTo>
                  <a:cubicBezTo>
                    <a:pt x="74176" y="1797184"/>
                    <a:pt x="73320" y="1794614"/>
                    <a:pt x="72465" y="1792901"/>
                  </a:cubicBezTo>
                  <a:cubicBezTo>
                    <a:pt x="71609" y="1791282"/>
                    <a:pt x="70753" y="1788712"/>
                    <a:pt x="70278" y="1786523"/>
                  </a:cubicBezTo>
                  <a:cubicBezTo>
                    <a:pt x="69708" y="1783667"/>
                    <a:pt x="69137" y="1782334"/>
                    <a:pt x="67901" y="1780526"/>
                  </a:cubicBezTo>
                  <a:cubicBezTo>
                    <a:pt x="67046" y="1779193"/>
                    <a:pt x="66190" y="1777575"/>
                    <a:pt x="66000" y="1776718"/>
                  </a:cubicBezTo>
                  <a:cubicBezTo>
                    <a:pt x="65049" y="1771102"/>
                    <a:pt x="64384" y="1768817"/>
                    <a:pt x="63053" y="1766437"/>
                  </a:cubicBezTo>
                  <a:cubicBezTo>
                    <a:pt x="61912" y="1764534"/>
                    <a:pt x="61342" y="1762725"/>
                    <a:pt x="60771" y="1759393"/>
                  </a:cubicBezTo>
                  <a:cubicBezTo>
                    <a:pt x="59820" y="1754253"/>
                    <a:pt x="59440" y="1752920"/>
                    <a:pt x="58014" y="1750445"/>
                  </a:cubicBezTo>
                  <a:cubicBezTo>
                    <a:pt x="57349" y="1749303"/>
                    <a:pt x="56778" y="1747209"/>
                    <a:pt x="56303" y="1744163"/>
                  </a:cubicBezTo>
                  <a:cubicBezTo>
                    <a:pt x="55828" y="1741307"/>
                    <a:pt x="55067" y="1738261"/>
                    <a:pt x="54116" y="1735881"/>
                  </a:cubicBezTo>
                  <a:cubicBezTo>
                    <a:pt x="52690" y="1732264"/>
                    <a:pt x="52025" y="1729789"/>
                    <a:pt x="51074" y="1724173"/>
                  </a:cubicBezTo>
                  <a:cubicBezTo>
                    <a:pt x="50789" y="1722745"/>
                    <a:pt x="50028" y="1720174"/>
                    <a:pt x="49173" y="1718366"/>
                  </a:cubicBezTo>
                  <a:cubicBezTo>
                    <a:pt x="48222" y="1716177"/>
                    <a:pt x="47462" y="1713702"/>
                    <a:pt x="46986" y="1710846"/>
                  </a:cubicBezTo>
                  <a:cubicBezTo>
                    <a:pt x="46226" y="1706277"/>
                    <a:pt x="45655" y="1704373"/>
                    <a:pt x="44229" y="1702659"/>
                  </a:cubicBezTo>
                  <a:cubicBezTo>
                    <a:pt x="43374" y="1701612"/>
                    <a:pt x="42993" y="1700185"/>
                    <a:pt x="41852" y="1692760"/>
                  </a:cubicBezTo>
                  <a:cubicBezTo>
                    <a:pt x="41377" y="1689999"/>
                    <a:pt x="40712" y="1687143"/>
                    <a:pt x="39951" y="1685525"/>
                  </a:cubicBezTo>
                  <a:cubicBezTo>
                    <a:pt x="38715" y="1682764"/>
                    <a:pt x="38335" y="1680956"/>
                    <a:pt x="37194" y="1672960"/>
                  </a:cubicBezTo>
                  <a:cubicBezTo>
                    <a:pt x="36814" y="1670390"/>
                    <a:pt x="35958" y="1666677"/>
                    <a:pt x="35103" y="1664297"/>
                  </a:cubicBezTo>
                  <a:cubicBezTo>
                    <a:pt x="34247" y="1662013"/>
                    <a:pt x="33391" y="1658491"/>
                    <a:pt x="33201" y="1656587"/>
                  </a:cubicBezTo>
                  <a:cubicBezTo>
                    <a:pt x="32346" y="1649924"/>
                    <a:pt x="31965" y="1647924"/>
                    <a:pt x="30634" y="1644974"/>
                  </a:cubicBezTo>
                  <a:cubicBezTo>
                    <a:pt x="29684" y="1642689"/>
                    <a:pt x="29113" y="1640500"/>
                    <a:pt x="28543" y="1635931"/>
                  </a:cubicBezTo>
                  <a:cubicBezTo>
                    <a:pt x="28068" y="1632599"/>
                    <a:pt x="27307" y="1628696"/>
                    <a:pt x="26832" y="1627363"/>
                  </a:cubicBezTo>
                  <a:cubicBezTo>
                    <a:pt x="25025" y="1622318"/>
                    <a:pt x="24360" y="1619082"/>
                    <a:pt x="23694" y="1612133"/>
                  </a:cubicBezTo>
                  <a:cubicBezTo>
                    <a:pt x="22934" y="1603756"/>
                    <a:pt x="22934" y="1603946"/>
                    <a:pt x="21128" y="1597569"/>
                  </a:cubicBezTo>
                  <a:cubicBezTo>
                    <a:pt x="20082" y="1593856"/>
                    <a:pt x="19606" y="1591191"/>
                    <a:pt x="19226" y="1587002"/>
                  </a:cubicBezTo>
                  <a:cubicBezTo>
                    <a:pt x="18751" y="1580529"/>
                    <a:pt x="17895" y="1575484"/>
                    <a:pt x="16754" y="1571867"/>
                  </a:cubicBezTo>
                  <a:cubicBezTo>
                    <a:pt x="15423" y="1567678"/>
                    <a:pt x="15043" y="1565584"/>
                    <a:pt x="14378" y="1557207"/>
                  </a:cubicBezTo>
                  <a:cubicBezTo>
                    <a:pt x="13997" y="1552733"/>
                    <a:pt x="13332" y="1547403"/>
                    <a:pt x="12857" y="1545213"/>
                  </a:cubicBezTo>
                  <a:cubicBezTo>
                    <a:pt x="10765" y="1535599"/>
                    <a:pt x="10670" y="1534742"/>
                    <a:pt x="9529" y="1518941"/>
                  </a:cubicBezTo>
                  <a:cubicBezTo>
                    <a:pt x="9054" y="1512753"/>
                    <a:pt x="8578" y="1509612"/>
                    <a:pt x="7057" y="1502472"/>
                  </a:cubicBezTo>
                  <a:cubicBezTo>
                    <a:pt x="6107" y="1498094"/>
                    <a:pt x="5536" y="1491145"/>
                    <a:pt x="4871" y="1476580"/>
                  </a:cubicBezTo>
                  <a:cubicBezTo>
                    <a:pt x="4395" y="1465443"/>
                    <a:pt x="3825" y="1458970"/>
                    <a:pt x="2969" y="1454401"/>
                  </a:cubicBezTo>
                  <a:cubicBezTo>
                    <a:pt x="2684" y="1452688"/>
                    <a:pt x="2209" y="1448594"/>
                    <a:pt x="1924" y="1445263"/>
                  </a:cubicBezTo>
                  <a:cubicBezTo>
                    <a:pt x="1638" y="1441931"/>
                    <a:pt x="1258" y="1436886"/>
                    <a:pt x="1068" y="1433935"/>
                  </a:cubicBezTo>
                  <a:cubicBezTo>
                    <a:pt x="878" y="1430984"/>
                    <a:pt x="688" y="1423750"/>
                    <a:pt x="688" y="1417752"/>
                  </a:cubicBezTo>
                  <a:cubicBezTo>
                    <a:pt x="688" y="1411755"/>
                    <a:pt x="498" y="1398524"/>
                    <a:pt x="308" y="1388338"/>
                  </a:cubicBezTo>
                  <a:cubicBezTo>
                    <a:pt x="-548" y="1347787"/>
                    <a:pt x="498" y="1270777"/>
                    <a:pt x="2019" y="1262305"/>
                  </a:cubicBezTo>
                  <a:cubicBezTo>
                    <a:pt x="2209" y="1261068"/>
                    <a:pt x="2494" y="1258878"/>
                    <a:pt x="2684" y="1257546"/>
                  </a:cubicBezTo>
                  <a:cubicBezTo>
                    <a:pt x="2779" y="1256213"/>
                    <a:pt x="3064" y="1253929"/>
                    <a:pt x="3255" y="1252596"/>
                  </a:cubicBezTo>
                  <a:cubicBezTo>
                    <a:pt x="3920" y="1248503"/>
                    <a:pt x="4871" y="1235747"/>
                    <a:pt x="5156" y="1227561"/>
                  </a:cubicBezTo>
                  <a:cubicBezTo>
                    <a:pt x="5536" y="1216614"/>
                    <a:pt x="6107" y="1210236"/>
                    <a:pt x="7343" y="1204905"/>
                  </a:cubicBezTo>
                  <a:cubicBezTo>
                    <a:pt x="8674" y="1198718"/>
                    <a:pt x="9434" y="1192911"/>
                    <a:pt x="10004" y="1183868"/>
                  </a:cubicBezTo>
                  <a:cubicBezTo>
                    <a:pt x="10290" y="1179775"/>
                    <a:pt x="10670" y="1175205"/>
                    <a:pt x="10860" y="1173778"/>
                  </a:cubicBezTo>
                  <a:cubicBezTo>
                    <a:pt x="11335" y="1170351"/>
                    <a:pt x="12096" y="1166734"/>
                    <a:pt x="12286" y="1166353"/>
                  </a:cubicBezTo>
                  <a:cubicBezTo>
                    <a:pt x="12761" y="1165686"/>
                    <a:pt x="14283" y="1153978"/>
                    <a:pt x="14663" y="1148266"/>
                  </a:cubicBezTo>
                  <a:cubicBezTo>
                    <a:pt x="15043" y="1142174"/>
                    <a:pt x="15899" y="1137700"/>
                    <a:pt x="17610" y="1132846"/>
                  </a:cubicBezTo>
                  <a:cubicBezTo>
                    <a:pt x="18085" y="1131322"/>
                    <a:pt x="18656" y="1127610"/>
                    <a:pt x="19131" y="1123136"/>
                  </a:cubicBezTo>
                  <a:cubicBezTo>
                    <a:pt x="19892" y="1114664"/>
                    <a:pt x="20367" y="1112189"/>
                    <a:pt x="21508" y="1108857"/>
                  </a:cubicBezTo>
                  <a:cubicBezTo>
                    <a:pt x="22839" y="1105145"/>
                    <a:pt x="23124" y="1103622"/>
                    <a:pt x="23789" y="1095911"/>
                  </a:cubicBezTo>
                  <a:cubicBezTo>
                    <a:pt x="24645" y="1087154"/>
                    <a:pt x="24930" y="1085631"/>
                    <a:pt x="26737" y="1080395"/>
                  </a:cubicBezTo>
                  <a:cubicBezTo>
                    <a:pt x="27497" y="1078111"/>
                    <a:pt x="28258" y="1074969"/>
                    <a:pt x="28448" y="1073351"/>
                  </a:cubicBezTo>
                  <a:cubicBezTo>
                    <a:pt x="28828" y="1069163"/>
                    <a:pt x="29494" y="1066117"/>
                    <a:pt x="30349" y="1064403"/>
                  </a:cubicBezTo>
                  <a:cubicBezTo>
                    <a:pt x="31490" y="1062214"/>
                    <a:pt x="32251" y="1058977"/>
                    <a:pt x="32821" y="1054122"/>
                  </a:cubicBezTo>
                  <a:cubicBezTo>
                    <a:pt x="33296" y="1049839"/>
                    <a:pt x="34532" y="1044698"/>
                    <a:pt x="36148" y="1040415"/>
                  </a:cubicBezTo>
                  <a:cubicBezTo>
                    <a:pt x="36624" y="1039082"/>
                    <a:pt x="37289" y="1035560"/>
                    <a:pt x="37669" y="1032609"/>
                  </a:cubicBezTo>
                  <a:cubicBezTo>
                    <a:pt x="38050" y="1029658"/>
                    <a:pt x="38620" y="1026422"/>
                    <a:pt x="38905" y="1025470"/>
                  </a:cubicBezTo>
                  <a:cubicBezTo>
                    <a:pt x="39286" y="1024518"/>
                    <a:pt x="39951" y="1022709"/>
                    <a:pt x="40331" y="1021567"/>
                  </a:cubicBezTo>
                  <a:cubicBezTo>
                    <a:pt x="40712" y="1020425"/>
                    <a:pt x="41567" y="1016903"/>
                    <a:pt x="42043" y="1013952"/>
                  </a:cubicBezTo>
                  <a:cubicBezTo>
                    <a:pt x="42518" y="1011001"/>
                    <a:pt x="43374" y="1007384"/>
                    <a:pt x="43944" y="1006051"/>
                  </a:cubicBezTo>
                  <a:cubicBezTo>
                    <a:pt x="45560" y="1002243"/>
                    <a:pt x="46511" y="999102"/>
                    <a:pt x="47081" y="996056"/>
                  </a:cubicBezTo>
                  <a:cubicBezTo>
                    <a:pt x="47366" y="994533"/>
                    <a:pt x="48222" y="991868"/>
                    <a:pt x="48983" y="990154"/>
                  </a:cubicBezTo>
                  <a:cubicBezTo>
                    <a:pt x="50789" y="986156"/>
                    <a:pt x="50694" y="986251"/>
                    <a:pt x="51454" y="980921"/>
                  </a:cubicBezTo>
                  <a:cubicBezTo>
                    <a:pt x="51930" y="977779"/>
                    <a:pt x="52405" y="975875"/>
                    <a:pt x="53071" y="974638"/>
                  </a:cubicBezTo>
                  <a:cubicBezTo>
                    <a:pt x="54497" y="972068"/>
                    <a:pt x="54972" y="970640"/>
                    <a:pt x="56018" y="964452"/>
                  </a:cubicBezTo>
                  <a:cubicBezTo>
                    <a:pt x="56683" y="960835"/>
                    <a:pt x="57444" y="957980"/>
                    <a:pt x="58299" y="955885"/>
                  </a:cubicBezTo>
                  <a:cubicBezTo>
                    <a:pt x="59060" y="954172"/>
                    <a:pt x="60011" y="950935"/>
                    <a:pt x="60486" y="948460"/>
                  </a:cubicBezTo>
                  <a:cubicBezTo>
                    <a:pt x="61056" y="945224"/>
                    <a:pt x="61627" y="943606"/>
                    <a:pt x="62577" y="942178"/>
                  </a:cubicBezTo>
                  <a:cubicBezTo>
                    <a:pt x="63528" y="940750"/>
                    <a:pt x="64099" y="938941"/>
                    <a:pt x="64859" y="935419"/>
                  </a:cubicBezTo>
                  <a:cubicBezTo>
                    <a:pt x="65525" y="932278"/>
                    <a:pt x="66285" y="929803"/>
                    <a:pt x="67141" y="928470"/>
                  </a:cubicBezTo>
                  <a:cubicBezTo>
                    <a:pt x="67806" y="927328"/>
                    <a:pt x="68852" y="924472"/>
                    <a:pt x="69422" y="922283"/>
                  </a:cubicBezTo>
                  <a:cubicBezTo>
                    <a:pt x="69993" y="919998"/>
                    <a:pt x="71134" y="917047"/>
                    <a:pt x="71989" y="915619"/>
                  </a:cubicBezTo>
                  <a:cubicBezTo>
                    <a:pt x="72940" y="913906"/>
                    <a:pt x="73700" y="911717"/>
                    <a:pt x="74271" y="908766"/>
                  </a:cubicBezTo>
                  <a:cubicBezTo>
                    <a:pt x="74841" y="905910"/>
                    <a:pt x="75602" y="903720"/>
                    <a:pt x="76457" y="902197"/>
                  </a:cubicBezTo>
                  <a:cubicBezTo>
                    <a:pt x="77313" y="900674"/>
                    <a:pt x="78074" y="898390"/>
                    <a:pt x="78739" y="895153"/>
                  </a:cubicBezTo>
                  <a:cubicBezTo>
                    <a:pt x="79500" y="891631"/>
                    <a:pt x="80070" y="889823"/>
                    <a:pt x="81211" y="888109"/>
                  </a:cubicBezTo>
                  <a:cubicBezTo>
                    <a:pt x="82066" y="886776"/>
                    <a:pt x="82922" y="884682"/>
                    <a:pt x="83112" y="883254"/>
                  </a:cubicBezTo>
                  <a:cubicBezTo>
                    <a:pt x="83778" y="879542"/>
                    <a:pt x="84348" y="878114"/>
                    <a:pt x="85869" y="875830"/>
                  </a:cubicBezTo>
                  <a:cubicBezTo>
                    <a:pt x="86820" y="874402"/>
                    <a:pt x="87485" y="872498"/>
                    <a:pt x="88151" y="869737"/>
                  </a:cubicBezTo>
                  <a:cubicBezTo>
                    <a:pt x="88626" y="867548"/>
                    <a:pt x="89387" y="865263"/>
                    <a:pt x="89767" y="864787"/>
                  </a:cubicBezTo>
                  <a:cubicBezTo>
                    <a:pt x="91098" y="863074"/>
                    <a:pt x="91859" y="861265"/>
                    <a:pt x="92524" y="858219"/>
                  </a:cubicBezTo>
                  <a:cubicBezTo>
                    <a:pt x="92904" y="856506"/>
                    <a:pt x="93855" y="853936"/>
                    <a:pt x="94806" y="852317"/>
                  </a:cubicBezTo>
                  <a:cubicBezTo>
                    <a:pt x="95661" y="850699"/>
                    <a:pt x="96707" y="848224"/>
                    <a:pt x="96992" y="846891"/>
                  </a:cubicBezTo>
                  <a:cubicBezTo>
                    <a:pt x="97563" y="844036"/>
                    <a:pt x="98228" y="842703"/>
                    <a:pt x="99559" y="841466"/>
                  </a:cubicBezTo>
                  <a:cubicBezTo>
                    <a:pt x="100700" y="840418"/>
                    <a:pt x="101080" y="839562"/>
                    <a:pt x="101936" y="835564"/>
                  </a:cubicBezTo>
                  <a:cubicBezTo>
                    <a:pt x="102411" y="833374"/>
                    <a:pt x="103077" y="831756"/>
                    <a:pt x="104122" y="830138"/>
                  </a:cubicBezTo>
                  <a:cubicBezTo>
                    <a:pt x="105168" y="828615"/>
                    <a:pt x="105929" y="826806"/>
                    <a:pt x="106404" y="824522"/>
                  </a:cubicBezTo>
                  <a:cubicBezTo>
                    <a:pt x="106974" y="822237"/>
                    <a:pt x="107640" y="820619"/>
                    <a:pt x="108496" y="819572"/>
                  </a:cubicBezTo>
                  <a:cubicBezTo>
                    <a:pt x="110017" y="817668"/>
                    <a:pt x="110777" y="815954"/>
                    <a:pt x="111157" y="813384"/>
                  </a:cubicBezTo>
                  <a:cubicBezTo>
                    <a:pt x="111348" y="812337"/>
                    <a:pt x="111918" y="810814"/>
                    <a:pt x="112488" y="810052"/>
                  </a:cubicBezTo>
                  <a:cubicBezTo>
                    <a:pt x="114770" y="807006"/>
                    <a:pt x="115150" y="806245"/>
                    <a:pt x="115626" y="803675"/>
                  </a:cubicBezTo>
                  <a:cubicBezTo>
                    <a:pt x="115911" y="802247"/>
                    <a:pt x="116576" y="800438"/>
                    <a:pt x="117147" y="799677"/>
                  </a:cubicBezTo>
                  <a:cubicBezTo>
                    <a:pt x="118763" y="797392"/>
                    <a:pt x="119714" y="795583"/>
                    <a:pt x="120284" y="793204"/>
                  </a:cubicBezTo>
                  <a:cubicBezTo>
                    <a:pt x="120854" y="790824"/>
                    <a:pt x="121710" y="788920"/>
                    <a:pt x="123326" y="786731"/>
                  </a:cubicBezTo>
                  <a:cubicBezTo>
                    <a:pt x="123802" y="786064"/>
                    <a:pt x="124657" y="784065"/>
                    <a:pt x="125037" y="782257"/>
                  </a:cubicBezTo>
                  <a:cubicBezTo>
                    <a:pt x="125608" y="779972"/>
                    <a:pt x="126178" y="778639"/>
                    <a:pt x="127224" y="777402"/>
                  </a:cubicBezTo>
                  <a:cubicBezTo>
                    <a:pt x="128270" y="776260"/>
                    <a:pt x="128840" y="774927"/>
                    <a:pt x="129316" y="772833"/>
                  </a:cubicBezTo>
                  <a:cubicBezTo>
                    <a:pt x="130076" y="769501"/>
                    <a:pt x="130742" y="768073"/>
                    <a:pt x="131977" y="766931"/>
                  </a:cubicBezTo>
                  <a:cubicBezTo>
                    <a:pt x="132453" y="766550"/>
                    <a:pt x="133404" y="764932"/>
                    <a:pt x="133974" y="763409"/>
                  </a:cubicBezTo>
                  <a:cubicBezTo>
                    <a:pt x="134639" y="761886"/>
                    <a:pt x="135780" y="759982"/>
                    <a:pt x="136446" y="759125"/>
                  </a:cubicBezTo>
                  <a:cubicBezTo>
                    <a:pt x="137206" y="758173"/>
                    <a:pt x="138157" y="756365"/>
                    <a:pt x="138727" y="754461"/>
                  </a:cubicBezTo>
                  <a:cubicBezTo>
                    <a:pt x="139298" y="752462"/>
                    <a:pt x="140153" y="750844"/>
                    <a:pt x="140914" y="749892"/>
                  </a:cubicBezTo>
                  <a:cubicBezTo>
                    <a:pt x="141674" y="749035"/>
                    <a:pt x="142625" y="747226"/>
                    <a:pt x="143196" y="745323"/>
                  </a:cubicBezTo>
                  <a:cubicBezTo>
                    <a:pt x="143861" y="743324"/>
                    <a:pt x="144717" y="741610"/>
                    <a:pt x="145572" y="740563"/>
                  </a:cubicBezTo>
                  <a:cubicBezTo>
                    <a:pt x="146523" y="739516"/>
                    <a:pt x="147284" y="737993"/>
                    <a:pt x="147759" y="736184"/>
                  </a:cubicBezTo>
                  <a:cubicBezTo>
                    <a:pt x="148234" y="734566"/>
                    <a:pt x="149090" y="732853"/>
                    <a:pt x="149945" y="731710"/>
                  </a:cubicBezTo>
                  <a:cubicBezTo>
                    <a:pt x="150706" y="730758"/>
                    <a:pt x="151752" y="728759"/>
                    <a:pt x="152227" y="727331"/>
                  </a:cubicBezTo>
                  <a:cubicBezTo>
                    <a:pt x="153273" y="724190"/>
                    <a:pt x="154033" y="722667"/>
                    <a:pt x="155174" y="721715"/>
                  </a:cubicBezTo>
                  <a:cubicBezTo>
                    <a:pt x="155650" y="721239"/>
                    <a:pt x="156505" y="719431"/>
                    <a:pt x="157076" y="717527"/>
                  </a:cubicBezTo>
                  <a:cubicBezTo>
                    <a:pt x="157646" y="715623"/>
                    <a:pt x="158502" y="713814"/>
                    <a:pt x="159072" y="713338"/>
                  </a:cubicBezTo>
                  <a:cubicBezTo>
                    <a:pt x="159547" y="712862"/>
                    <a:pt x="160783" y="710863"/>
                    <a:pt x="161734" y="708864"/>
                  </a:cubicBezTo>
                  <a:cubicBezTo>
                    <a:pt x="162685" y="706770"/>
                    <a:pt x="163921" y="704771"/>
                    <a:pt x="164301" y="704390"/>
                  </a:cubicBezTo>
                  <a:cubicBezTo>
                    <a:pt x="164776" y="704010"/>
                    <a:pt x="165537" y="702677"/>
                    <a:pt x="165917" y="701344"/>
                  </a:cubicBezTo>
                  <a:cubicBezTo>
                    <a:pt x="166392" y="700107"/>
                    <a:pt x="167438" y="698203"/>
                    <a:pt x="168294" y="697251"/>
                  </a:cubicBezTo>
                  <a:cubicBezTo>
                    <a:pt x="169149" y="696204"/>
                    <a:pt x="170195" y="694300"/>
                    <a:pt x="170670" y="692872"/>
                  </a:cubicBezTo>
                  <a:cubicBezTo>
                    <a:pt x="171146" y="691444"/>
                    <a:pt x="172191" y="689636"/>
                    <a:pt x="173047" y="688779"/>
                  </a:cubicBezTo>
                  <a:cubicBezTo>
                    <a:pt x="173903" y="687922"/>
                    <a:pt x="175044" y="686209"/>
                    <a:pt x="175614" y="685067"/>
                  </a:cubicBezTo>
                  <a:cubicBezTo>
                    <a:pt x="176184" y="683924"/>
                    <a:pt x="177230" y="682401"/>
                    <a:pt x="177896" y="681640"/>
                  </a:cubicBezTo>
                  <a:cubicBezTo>
                    <a:pt x="178561" y="680878"/>
                    <a:pt x="179512" y="679165"/>
                    <a:pt x="180082" y="677832"/>
                  </a:cubicBezTo>
                  <a:cubicBezTo>
                    <a:pt x="180653" y="676499"/>
                    <a:pt x="181698" y="674691"/>
                    <a:pt x="182459" y="673739"/>
                  </a:cubicBezTo>
                  <a:cubicBezTo>
                    <a:pt x="183219" y="672787"/>
                    <a:pt x="184170" y="671073"/>
                    <a:pt x="184455" y="669931"/>
                  </a:cubicBezTo>
                  <a:cubicBezTo>
                    <a:pt x="184836" y="668694"/>
                    <a:pt x="185786" y="666885"/>
                    <a:pt x="186737" y="665743"/>
                  </a:cubicBezTo>
                  <a:cubicBezTo>
                    <a:pt x="187688" y="664601"/>
                    <a:pt x="188733" y="662792"/>
                    <a:pt x="189114" y="661459"/>
                  </a:cubicBezTo>
                  <a:cubicBezTo>
                    <a:pt x="189494" y="660031"/>
                    <a:pt x="190350" y="658508"/>
                    <a:pt x="191395" y="657461"/>
                  </a:cubicBezTo>
                  <a:cubicBezTo>
                    <a:pt x="192441" y="656414"/>
                    <a:pt x="193297" y="654796"/>
                    <a:pt x="193867" y="652987"/>
                  </a:cubicBezTo>
                  <a:cubicBezTo>
                    <a:pt x="194438" y="651179"/>
                    <a:pt x="195198" y="649846"/>
                    <a:pt x="196054" y="649180"/>
                  </a:cubicBezTo>
                  <a:cubicBezTo>
                    <a:pt x="196719" y="648608"/>
                    <a:pt x="197670" y="647181"/>
                    <a:pt x="198145" y="646229"/>
                  </a:cubicBezTo>
                  <a:cubicBezTo>
                    <a:pt x="198621" y="645181"/>
                    <a:pt x="199666" y="643468"/>
                    <a:pt x="200617" y="642516"/>
                  </a:cubicBezTo>
                  <a:cubicBezTo>
                    <a:pt x="201568" y="641469"/>
                    <a:pt x="202613" y="639756"/>
                    <a:pt x="202994" y="638613"/>
                  </a:cubicBezTo>
                  <a:cubicBezTo>
                    <a:pt x="203374" y="637471"/>
                    <a:pt x="204325" y="635948"/>
                    <a:pt x="205085" y="635186"/>
                  </a:cubicBezTo>
                  <a:cubicBezTo>
                    <a:pt x="205846" y="634425"/>
                    <a:pt x="206987" y="632711"/>
                    <a:pt x="207557" y="631379"/>
                  </a:cubicBezTo>
                  <a:cubicBezTo>
                    <a:pt x="208127" y="630046"/>
                    <a:pt x="209363" y="628142"/>
                    <a:pt x="210124" y="627190"/>
                  </a:cubicBezTo>
                  <a:cubicBezTo>
                    <a:pt x="210979" y="626239"/>
                    <a:pt x="211930" y="624620"/>
                    <a:pt x="212215" y="623573"/>
                  </a:cubicBezTo>
                  <a:cubicBezTo>
                    <a:pt x="212596" y="622621"/>
                    <a:pt x="213546" y="621098"/>
                    <a:pt x="214402" y="620337"/>
                  </a:cubicBezTo>
                  <a:cubicBezTo>
                    <a:pt x="215353" y="619480"/>
                    <a:pt x="216303" y="617957"/>
                    <a:pt x="216779" y="616719"/>
                  </a:cubicBezTo>
                  <a:cubicBezTo>
                    <a:pt x="217254" y="615482"/>
                    <a:pt x="218300" y="613768"/>
                    <a:pt x="219155" y="612721"/>
                  </a:cubicBezTo>
                  <a:cubicBezTo>
                    <a:pt x="220011" y="611769"/>
                    <a:pt x="220962" y="610246"/>
                    <a:pt x="221247" y="609390"/>
                  </a:cubicBezTo>
                  <a:cubicBezTo>
                    <a:pt x="221627" y="608438"/>
                    <a:pt x="222293" y="607581"/>
                    <a:pt x="223433" y="606915"/>
                  </a:cubicBezTo>
                  <a:cubicBezTo>
                    <a:pt x="224669" y="606153"/>
                    <a:pt x="225335" y="605296"/>
                    <a:pt x="226095" y="603583"/>
                  </a:cubicBezTo>
                  <a:cubicBezTo>
                    <a:pt x="226666" y="602345"/>
                    <a:pt x="227807" y="600537"/>
                    <a:pt x="228567" y="599680"/>
                  </a:cubicBezTo>
                  <a:cubicBezTo>
                    <a:pt x="229328" y="598823"/>
                    <a:pt x="230278" y="597396"/>
                    <a:pt x="230564" y="596444"/>
                  </a:cubicBezTo>
                  <a:cubicBezTo>
                    <a:pt x="230849" y="595492"/>
                    <a:pt x="231704" y="594159"/>
                    <a:pt x="232655" y="593302"/>
                  </a:cubicBezTo>
                  <a:cubicBezTo>
                    <a:pt x="233511" y="592446"/>
                    <a:pt x="234556" y="591113"/>
                    <a:pt x="234937" y="590351"/>
                  </a:cubicBezTo>
                  <a:cubicBezTo>
                    <a:pt x="235317" y="589495"/>
                    <a:pt x="236268" y="588162"/>
                    <a:pt x="237028" y="587305"/>
                  </a:cubicBezTo>
                  <a:cubicBezTo>
                    <a:pt x="237789" y="586449"/>
                    <a:pt x="239025" y="584640"/>
                    <a:pt x="239690" y="583307"/>
                  </a:cubicBezTo>
                  <a:cubicBezTo>
                    <a:pt x="240356" y="581975"/>
                    <a:pt x="241401" y="580452"/>
                    <a:pt x="242067" y="579880"/>
                  </a:cubicBezTo>
                  <a:cubicBezTo>
                    <a:pt x="242732" y="579309"/>
                    <a:pt x="243683" y="577881"/>
                    <a:pt x="244253" y="576834"/>
                  </a:cubicBezTo>
                  <a:cubicBezTo>
                    <a:pt x="244824" y="575692"/>
                    <a:pt x="245775" y="574455"/>
                    <a:pt x="246345" y="573979"/>
                  </a:cubicBezTo>
                  <a:cubicBezTo>
                    <a:pt x="246915" y="573503"/>
                    <a:pt x="248056" y="571884"/>
                    <a:pt x="248817" y="570361"/>
                  </a:cubicBezTo>
                  <a:cubicBezTo>
                    <a:pt x="249672" y="568743"/>
                    <a:pt x="250813" y="567125"/>
                    <a:pt x="251384" y="566554"/>
                  </a:cubicBezTo>
                  <a:cubicBezTo>
                    <a:pt x="251954" y="566078"/>
                    <a:pt x="253000" y="564650"/>
                    <a:pt x="253665" y="563317"/>
                  </a:cubicBezTo>
                  <a:cubicBezTo>
                    <a:pt x="254331" y="562080"/>
                    <a:pt x="255376" y="560557"/>
                    <a:pt x="255947" y="559985"/>
                  </a:cubicBezTo>
                  <a:cubicBezTo>
                    <a:pt x="256612" y="559414"/>
                    <a:pt x="257563" y="557987"/>
                    <a:pt x="258133" y="556844"/>
                  </a:cubicBezTo>
                  <a:cubicBezTo>
                    <a:pt x="258704" y="555702"/>
                    <a:pt x="259845" y="554084"/>
                    <a:pt x="260605" y="553227"/>
                  </a:cubicBezTo>
                  <a:cubicBezTo>
                    <a:pt x="261366" y="552370"/>
                    <a:pt x="262316" y="551037"/>
                    <a:pt x="262697" y="550181"/>
                  </a:cubicBezTo>
                  <a:cubicBezTo>
                    <a:pt x="263077" y="549324"/>
                    <a:pt x="264218" y="547801"/>
                    <a:pt x="265264" y="546659"/>
                  </a:cubicBezTo>
                  <a:cubicBezTo>
                    <a:pt x="266309" y="545612"/>
                    <a:pt x="267165" y="544374"/>
                    <a:pt x="267165" y="544089"/>
                  </a:cubicBezTo>
                  <a:cubicBezTo>
                    <a:pt x="267165" y="543803"/>
                    <a:pt x="268021" y="542470"/>
                    <a:pt x="269066" y="541328"/>
                  </a:cubicBezTo>
                  <a:cubicBezTo>
                    <a:pt x="270112" y="540186"/>
                    <a:pt x="271538" y="538187"/>
                    <a:pt x="272204" y="537044"/>
                  </a:cubicBezTo>
                  <a:cubicBezTo>
                    <a:pt x="272869" y="535807"/>
                    <a:pt x="273915" y="534569"/>
                    <a:pt x="274485" y="534189"/>
                  </a:cubicBezTo>
                  <a:cubicBezTo>
                    <a:pt x="275056" y="533808"/>
                    <a:pt x="275911" y="532761"/>
                    <a:pt x="276387" y="531904"/>
                  </a:cubicBezTo>
                  <a:cubicBezTo>
                    <a:pt x="276862" y="530952"/>
                    <a:pt x="278003" y="529715"/>
                    <a:pt x="278858" y="529144"/>
                  </a:cubicBezTo>
                  <a:cubicBezTo>
                    <a:pt x="279714" y="528477"/>
                    <a:pt x="280855" y="527335"/>
                    <a:pt x="281330" y="526573"/>
                  </a:cubicBezTo>
                  <a:cubicBezTo>
                    <a:pt x="281806" y="525812"/>
                    <a:pt x="282756" y="524670"/>
                    <a:pt x="283422" y="524194"/>
                  </a:cubicBezTo>
                  <a:cubicBezTo>
                    <a:pt x="284087" y="523718"/>
                    <a:pt x="285133" y="522480"/>
                    <a:pt x="285608" y="521528"/>
                  </a:cubicBezTo>
                  <a:cubicBezTo>
                    <a:pt x="286084" y="520576"/>
                    <a:pt x="287034" y="519339"/>
                    <a:pt x="287700" y="518768"/>
                  </a:cubicBezTo>
                  <a:cubicBezTo>
                    <a:pt x="288365" y="518197"/>
                    <a:pt x="289411" y="516864"/>
                    <a:pt x="289981" y="515722"/>
                  </a:cubicBezTo>
                  <a:cubicBezTo>
                    <a:pt x="290552" y="514579"/>
                    <a:pt x="291788" y="512866"/>
                    <a:pt x="292738" y="511914"/>
                  </a:cubicBezTo>
                  <a:cubicBezTo>
                    <a:pt x="293689" y="510962"/>
                    <a:pt x="294640" y="509439"/>
                    <a:pt x="295020" y="508677"/>
                  </a:cubicBezTo>
                  <a:cubicBezTo>
                    <a:pt x="295400" y="507821"/>
                    <a:pt x="296256" y="506774"/>
                    <a:pt x="296921" y="506203"/>
                  </a:cubicBezTo>
                  <a:cubicBezTo>
                    <a:pt x="297587" y="505727"/>
                    <a:pt x="298538" y="504584"/>
                    <a:pt x="299013" y="503823"/>
                  </a:cubicBezTo>
                  <a:cubicBezTo>
                    <a:pt x="299393" y="503061"/>
                    <a:pt x="300439" y="501729"/>
                    <a:pt x="301295" y="500967"/>
                  </a:cubicBezTo>
                  <a:cubicBezTo>
                    <a:pt x="302150" y="500205"/>
                    <a:pt x="303196" y="498778"/>
                    <a:pt x="303671" y="497826"/>
                  </a:cubicBezTo>
                  <a:cubicBezTo>
                    <a:pt x="304147" y="496874"/>
                    <a:pt x="305383" y="495160"/>
                    <a:pt x="306523" y="493923"/>
                  </a:cubicBezTo>
                  <a:cubicBezTo>
                    <a:pt x="307664" y="492685"/>
                    <a:pt x="308805" y="491067"/>
                    <a:pt x="309185" y="490306"/>
                  </a:cubicBezTo>
                  <a:cubicBezTo>
                    <a:pt x="309566" y="489544"/>
                    <a:pt x="310421" y="488592"/>
                    <a:pt x="311182" y="488116"/>
                  </a:cubicBezTo>
                  <a:cubicBezTo>
                    <a:pt x="311847" y="487640"/>
                    <a:pt x="312798" y="486498"/>
                    <a:pt x="313273" y="485641"/>
                  </a:cubicBezTo>
                  <a:cubicBezTo>
                    <a:pt x="313749" y="484785"/>
                    <a:pt x="314699" y="483547"/>
                    <a:pt x="315555" y="482976"/>
                  </a:cubicBezTo>
                  <a:cubicBezTo>
                    <a:pt x="316315" y="482405"/>
                    <a:pt x="317456" y="481167"/>
                    <a:pt x="317932" y="480311"/>
                  </a:cubicBezTo>
                  <a:cubicBezTo>
                    <a:pt x="318407" y="479454"/>
                    <a:pt x="319358" y="478407"/>
                    <a:pt x="320023" y="477931"/>
                  </a:cubicBezTo>
                  <a:cubicBezTo>
                    <a:pt x="320689" y="477455"/>
                    <a:pt x="321354" y="476788"/>
                    <a:pt x="321544" y="476313"/>
                  </a:cubicBezTo>
                  <a:cubicBezTo>
                    <a:pt x="321734" y="475837"/>
                    <a:pt x="322875" y="474313"/>
                    <a:pt x="324301" y="472790"/>
                  </a:cubicBezTo>
                  <a:cubicBezTo>
                    <a:pt x="329815" y="466698"/>
                    <a:pt x="330481" y="465841"/>
                    <a:pt x="332002" y="463557"/>
                  </a:cubicBezTo>
                  <a:cubicBezTo>
                    <a:pt x="332857" y="462224"/>
                    <a:pt x="333903" y="460987"/>
                    <a:pt x="334378" y="460796"/>
                  </a:cubicBezTo>
                  <a:cubicBezTo>
                    <a:pt x="334854" y="460511"/>
                    <a:pt x="335709" y="459559"/>
                    <a:pt x="336375" y="458512"/>
                  </a:cubicBezTo>
                  <a:cubicBezTo>
                    <a:pt x="336945" y="457465"/>
                    <a:pt x="337991" y="456227"/>
                    <a:pt x="338752" y="455751"/>
                  </a:cubicBezTo>
                  <a:cubicBezTo>
                    <a:pt x="339417" y="455275"/>
                    <a:pt x="340368" y="454133"/>
                    <a:pt x="340843" y="453276"/>
                  </a:cubicBezTo>
                  <a:cubicBezTo>
                    <a:pt x="341318" y="452324"/>
                    <a:pt x="342269" y="451372"/>
                    <a:pt x="343030" y="450992"/>
                  </a:cubicBezTo>
                  <a:cubicBezTo>
                    <a:pt x="344551" y="450230"/>
                    <a:pt x="349685" y="445185"/>
                    <a:pt x="350825" y="443376"/>
                  </a:cubicBezTo>
                  <a:cubicBezTo>
                    <a:pt x="351206" y="442710"/>
                    <a:pt x="351966" y="441949"/>
                    <a:pt x="352537" y="441663"/>
                  </a:cubicBezTo>
                  <a:cubicBezTo>
                    <a:pt x="353107" y="441377"/>
                    <a:pt x="354058" y="440330"/>
                    <a:pt x="354628" y="439378"/>
                  </a:cubicBezTo>
                  <a:cubicBezTo>
                    <a:pt x="355198" y="438426"/>
                    <a:pt x="356339" y="437284"/>
                    <a:pt x="357100" y="436808"/>
                  </a:cubicBezTo>
                  <a:cubicBezTo>
                    <a:pt x="357860" y="436332"/>
                    <a:pt x="358906" y="435285"/>
                    <a:pt x="359381" y="434428"/>
                  </a:cubicBezTo>
                  <a:cubicBezTo>
                    <a:pt x="359857" y="433572"/>
                    <a:pt x="360808" y="432525"/>
                    <a:pt x="361473" y="432144"/>
                  </a:cubicBezTo>
                  <a:cubicBezTo>
                    <a:pt x="362138" y="431763"/>
                    <a:pt x="362994" y="431001"/>
                    <a:pt x="363279" y="430526"/>
                  </a:cubicBezTo>
                  <a:cubicBezTo>
                    <a:pt x="363565" y="430050"/>
                    <a:pt x="364705" y="428622"/>
                    <a:pt x="365941" y="427479"/>
                  </a:cubicBezTo>
                  <a:cubicBezTo>
                    <a:pt x="367177" y="426242"/>
                    <a:pt x="369269" y="424053"/>
                    <a:pt x="370600" y="422625"/>
                  </a:cubicBezTo>
                  <a:cubicBezTo>
                    <a:pt x="372026" y="421102"/>
                    <a:pt x="374022" y="419007"/>
                    <a:pt x="374973" y="417865"/>
                  </a:cubicBezTo>
                  <a:cubicBezTo>
                    <a:pt x="382388" y="409869"/>
                    <a:pt x="390184" y="401302"/>
                    <a:pt x="392085" y="399113"/>
                  </a:cubicBezTo>
                  <a:cubicBezTo>
                    <a:pt x="393036" y="397970"/>
                    <a:pt x="395793" y="395210"/>
                    <a:pt x="398074" y="393020"/>
                  </a:cubicBezTo>
                  <a:cubicBezTo>
                    <a:pt x="400451" y="390831"/>
                    <a:pt x="406060" y="385500"/>
                    <a:pt x="410623" y="381026"/>
                  </a:cubicBezTo>
                  <a:cubicBezTo>
                    <a:pt x="416233" y="375600"/>
                    <a:pt x="419465" y="372745"/>
                    <a:pt x="420701" y="372269"/>
                  </a:cubicBezTo>
                  <a:cubicBezTo>
                    <a:pt x="421651" y="371888"/>
                    <a:pt x="422982" y="370841"/>
                    <a:pt x="423648" y="370079"/>
                  </a:cubicBezTo>
                  <a:cubicBezTo>
                    <a:pt x="424313" y="369223"/>
                    <a:pt x="425454" y="368175"/>
                    <a:pt x="426215" y="367795"/>
                  </a:cubicBezTo>
                  <a:cubicBezTo>
                    <a:pt x="426975" y="367319"/>
                    <a:pt x="428021" y="366272"/>
                    <a:pt x="428496" y="365510"/>
                  </a:cubicBezTo>
                  <a:cubicBezTo>
                    <a:pt x="428972" y="364749"/>
                    <a:pt x="430017" y="363701"/>
                    <a:pt x="430873" y="363130"/>
                  </a:cubicBezTo>
                  <a:cubicBezTo>
                    <a:pt x="431729" y="362559"/>
                    <a:pt x="432679" y="361607"/>
                    <a:pt x="433060" y="360941"/>
                  </a:cubicBezTo>
                  <a:cubicBezTo>
                    <a:pt x="433440" y="360275"/>
                    <a:pt x="434391" y="359227"/>
                    <a:pt x="435151" y="358751"/>
                  </a:cubicBezTo>
                  <a:cubicBezTo>
                    <a:pt x="435912" y="358275"/>
                    <a:pt x="436957" y="357228"/>
                    <a:pt x="437528" y="356372"/>
                  </a:cubicBezTo>
                  <a:cubicBezTo>
                    <a:pt x="438098" y="355610"/>
                    <a:pt x="439144" y="354563"/>
                    <a:pt x="440000" y="354087"/>
                  </a:cubicBezTo>
                  <a:cubicBezTo>
                    <a:pt x="440855" y="353611"/>
                    <a:pt x="441996" y="352564"/>
                    <a:pt x="442471" y="351803"/>
                  </a:cubicBezTo>
                  <a:cubicBezTo>
                    <a:pt x="442947" y="351041"/>
                    <a:pt x="444088" y="349994"/>
                    <a:pt x="444943" y="349518"/>
                  </a:cubicBezTo>
                  <a:cubicBezTo>
                    <a:pt x="445799" y="349042"/>
                    <a:pt x="446845" y="348090"/>
                    <a:pt x="447320" y="347424"/>
                  </a:cubicBezTo>
                  <a:cubicBezTo>
                    <a:pt x="447795" y="346757"/>
                    <a:pt x="448651" y="345901"/>
                    <a:pt x="449221" y="345615"/>
                  </a:cubicBezTo>
                  <a:cubicBezTo>
                    <a:pt x="449792" y="345329"/>
                    <a:pt x="451218" y="344187"/>
                    <a:pt x="452454" y="343045"/>
                  </a:cubicBezTo>
                  <a:cubicBezTo>
                    <a:pt x="453594" y="341903"/>
                    <a:pt x="456256" y="339618"/>
                    <a:pt x="458253" y="337905"/>
                  </a:cubicBezTo>
                  <a:cubicBezTo>
                    <a:pt x="460249" y="336191"/>
                    <a:pt x="462911" y="333907"/>
                    <a:pt x="464147" y="332764"/>
                  </a:cubicBezTo>
                  <a:cubicBezTo>
                    <a:pt x="465383" y="331622"/>
                    <a:pt x="467570" y="329718"/>
                    <a:pt x="468996" y="328385"/>
                  </a:cubicBezTo>
                  <a:cubicBezTo>
                    <a:pt x="470422" y="327148"/>
                    <a:pt x="472513" y="325149"/>
                    <a:pt x="473749" y="324007"/>
                  </a:cubicBezTo>
                  <a:cubicBezTo>
                    <a:pt x="474985" y="322864"/>
                    <a:pt x="476411" y="321627"/>
                    <a:pt x="477076" y="321246"/>
                  </a:cubicBezTo>
                  <a:cubicBezTo>
                    <a:pt x="477742" y="320865"/>
                    <a:pt x="478502" y="320009"/>
                    <a:pt x="478978" y="319342"/>
                  </a:cubicBezTo>
                  <a:cubicBezTo>
                    <a:pt x="479358" y="318676"/>
                    <a:pt x="480404" y="317724"/>
                    <a:pt x="481354" y="317248"/>
                  </a:cubicBezTo>
                  <a:cubicBezTo>
                    <a:pt x="482210" y="316772"/>
                    <a:pt x="483446" y="315630"/>
                    <a:pt x="484016" y="314773"/>
                  </a:cubicBezTo>
                  <a:cubicBezTo>
                    <a:pt x="484587" y="313917"/>
                    <a:pt x="485633" y="312965"/>
                    <a:pt x="486298" y="312679"/>
                  </a:cubicBezTo>
                  <a:cubicBezTo>
                    <a:pt x="486964" y="312393"/>
                    <a:pt x="488104" y="311537"/>
                    <a:pt x="488675" y="310775"/>
                  </a:cubicBezTo>
                  <a:cubicBezTo>
                    <a:pt x="489245" y="310014"/>
                    <a:pt x="490576" y="308871"/>
                    <a:pt x="491527" y="308300"/>
                  </a:cubicBezTo>
                  <a:cubicBezTo>
                    <a:pt x="492477" y="307729"/>
                    <a:pt x="494094" y="306396"/>
                    <a:pt x="495139" y="305445"/>
                  </a:cubicBezTo>
                  <a:cubicBezTo>
                    <a:pt x="496185" y="304493"/>
                    <a:pt x="497706" y="303350"/>
                    <a:pt x="498372" y="303065"/>
                  </a:cubicBezTo>
                  <a:cubicBezTo>
                    <a:pt x="499132" y="302684"/>
                    <a:pt x="500273" y="301732"/>
                    <a:pt x="500939" y="300971"/>
                  </a:cubicBezTo>
                  <a:cubicBezTo>
                    <a:pt x="501604" y="300209"/>
                    <a:pt x="502935" y="299067"/>
                    <a:pt x="503791" y="298495"/>
                  </a:cubicBezTo>
                  <a:cubicBezTo>
                    <a:pt x="504741" y="297924"/>
                    <a:pt x="506072" y="296782"/>
                    <a:pt x="506738" y="296021"/>
                  </a:cubicBezTo>
                  <a:cubicBezTo>
                    <a:pt x="507688" y="294973"/>
                    <a:pt x="508734" y="294402"/>
                    <a:pt x="510541" y="293831"/>
                  </a:cubicBezTo>
                  <a:cubicBezTo>
                    <a:pt x="512347" y="293355"/>
                    <a:pt x="513488" y="292689"/>
                    <a:pt x="514533" y="291547"/>
                  </a:cubicBezTo>
                  <a:cubicBezTo>
                    <a:pt x="515389" y="290690"/>
                    <a:pt x="516815" y="289547"/>
                    <a:pt x="517766" y="289072"/>
                  </a:cubicBezTo>
                  <a:cubicBezTo>
                    <a:pt x="518716" y="288596"/>
                    <a:pt x="519857" y="287549"/>
                    <a:pt x="520238" y="286882"/>
                  </a:cubicBezTo>
                  <a:cubicBezTo>
                    <a:pt x="520618" y="286216"/>
                    <a:pt x="521664" y="285264"/>
                    <a:pt x="522614" y="284883"/>
                  </a:cubicBezTo>
                  <a:cubicBezTo>
                    <a:pt x="523470" y="284407"/>
                    <a:pt x="524801" y="283455"/>
                    <a:pt x="525371" y="282599"/>
                  </a:cubicBezTo>
                  <a:cubicBezTo>
                    <a:pt x="526037" y="281837"/>
                    <a:pt x="527178" y="280885"/>
                    <a:pt x="527938" y="280504"/>
                  </a:cubicBezTo>
                  <a:cubicBezTo>
                    <a:pt x="528699" y="280124"/>
                    <a:pt x="530220" y="279077"/>
                    <a:pt x="531361" y="278125"/>
                  </a:cubicBezTo>
                  <a:cubicBezTo>
                    <a:pt x="532406" y="277173"/>
                    <a:pt x="534213" y="275745"/>
                    <a:pt x="535353" y="275079"/>
                  </a:cubicBezTo>
                  <a:cubicBezTo>
                    <a:pt x="536494" y="274317"/>
                    <a:pt x="537635" y="273365"/>
                    <a:pt x="538015" y="272794"/>
                  </a:cubicBezTo>
                  <a:cubicBezTo>
                    <a:pt x="538396" y="272318"/>
                    <a:pt x="539441" y="271461"/>
                    <a:pt x="540392" y="270890"/>
                  </a:cubicBezTo>
                  <a:cubicBezTo>
                    <a:pt x="541343" y="270319"/>
                    <a:pt x="542769" y="269272"/>
                    <a:pt x="543434" y="268510"/>
                  </a:cubicBezTo>
                  <a:cubicBezTo>
                    <a:pt x="544100" y="267749"/>
                    <a:pt x="545431" y="266702"/>
                    <a:pt x="546476" y="266321"/>
                  </a:cubicBezTo>
                  <a:cubicBezTo>
                    <a:pt x="547427" y="265845"/>
                    <a:pt x="548758" y="264988"/>
                    <a:pt x="549329" y="264322"/>
                  </a:cubicBezTo>
                  <a:cubicBezTo>
                    <a:pt x="549899" y="263656"/>
                    <a:pt x="551420" y="262609"/>
                    <a:pt x="552561" y="262037"/>
                  </a:cubicBezTo>
                  <a:cubicBezTo>
                    <a:pt x="553797" y="261466"/>
                    <a:pt x="555603" y="260133"/>
                    <a:pt x="556649" y="259086"/>
                  </a:cubicBezTo>
                  <a:cubicBezTo>
                    <a:pt x="557695" y="258039"/>
                    <a:pt x="558835" y="257278"/>
                    <a:pt x="559121" y="257278"/>
                  </a:cubicBezTo>
                  <a:cubicBezTo>
                    <a:pt x="559406" y="257278"/>
                    <a:pt x="560737" y="256326"/>
                    <a:pt x="561878" y="255279"/>
                  </a:cubicBezTo>
                  <a:cubicBezTo>
                    <a:pt x="563113" y="254137"/>
                    <a:pt x="564730" y="252994"/>
                    <a:pt x="565585" y="252613"/>
                  </a:cubicBezTo>
                  <a:cubicBezTo>
                    <a:pt x="566441" y="252233"/>
                    <a:pt x="567962" y="251185"/>
                    <a:pt x="568913" y="250234"/>
                  </a:cubicBezTo>
                  <a:cubicBezTo>
                    <a:pt x="569958" y="249282"/>
                    <a:pt x="571480" y="248235"/>
                    <a:pt x="572335" y="247759"/>
                  </a:cubicBezTo>
                  <a:cubicBezTo>
                    <a:pt x="573191" y="247283"/>
                    <a:pt x="574427" y="246331"/>
                    <a:pt x="575092" y="245664"/>
                  </a:cubicBezTo>
                  <a:cubicBezTo>
                    <a:pt x="575758" y="244998"/>
                    <a:pt x="577089" y="243951"/>
                    <a:pt x="578134" y="243380"/>
                  </a:cubicBezTo>
                  <a:cubicBezTo>
                    <a:pt x="579180" y="242809"/>
                    <a:pt x="580416" y="241952"/>
                    <a:pt x="580796" y="241381"/>
                  </a:cubicBezTo>
                  <a:cubicBezTo>
                    <a:pt x="581177" y="240810"/>
                    <a:pt x="582603" y="239763"/>
                    <a:pt x="584029" y="239001"/>
                  </a:cubicBezTo>
                  <a:cubicBezTo>
                    <a:pt x="585455" y="238239"/>
                    <a:pt x="587166" y="237002"/>
                    <a:pt x="587926" y="236241"/>
                  </a:cubicBezTo>
                  <a:cubicBezTo>
                    <a:pt x="588687" y="235479"/>
                    <a:pt x="590018" y="234527"/>
                    <a:pt x="591064" y="234051"/>
                  </a:cubicBezTo>
                  <a:cubicBezTo>
                    <a:pt x="592014" y="233575"/>
                    <a:pt x="593250" y="232623"/>
                    <a:pt x="593821" y="231957"/>
                  </a:cubicBezTo>
                  <a:cubicBezTo>
                    <a:pt x="594391" y="231195"/>
                    <a:pt x="595722" y="230243"/>
                    <a:pt x="597148" y="229672"/>
                  </a:cubicBezTo>
                  <a:cubicBezTo>
                    <a:pt x="598384" y="229101"/>
                    <a:pt x="600095" y="228054"/>
                    <a:pt x="600951" y="227293"/>
                  </a:cubicBezTo>
                  <a:cubicBezTo>
                    <a:pt x="601806" y="226531"/>
                    <a:pt x="603423" y="225484"/>
                    <a:pt x="604754" y="224913"/>
                  </a:cubicBezTo>
                  <a:cubicBezTo>
                    <a:pt x="605989" y="224342"/>
                    <a:pt x="607510" y="223390"/>
                    <a:pt x="608081" y="222819"/>
                  </a:cubicBezTo>
                  <a:cubicBezTo>
                    <a:pt x="608651" y="222152"/>
                    <a:pt x="610267" y="221200"/>
                    <a:pt x="611598" y="220534"/>
                  </a:cubicBezTo>
                  <a:cubicBezTo>
                    <a:pt x="612929" y="219868"/>
                    <a:pt x="614831" y="218725"/>
                    <a:pt x="615686" y="217869"/>
                  </a:cubicBezTo>
                  <a:cubicBezTo>
                    <a:pt x="616542" y="217107"/>
                    <a:pt x="618158" y="216250"/>
                    <a:pt x="619109" y="215965"/>
                  </a:cubicBezTo>
                  <a:cubicBezTo>
                    <a:pt x="621961" y="215203"/>
                    <a:pt x="624052" y="214251"/>
                    <a:pt x="624718" y="213204"/>
                  </a:cubicBezTo>
                  <a:cubicBezTo>
                    <a:pt x="625098" y="212633"/>
                    <a:pt x="626334" y="211872"/>
                    <a:pt x="627570" y="211491"/>
                  </a:cubicBezTo>
                  <a:cubicBezTo>
                    <a:pt x="628806" y="211015"/>
                    <a:pt x="630422" y="210158"/>
                    <a:pt x="631278" y="209206"/>
                  </a:cubicBezTo>
                  <a:cubicBezTo>
                    <a:pt x="632133" y="208349"/>
                    <a:pt x="634035" y="207112"/>
                    <a:pt x="635556" y="206446"/>
                  </a:cubicBezTo>
                  <a:cubicBezTo>
                    <a:pt x="637172" y="205779"/>
                    <a:pt x="638693" y="204732"/>
                    <a:pt x="639073" y="204161"/>
                  </a:cubicBezTo>
                  <a:cubicBezTo>
                    <a:pt x="639454" y="203590"/>
                    <a:pt x="640784" y="202638"/>
                    <a:pt x="641925" y="202067"/>
                  </a:cubicBezTo>
                  <a:cubicBezTo>
                    <a:pt x="643161" y="201496"/>
                    <a:pt x="644777" y="200353"/>
                    <a:pt x="645538" y="199592"/>
                  </a:cubicBezTo>
                  <a:cubicBezTo>
                    <a:pt x="646394" y="198735"/>
                    <a:pt x="647820" y="197879"/>
                    <a:pt x="649055" y="197403"/>
                  </a:cubicBezTo>
                  <a:cubicBezTo>
                    <a:pt x="650291" y="197022"/>
                    <a:pt x="652003" y="195975"/>
                    <a:pt x="653048" y="194928"/>
                  </a:cubicBezTo>
                  <a:cubicBezTo>
                    <a:pt x="654189" y="193881"/>
                    <a:pt x="655805" y="192929"/>
                    <a:pt x="657136" y="192453"/>
                  </a:cubicBezTo>
                  <a:cubicBezTo>
                    <a:pt x="658277" y="192072"/>
                    <a:pt x="660083" y="191120"/>
                    <a:pt x="660939" y="190358"/>
                  </a:cubicBezTo>
                  <a:cubicBezTo>
                    <a:pt x="661890" y="189597"/>
                    <a:pt x="663696" y="188455"/>
                    <a:pt x="665122" y="187883"/>
                  </a:cubicBezTo>
                  <a:cubicBezTo>
                    <a:pt x="666453" y="187312"/>
                    <a:pt x="668164" y="186265"/>
                    <a:pt x="668735" y="185599"/>
                  </a:cubicBezTo>
                  <a:cubicBezTo>
                    <a:pt x="669400" y="184933"/>
                    <a:pt x="671016" y="183981"/>
                    <a:pt x="672347" y="183505"/>
                  </a:cubicBezTo>
                  <a:cubicBezTo>
                    <a:pt x="673678" y="183029"/>
                    <a:pt x="675389" y="181982"/>
                    <a:pt x="676245" y="181220"/>
                  </a:cubicBezTo>
                  <a:cubicBezTo>
                    <a:pt x="677006" y="180459"/>
                    <a:pt x="678812" y="179411"/>
                    <a:pt x="680238" y="178745"/>
                  </a:cubicBezTo>
                  <a:cubicBezTo>
                    <a:pt x="681569" y="178174"/>
                    <a:pt x="683565" y="177032"/>
                    <a:pt x="684516" y="176270"/>
                  </a:cubicBezTo>
                  <a:cubicBezTo>
                    <a:pt x="685467" y="175509"/>
                    <a:pt x="687273" y="174461"/>
                    <a:pt x="688414" y="174081"/>
                  </a:cubicBezTo>
                  <a:cubicBezTo>
                    <a:pt x="689650" y="173605"/>
                    <a:pt x="691361" y="172653"/>
                    <a:pt x="692217" y="171796"/>
                  </a:cubicBezTo>
                  <a:cubicBezTo>
                    <a:pt x="693072" y="171035"/>
                    <a:pt x="694879" y="169987"/>
                    <a:pt x="696019" y="169607"/>
                  </a:cubicBezTo>
                  <a:cubicBezTo>
                    <a:pt x="697255" y="169226"/>
                    <a:pt x="698871" y="168179"/>
                    <a:pt x="699727" y="167417"/>
                  </a:cubicBezTo>
                  <a:cubicBezTo>
                    <a:pt x="700583" y="166561"/>
                    <a:pt x="702389" y="165513"/>
                    <a:pt x="703815" y="165038"/>
                  </a:cubicBezTo>
                  <a:cubicBezTo>
                    <a:pt x="705241" y="164562"/>
                    <a:pt x="707142" y="163515"/>
                    <a:pt x="707998" y="162658"/>
                  </a:cubicBezTo>
                  <a:cubicBezTo>
                    <a:pt x="708949" y="161896"/>
                    <a:pt x="710565" y="160944"/>
                    <a:pt x="711801" y="160564"/>
                  </a:cubicBezTo>
                  <a:cubicBezTo>
                    <a:pt x="712942" y="160183"/>
                    <a:pt x="714558" y="159517"/>
                    <a:pt x="715413" y="158945"/>
                  </a:cubicBezTo>
                  <a:cubicBezTo>
                    <a:pt x="718551" y="156661"/>
                    <a:pt x="719501" y="156185"/>
                    <a:pt x="721878" y="155519"/>
                  </a:cubicBezTo>
                  <a:cubicBezTo>
                    <a:pt x="723399" y="155043"/>
                    <a:pt x="725015" y="154281"/>
                    <a:pt x="726156" y="153234"/>
                  </a:cubicBezTo>
                  <a:cubicBezTo>
                    <a:pt x="727202" y="152282"/>
                    <a:pt x="728913" y="151425"/>
                    <a:pt x="730244" y="151045"/>
                  </a:cubicBezTo>
                  <a:cubicBezTo>
                    <a:pt x="731480" y="150664"/>
                    <a:pt x="733286" y="149807"/>
                    <a:pt x="734237" y="149045"/>
                  </a:cubicBezTo>
                  <a:cubicBezTo>
                    <a:pt x="735188" y="148284"/>
                    <a:pt x="736424" y="147427"/>
                    <a:pt x="737089" y="147237"/>
                  </a:cubicBezTo>
                  <a:cubicBezTo>
                    <a:pt x="737754" y="146951"/>
                    <a:pt x="739181" y="146475"/>
                    <a:pt x="740321" y="146095"/>
                  </a:cubicBezTo>
                  <a:cubicBezTo>
                    <a:pt x="741462" y="145714"/>
                    <a:pt x="743078" y="144762"/>
                    <a:pt x="744029" y="144000"/>
                  </a:cubicBezTo>
                  <a:cubicBezTo>
                    <a:pt x="744980" y="143239"/>
                    <a:pt x="746786" y="142287"/>
                    <a:pt x="748022" y="141906"/>
                  </a:cubicBezTo>
                  <a:cubicBezTo>
                    <a:pt x="749258" y="141525"/>
                    <a:pt x="750969" y="140764"/>
                    <a:pt x="751634" y="140097"/>
                  </a:cubicBezTo>
                  <a:cubicBezTo>
                    <a:pt x="753631" y="138384"/>
                    <a:pt x="755342" y="137718"/>
                    <a:pt x="757814" y="137337"/>
                  </a:cubicBezTo>
                  <a:cubicBezTo>
                    <a:pt x="761141" y="136956"/>
                    <a:pt x="762662" y="136385"/>
                    <a:pt x="764469" y="134862"/>
                  </a:cubicBezTo>
                  <a:cubicBezTo>
                    <a:pt x="765895" y="133720"/>
                    <a:pt x="769602" y="132197"/>
                    <a:pt x="771124" y="132197"/>
                  </a:cubicBezTo>
                  <a:cubicBezTo>
                    <a:pt x="771314" y="132197"/>
                    <a:pt x="772550" y="131435"/>
                    <a:pt x="773785" y="130578"/>
                  </a:cubicBezTo>
                  <a:cubicBezTo>
                    <a:pt x="775021" y="129627"/>
                    <a:pt x="776828" y="128675"/>
                    <a:pt x="777683" y="128484"/>
                  </a:cubicBezTo>
                  <a:cubicBezTo>
                    <a:pt x="781201" y="127627"/>
                    <a:pt x="782151" y="127151"/>
                    <a:pt x="783863" y="125819"/>
                  </a:cubicBezTo>
                  <a:cubicBezTo>
                    <a:pt x="784813" y="125057"/>
                    <a:pt x="786335" y="124201"/>
                    <a:pt x="787380" y="124010"/>
                  </a:cubicBezTo>
                  <a:cubicBezTo>
                    <a:pt x="790517" y="123249"/>
                    <a:pt x="792609" y="122297"/>
                    <a:pt x="794225" y="121155"/>
                  </a:cubicBezTo>
                  <a:cubicBezTo>
                    <a:pt x="795081" y="120488"/>
                    <a:pt x="797172" y="119536"/>
                    <a:pt x="798979" y="118965"/>
                  </a:cubicBezTo>
                  <a:cubicBezTo>
                    <a:pt x="800880" y="118394"/>
                    <a:pt x="802972" y="117347"/>
                    <a:pt x="804207" y="116490"/>
                  </a:cubicBezTo>
                  <a:cubicBezTo>
                    <a:pt x="805348" y="115633"/>
                    <a:pt x="807154" y="114777"/>
                    <a:pt x="808390" y="114491"/>
                  </a:cubicBezTo>
                  <a:cubicBezTo>
                    <a:pt x="811052" y="113825"/>
                    <a:pt x="811813" y="113539"/>
                    <a:pt x="813904" y="111921"/>
                  </a:cubicBezTo>
                  <a:cubicBezTo>
                    <a:pt x="814760" y="111255"/>
                    <a:pt x="816947" y="110207"/>
                    <a:pt x="818848" y="109732"/>
                  </a:cubicBezTo>
                  <a:cubicBezTo>
                    <a:pt x="820654" y="109160"/>
                    <a:pt x="823126" y="108113"/>
                    <a:pt x="824267" y="107352"/>
                  </a:cubicBezTo>
                  <a:cubicBezTo>
                    <a:pt x="825598" y="106495"/>
                    <a:pt x="827689" y="105638"/>
                    <a:pt x="829971" y="105067"/>
                  </a:cubicBezTo>
                  <a:cubicBezTo>
                    <a:pt x="832538" y="104401"/>
                    <a:pt x="834154" y="103830"/>
                    <a:pt x="835295" y="102878"/>
                  </a:cubicBezTo>
                  <a:cubicBezTo>
                    <a:pt x="836436" y="101926"/>
                    <a:pt x="838147" y="101260"/>
                    <a:pt x="840809" y="100593"/>
                  </a:cubicBezTo>
                  <a:cubicBezTo>
                    <a:pt x="842995" y="100022"/>
                    <a:pt x="845562" y="99070"/>
                    <a:pt x="846703" y="98309"/>
                  </a:cubicBezTo>
                  <a:cubicBezTo>
                    <a:pt x="847844" y="97642"/>
                    <a:pt x="850221" y="96595"/>
                    <a:pt x="852122" y="96119"/>
                  </a:cubicBezTo>
                  <a:cubicBezTo>
                    <a:pt x="854023" y="95548"/>
                    <a:pt x="856400" y="94596"/>
                    <a:pt x="857636" y="93739"/>
                  </a:cubicBezTo>
                  <a:cubicBezTo>
                    <a:pt x="859157" y="92788"/>
                    <a:pt x="861058" y="91931"/>
                    <a:pt x="863435" y="91360"/>
                  </a:cubicBezTo>
                  <a:cubicBezTo>
                    <a:pt x="865812" y="90789"/>
                    <a:pt x="867713" y="90027"/>
                    <a:pt x="869139" y="89075"/>
                  </a:cubicBezTo>
                  <a:cubicBezTo>
                    <a:pt x="870470" y="88123"/>
                    <a:pt x="872467" y="87362"/>
                    <a:pt x="874843" y="86791"/>
                  </a:cubicBezTo>
                  <a:cubicBezTo>
                    <a:pt x="877125" y="86219"/>
                    <a:pt x="879216" y="85458"/>
                    <a:pt x="880547" y="84506"/>
                  </a:cubicBezTo>
                  <a:cubicBezTo>
                    <a:pt x="883019" y="82888"/>
                    <a:pt x="883495" y="82697"/>
                    <a:pt x="887392" y="81936"/>
                  </a:cubicBezTo>
                  <a:cubicBezTo>
                    <a:pt x="889294" y="81555"/>
                    <a:pt x="891575" y="80793"/>
                    <a:pt x="893477" y="79746"/>
                  </a:cubicBezTo>
                  <a:cubicBezTo>
                    <a:pt x="895568" y="78604"/>
                    <a:pt x="897565" y="77938"/>
                    <a:pt x="900037" y="77462"/>
                  </a:cubicBezTo>
                  <a:cubicBezTo>
                    <a:pt x="902033" y="77081"/>
                    <a:pt x="904410" y="76415"/>
                    <a:pt x="905265" y="75939"/>
                  </a:cubicBezTo>
                  <a:cubicBezTo>
                    <a:pt x="906216" y="75463"/>
                    <a:pt x="907642" y="74701"/>
                    <a:pt x="908498" y="74320"/>
                  </a:cubicBezTo>
                  <a:cubicBezTo>
                    <a:pt x="909353" y="73845"/>
                    <a:pt x="911730" y="73178"/>
                    <a:pt x="913821" y="72797"/>
                  </a:cubicBezTo>
                  <a:cubicBezTo>
                    <a:pt x="915913" y="72417"/>
                    <a:pt x="918290" y="71655"/>
                    <a:pt x="919050" y="71179"/>
                  </a:cubicBezTo>
                  <a:cubicBezTo>
                    <a:pt x="921997" y="69371"/>
                    <a:pt x="922758" y="69085"/>
                    <a:pt x="927036" y="68228"/>
                  </a:cubicBezTo>
                  <a:cubicBezTo>
                    <a:pt x="929698" y="67752"/>
                    <a:pt x="931884" y="67086"/>
                    <a:pt x="932455" y="66515"/>
                  </a:cubicBezTo>
                  <a:cubicBezTo>
                    <a:pt x="934451" y="64992"/>
                    <a:pt x="935782" y="64421"/>
                    <a:pt x="939775" y="63659"/>
                  </a:cubicBezTo>
                  <a:cubicBezTo>
                    <a:pt x="941962" y="63183"/>
                    <a:pt x="944529" y="62422"/>
                    <a:pt x="945479" y="61946"/>
                  </a:cubicBezTo>
                  <a:cubicBezTo>
                    <a:pt x="946430" y="61375"/>
                    <a:pt x="947761" y="60708"/>
                    <a:pt x="948236" y="60423"/>
                  </a:cubicBezTo>
                  <a:cubicBezTo>
                    <a:pt x="949662" y="59661"/>
                    <a:pt x="953560" y="59090"/>
                    <a:pt x="957648" y="59090"/>
                  </a:cubicBezTo>
                  <a:cubicBezTo>
                    <a:pt x="961831" y="59090"/>
                    <a:pt x="965063" y="58328"/>
                    <a:pt x="968581" y="56615"/>
                  </a:cubicBezTo>
                  <a:cubicBezTo>
                    <a:pt x="970387" y="55758"/>
                    <a:pt x="972669" y="55092"/>
                    <a:pt x="976186" y="54521"/>
                  </a:cubicBezTo>
                  <a:cubicBezTo>
                    <a:pt x="979514" y="53950"/>
                    <a:pt x="982271" y="53283"/>
                    <a:pt x="983982" y="52427"/>
                  </a:cubicBezTo>
                  <a:cubicBezTo>
                    <a:pt x="987975" y="50618"/>
                    <a:pt x="988355" y="50523"/>
                    <a:pt x="992823" y="49761"/>
                  </a:cubicBezTo>
                  <a:cubicBezTo>
                    <a:pt x="995675" y="49285"/>
                    <a:pt x="998052" y="48619"/>
                    <a:pt x="1000524" y="47477"/>
                  </a:cubicBezTo>
                  <a:cubicBezTo>
                    <a:pt x="1002996" y="46334"/>
                    <a:pt x="1005373" y="45668"/>
                    <a:pt x="1008320" y="45192"/>
                  </a:cubicBezTo>
                  <a:cubicBezTo>
                    <a:pt x="1012978" y="44430"/>
                    <a:pt x="1015165" y="43859"/>
                    <a:pt x="1018872" y="42336"/>
                  </a:cubicBezTo>
                  <a:cubicBezTo>
                    <a:pt x="1020583" y="41670"/>
                    <a:pt x="1023245" y="41004"/>
                    <a:pt x="1026668" y="40623"/>
                  </a:cubicBezTo>
                  <a:cubicBezTo>
                    <a:pt x="1032182" y="39957"/>
                    <a:pt x="1033418" y="39671"/>
                    <a:pt x="1037220" y="38053"/>
                  </a:cubicBezTo>
                  <a:cubicBezTo>
                    <a:pt x="1038551" y="37481"/>
                    <a:pt x="1041403" y="36815"/>
                    <a:pt x="1043495" y="36434"/>
                  </a:cubicBezTo>
                  <a:cubicBezTo>
                    <a:pt x="1052527" y="34911"/>
                    <a:pt x="1054523" y="34435"/>
                    <a:pt x="1057090" y="33293"/>
                  </a:cubicBezTo>
                  <a:cubicBezTo>
                    <a:pt x="1059086" y="32341"/>
                    <a:pt x="1061083" y="31865"/>
                    <a:pt x="1064790" y="31484"/>
                  </a:cubicBezTo>
                  <a:cubicBezTo>
                    <a:pt x="1070209" y="30818"/>
                    <a:pt x="1072111" y="30342"/>
                    <a:pt x="1076199" y="28629"/>
                  </a:cubicBezTo>
                  <a:cubicBezTo>
                    <a:pt x="1078100" y="27867"/>
                    <a:pt x="1080096" y="27486"/>
                    <a:pt x="1083994" y="27106"/>
                  </a:cubicBezTo>
                  <a:cubicBezTo>
                    <a:pt x="1090649" y="26535"/>
                    <a:pt x="1095022" y="25773"/>
                    <a:pt x="1099776" y="24440"/>
                  </a:cubicBezTo>
                  <a:cubicBezTo>
                    <a:pt x="1104054" y="23298"/>
                    <a:pt x="1109282" y="22346"/>
                    <a:pt x="1113656" y="21965"/>
                  </a:cubicBezTo>
                  <a:cubicBezTo>
                    <a:pt x="1120025" y="21394"/>
                    <a:pt x="1123448" y="20728"/>
                    <a:pt x="1126110" y="19681"/>
                  </a:cubicBezTo>
                  <a:cubicBezTo>
                    <a:pt x="1128962" y="18443"/>
                    <a:pt x="1129342" y="18443"/>
                    <a:pt x="1143222" y="17015"/>
                  </a:cubicBezTo>
                  <a:cubicBezTo>
                    <a:pt x="1146739" y="16635"/>
                    <a:pt x="1151113" y="15968"/>
                    <a:pt x="1152919" y="15492"/>
                  </a:cubicBezTo>
                  <a:cubicBezTo>
                    <a:pt x="1157862" y="14160"/>
                    <a:pt x="1162901" y="13493"/>
                    <a:pt x="1172408" y="12922"/>
                  </a:cubicBezTo>
                  <a:cubicBezTo>
                    <a:pt x="1177827" y="12541"/>
                    <a:pt x="1181725" y="12065"/>
                    <a:pt x="1182866" y="11685"/>
                  </a:cubicBezTo>
                  <a:cubicBezTo>
                    <a:pt x="1183911" y="11304"/>
                    <a:pt x="1185718" y="11018"/>
                    <a:pt x="1186953" y="11018"/>
                  </a:cubicBezTo>
                  <a:cubicBezTo>
                    <a:pt x="1188284" y="11018"/>
                    <a:pt x="1189806" y="10733"/>
                    <a:pt x="1190566" y="10352"/>
                  </a:cubicBezTo>
                  <a:cubicBezTo>
                    <a:pt x="1191327" y="9971"/>
                    <a:pt x="1193418" y="9495"/>
                    <a:pt x="1195319" y="9305"/>
                  </a:cubicBezTo>
                  <a:cubicBezTo>
                    <a:pt x="1197126" y="9115"/>
                    <a:pt x="1201024" y="8829"/>
                    <a:pt x="1203971" y="8543"/>
                  </a:cubicBezTo>
                  <a:cubicBezTo>
                    <a:pt x="1206823" y="8258"/>
                    <a:pt x="1212242" y="7877"/>
                    <a:pt x="1215949" y="7687"/>
                  </a:cubicBezTo>
                  <a:cubicBezTo>
                    <a:pt x="1219657" y="7496"/>
                    <a:pt x="1223555" y="7116"/>
                    <a:pt x="1224601" y="6830"/>
                  </a:cubicBezTo>
                  <a:cubicBezTo>
                    <a:pt x="1225741" y="6544"/>
                    <a:pt x="1228023" y="6449"/>
                    <a:pt x="1230495" y="6640"/>
                  </a:cubicBezTo>
                  <a:cubicBezTo>
                    <a:pt x="1234107" y="6830"/>
                    <a:pt x="1234678" y="6830"/>
                    <a:pt x="1236199" y="5973"/>
                  </a:cubicBezTo>
                  <a:cubicBezTo>
                    <a:pt x="1237625" y="5212"/>
                    <a:pt x="1238766" y="5021"/>
                    <a:pt x="1243995" y="4736"/>
                  </a:cubicBezTo>
                  <a:cubicBezTo>
                    <a:pt x="1247322" y="4545"/>
                    <a:pt x="1253882" y="4260"/>
                    <a:pt x="1258540" y="3974"/>
                  </a:cubicBezTo>
                  <a:cubicBezTo>
                    <a:pt x="1263198" y="3689"/>
                    <a:pt x="1272420" y="3308"/>
                    <a:pt x="1279170" y="3118"/>
                  </a:cubicBezTo>
                  <a:cubicBezTo>
                    <a:pt x="1285920" y="2927"/>
                    <a:pt x="1292099" y="2546"/>
                    <a:pt x="1293050" y="2261"/>
                  </a:cubicBezTo>
                  <a:cubicBezTo>
                    <a:pt x="1294096" y="1975"/>
                    <a:pt x="1301891" y="1785"/>
                    <a:pt x="1314536" y="1785"/>
                  </a:cubicBezTo>
                  <a:cubicBezTo>
                    <a:pt x="1333169" y="1785"/>
                    <a:pt x="1334500" y="1785"/>
                    <a:pt x="1336972" y="928"/>
                  </a:cubicBezTo>
                  <a:cubicBezTo>
                    <a:pt x="1340869" y="-309"/>
                    <a:pt x="1358362" y="-309"/>
                    <a:pt x="1363020" y="928"/>
                  </a:cubicBezTo>
                  <a:cubicBezTo>
                    <a:pt x="1365873" y="1690"/>
                    <a:pt x="1367584" y="1785"/>
                    <a:pt x="1385932" y="1785"/>
                  </a:cubicBezTo>
                  <a:cubicBezTo>
                    <a:pt x="1396865" y="1785"/>
                    <a:pt x="1406752" y="1975"/>
                    <a:pt x="1408083" y="2166"/>
                  </a:cubicBezTo>
                  <a:cubicBezTo>
                    <a:pt x="1409319" y="2356"/>
                    <a:pt x="1414262" y="2737"/>
                    <a:pt x="1419016" y="2927"/>
                  </a:cubicBezTo>
                  <a:cubicBezTo>
                    <a:pt x="1423769" y="3118"/>
                    <a:pt x="1432230" y="3498"/>
                    <a:pt x="1437744" y="3784"/>
                  </a:cubicBezTo>
                  <a:cubicBezTo>
                    <a:pt x="1443258" y="4069"/>
                    <a:pt x="1450959" y="4355"/>
                    <a:pt x="1454762" y="4545"/>
                  </a:cubicBezTo>
                  <a:cubicBezTo>
                    <a:pt x="1458755" y="4736"/>
                    <a:pt x="1462272" y="5021"/>
                    <a:pt x="1462937" y="5402"/>
                  </a:cubicBezTo>
                  <a:cubicBezTo>
                    <a:pt x="1465029" y="6259"/>
                    <a:pt x="1473585" y="7211"/>
                    <a:pt x="1490317" y="8353"/>
                  </a:cubicBezTo>
                  <a:cubicBezTo>
                    <a:pt x="1500775" y="9019"/>
                    <a:pt x="1505528" y="9591"/>
                    <a:pt x="1507430" y="10257"/>
                  </a:cubicBezTo>
                  <a:cubicBezTo>
                    <a:pt x="1508475" y="10638"/>
                    <a:pt x="1510662" y="11018"/>
                    <a:pt x="1512278" y="11018"/>
                  </a:cubicBezTo>
                  <a:cubicBezTo>
                    <a:pt x="1513894" y="11018"/>
                    <a:pt x="1516366" y="11399"/>
                    <a:pt x="1517697" y="11780"/>
                  </a:cubicBezTo>
                  <a:cubicBezTo>
                    <a:pt x="1519123" y="12161"/>
                    <a:pt x="1521310" y="12446"/>
                    <a:pt x="1522546" y="12446"/>
                  </a:cubicBezTo>
                  <a:cubicBezTo>
                    <a:pt x="1528155" y="12446"/>
                    <a:pt x="1538327" y="13779"/>
                    <a:pt x="1540609" y="14731"/>
                  </a:cubicBezTo>
                  <a:cubicBezTo>
                    <a:pt x="1543080" y="15778"/>
                    <a:pt x="1553918" y="17396"/>
                    <a:pt x="1558672" y="17396"/>
                  </a:cubicBezTo>
                  <a:cubicBezTo>
                    <a:pt x="1561333" y="17396"/>
                    <a:pt x="1567418" y="18443"/>
                    <a:pt x="1574928" y="20252"/>
                  </a:cubicBezTo>
                  <a:cubicBezTo>
                    <a:pt x="1577685" y="20918"/>
                    <a:pt x="1582249" y="21680"/>
                    <a:pt x="1585006" y="21870"/>
                  </a:cubicBezTo>
                  <a:cubicBezTo>
                    <a:pt x="1591565" y="22441"/>
                    <a:pt x="1594132" y="22917"/>
                    <a:pt x="1596509" y="24155"/>
                  </a:cubicBezTo>
                  <a:cubicBezTo>
                    <a:pt x="1598600" y="25202"/>
                    <a:pt x="1605160" y="26344"/>
                    <a:pt x="1608963" y="26439"/>
                  </a:cubicBezTo>
                  <a:cubicBezTo>
                    <a:pt x="1611720" y="26439"/>
                    <a:pt x="1616188" y="27391"/>
                    <a:pt x="1619420" y="28724"/>
                  </a:cubicBezTo>
                  <a:cubicBezTo>
                    <a:pt x="1622082" y="29771"/>
                    <a:pt x="1627216" y="30723"/>
                    <a:pt x="1632920" y="31199"/>
                  </a:cubicBezTo>
                  <a:cubicBezTo>
                    <a:pt x="1634536" y="31389"/>
                    <a:pt x="1637198" y="31960"/>
                    <a:pt x="1638814" y="32532"/>
                  </a:cubicBezTo>
                  <a:cubicBezTo>
                    <a:pt x="1645184" y="34816"/>
                    <a:pt x="1646705" y="35197"/>
                    <a:pt x="1651649" y="35768"/>
                  </a:cubicBezTo>
                  <a:cubicBezTo>
                    <a:pt x="1655546" y="36244"/>
                    <a:pt x="1657733" y="36815"/>
                    <a:pt x="1660870" y="38053"/>
                  </a:cubicBezTo>
                  <a:cubicBezTo>
                    <a:pt x="1663817" y="39195"/>
                    <a:pt x="1666004" y="39766"/>
                    <a:pt x="1668951" y="40147"/>
                  </a:cubicBezTo>
                  <a:cubicBezTo>
                    <a:pt x="1674275" y="40718"/>
                    <a:pt x="1676557" y="41289"/>
                    <a:pt x="1679599" y="42622"/>
                  </a:cubicBezTo>
                  <a:cubicBezTo>
                    <a:pt x="1681120" y="43288"/>
                    <a:pt x="1684352" y="44145"/>
                    <a:pt x="1687299" y="44621"/>
                  </a:cubicBezTo>
                  <a:cubicBezTo>
                    <a:pt x="1693289" y="45668"/>
                    <a:pt x="1693004" y="45573"/>
                    <a:pt x="1696806" y="47381"/>
                  </a:cubicBezTo>
                  <a:cubicBezTo>
                    <a:pt x="1698898" y="48333"/>
                    <a:pt x="1701084" y="48904"/>
                    <a:pt x="1704412" y="49380"/>
                  </a:cubicBezTo>
                  <a:cubicBezTo>
                    <a:pt x="1707549" y="49856"/>
                    <a:pt x="1709831" y="50427"/>
                    <a:pt x="1711542" y="51284"/>
                  </a:cubicBezTo>
                  <a:cubicBezTo>
                    <a:pt x="1715345" y="53093"/>
                    <a:pt x="1716105" y="53283"/>
                    <a:pt x="1720573" y="54045"/>
                  </a:cubicBezTo>
                  <a:cubicBezTo>
                    <a:pt x="1723330" y="54521"/>
                    <a:pt x="1725802" y="55187"/>
                    <a:pt x="1728179" y="56234"/>
                  </a:cubicBezTo>
                  <a:cubicBezTo>
                    <a:pt x="1733122" y="58424"/>
                    <a:pt x="1732552" y="58328"/>
                    <a:pt x="1739492" y="58709"/>
                  </a:cubicBezTo>
                  <a:cubicBezTo>
                    <a:pt x="1745576" y="59090"/>
                    <a:pt x="1745766" y="59185"/>
                    <a:pt x="1748999" y="60803"/>
                  </a:cubicBezTo>
                  <a:cubicBezTo>
                    <a:pt x="1751280" y="61946"/>
                    <a:pt x="1753657" y="62802"/>
                    <a:pt x="1756319" y="63278"/>
                  </a:cubicBezTo>
                  <a:cubicBezTo>
                    <a:pt x="1758601" y="63754"/>
                    <a:pt x="1761548" y="64706"/>
                    <a:pt x="1763259" y="65468"/>
                  </a:cubicBezTo>
                  <a:cubicBezTo>
                    <a:pt x="1764970" y="66324"/>
                    <a:pt x="1768108" y="67276"/>
                    <a:pt x="1770484" y="67752"/>
                  </a:cubicBezTo>
                  <a:cubicBezTo>
                    <a:pt x="1773146" y="68323"/>
                    <a:pt x="1775618" y="69085"/>
                    <a:pt x="1777234" y="69942"/>
                  </a:cubicBezTo>
                  <a:cubicBezTo>
                    <a:pt x="1778660" y="70703"/>
                    <a:pt x="1781227" y="71655"/>
                    <a:pt x="1782938" y="72036"/>
                  </a:cubicBezTo>
                  <a:cubicBezTo>
                    <a:pt x="1788072" y="73178"/>
                    <a:pt x="1790449" y="73845"/>
                    <a:pt x="1790734" y="74320"/>
                  </a:cubicBezTo>
                  <a:cubicBezTo>
                    <a:pt x="1791304" y="75177"/>
                    <a:pt x="1794442" y="76415"/>
                    <a:pt x="1797579" y="77081"/>
                  </a:cubicBezTo>
                  <a:cubicBezTo>
                    <a:pt x="1800906" y="77747"/>
                    <a:pt x="1802142" y="78223"/>
                    <a:pt x="1804044" y="79746"/>
                  </a:cubicBezTo>
                  <a:cubicBezTo>
                    <a:pt x="1804614" y="80222"/>
                    <a:pt x="1806991" y="81079"/>
                    <a:pt x="1809272" y="81555"/>
                  </a:cubicBezTo>
                  <a:cubicBezTo>
                    <a:pt x="1811554" y="82126"/>
                    <a:pt x="1814026" y="82983"/>
                    <a:pt x="1814691" y="83364"/>
                  </a:cubicBezTo>
                  <a:cubicBezTo>
                    <a:pt x="1817353" y="84982"/>
                    <a:pt x="1819064" y="85648"/>
                    <a:pt x="1824673" y="86886"/>
                  </a:cubicBezTo>
                  <a:cubicBezTo>
                    <a:pt x="1825244" y="86981"/>
                    <a:pt x="1826765" y="87742"/>
                    <a:pt x="1828001" y="88599"/>
                  </a:cubicBezTo>
                  <a:cubicBezTo>
                    <a:pt x="1829522" y="89551"/>
                    <a:pt x="1831518" y="90313"/>
                    <a:pt x="1834180" y="90884"/>
                  </a:cubicBezTo>
                  <a:cubicBezTo>
                    <a:pt x="1836937" y="91455"/>
                    <a:pt x="1838649" y="92121"/>
                    <a:pt x="1839884" y="93073"/>
                  </a:cubicBezTo>
                  <a:cubicBezTo>
                    <a:pt x="1840930" y="93835"/>
                    <a:pt x="1843307" y="94787"/>
                    <a:pt x="1845493" y="95453"/>
                  </a:cubicBezTo>
                  <a:cubicBezTo>
                    <a:pt x="1847965" y="96119"/>
                    <a:pt x="1849867" y="96976"/>
                    <a:pt x="1851007" y="97833"/>
                  </a:cubicBezTo>
                  <a:cubicBezTo>
                    <a:pt x="1852148" y="98785"/>
                    <a:pt x="1853860" y="99451"/>
                    <a:pt x="1856616" y="100212"/>
                  </a:cubicBezTo>
                  <a:cubicBezTo>
                    <a:pt x="1859088" y="100879"/>
                    <a:pt x="1860990" y="101640"/>
                    <a:pt x="1861655" y="102211"/>
                  </a:cubicBezTo>
                  <a:cubicBezTo>
                    <a:pt x="1863176" y="103639"/>
                    <a:pt x="1864127" y="104020"/>
                    <a:pt x="1867454" y="104782"/>
                  </a:cubicBezTo>
                  <a:cubicBezTo>
                    <a:pt x="1869451" y="105258"/>
                    <a:pt x="1870877" y="105829"/>
                    <a:pt x="1872208" y="106876"/>
                  </a:cubicBezTo>
                  <a:cubicBezTo>
                    <a:pt x="1873253" y="107637"/>
                    <a:pt x="1874870" y="108494"/>
                    <a:pt x="1875820" y="108780"/>
                  </a:cubicBezTo>
                  <a:cubicBezTo>
                    <a:pt x="1880098" y="109922"/>
                    <a:pt x="1881429" y="110493"/>
                    <a:pt x="1883331" y="111826"/>
                  </a:cubicBezTo>
                  <a:cubicBezTo>
                    <a:pt x="1884567" y="112683"/>
                    <a:pt x="1886468" y="113539"/>
                    <a:pt x="1888369" y="113920"/>
                  </a:cubicBezTo>
                  <a:cubicBezTo>
                    <a:pt x="1891887" y="114777"/>
                    <a:pt x="1892648" y="115062"/>
                    <a:pt x="1894454" y="116681"/>
                  </a:cubicBezTo>
                  <a:cubicBezTo>
                    <a:pt x="1895214" y="117347"/>
                    <a:pt x="1897116" y="118204"/>
                    <a:pt x="1898827" y="118679"/>
                  </a:cubicBezTo>
                  <a:cubicBezTo>
                    <a:pt x="1900633" y="119155"/>
                    <a:pt x="1902630" y="120107"/>
                    <a:pt x="1903771" y="120964"/>
                  </a:cubicBezTo>
                  <a:cubicBezTo>
                    <a:pt x="1905387" y="122202"/>
                    <a:pt x="1908904" y="123629"/>
                    <a:pt x="1910330" y="123629"/>
                  </a:cubicBezTo>
                  <a:cubicBezTo>
                    <a:pt x="1910615" y="123629"/>
                    <a:pt x="1911756" y="124391"/>
                    <a:pt x="1912802" y="125248"/>
                  </a:cubicBezTo>
                  <a:cubicBezTo>
                    <a:pt x="1914133" y="126295"/>
                    <a:pt x="1915749" y="127151"/>
                    <a:pt x="1917936" y="127723"/>
                  </a:cubicBezTo>
                  <a:cubicBezTo>
                    <a:pt x="1919742" y="128294"/>
                    <a:pt x="1921643" y="129055"/>
                    <a:pt x="1922404" y="129817"/>
                  </a:cubicBezTo>
                  <a:cubicBezTo>
                    <a:pt x="1924210" y="131340"/>
                    <a:pt x="1925161" y="131816"/>
                    <a:pt x="1927728" y="132387"/>
                  </a:cubicBezTo>
                  <a:cubicBezTo>
                    <a:pt x="1929059" y="132673"/>
                    <a:pt x="1930675" y="133434"/>
                    <a:pt x="1931816" y="134291"/>
                  </a:cubicBezTo>
                  <a:cubicBezTo>
                    <a:pt x="1934383" y="136290"/>
                    <a:pt x="1935809" y="136766"/>
                    <a:pt x="1939516" y="137147"/>
                  </a:cubicBezTo>
                  <a:cubicBezTo>
                    <a:pt x="1943034" y="137527"/>
                    <a:pt x="1943699" y="137718"/>
                    <a:pt x="1945886" y="139622"/>
                  </a:cubicBezTo>
                  <a:cubicBezTo>
                    <a:pt x="1946742" y="140383"/>
                    <a:pt x="1948453" y="141240"/>
                    <a:pt x="1949879" y="141716"/>
                  </a:cubicBezTo>
                  <a:cubicBezTo>
                    <a:pt x="1951495" y="142192"/>
                    <a:pt x="1952921" y="142953"/>
                    <a:pt x="1954062" y="144000"/>
                  </a:cubicBezTo>
                  <a:cubicBezTo>
                    <a:pt x="1955203" y="145047"/>
                    <a:pt x="1956724" y="145904"/>
                    <a:pt x="1958720" y="146475"/>
                  </a:cubicBezTo>
                  <a:cubicBezTo>
                    <a:pt x="1960526" y="147047"/>
                    <a:pt x="1962143" y="147903"/>
                    <a:pt x="1963093" y="148760"/>
                  </a:cubicBezTo>
                  <a:cubicBezTo>
                    <a:pt x="1963949" y="149521"/>
                    <a:pt x="1965660" y="150473"/>
                    <a:pt x="1967181" y="150949"/>
                  </a:cubicBezTo>
                  <a:cubicBezTo>
                    <a:pt x="1968607" y="151425"/>
                    <a:pt x="1970604" y="152472"/>
                    <a:pt x="1971554" y="153234"/>
                  </a:cubicBezTo>
                  <a:cubicBezTo>
                    <a:pt x="1972505" y="153995"/>
                    <a:pt x="1974502" y="155043"/>
                    <a:pt x="1975928" y="155519"/>
                  </a:cubicBezTo>
                  <a:cubicBezTo>
                    <a:pt x="1977354" y="155994"/>
                    <a:pt x="1979255" y="156946"/>
                    <a:pt x="1980206" y="157708"/>
                  </a:cubicBezTo>
                  <a:cubicBezTo>
                    <a:pt x="1981061" y="158469"/>
                    <a:pt x="1982582" y="159326"/>
                    <a:pt x="1983533" y="159612"/>
                  </a:cubicBezTo>
                  <a:cubicBezTo>
                    <a:pt x="1986005" y="160373"/>
                    <a:pt x="1987526" y="161230"/>
                    <a:pt x="1989237" y="162658"/>
                  </a:cubicBezTo>
                  <a:cubicBezTo>
                    <a:pt x="1990093" y="163419"/>
                    <a:pt x="1991614" y="164181"/>
                    <a:pt x="1992660" y="164466"/>
                  </a:cubicBezTo>
                  <a:cubicBezTo>
                    <a:pt x="1993705" y="164752"/>
                    <a:pt x="1995607" y="165799"/>
                    <a:pt x="1996843" y="166751"/>
                  </a:cubicBezTo>
                  <a:cubicBezTo>
                    <a:pt x="1998079" y="167703"/>
                    <a:pt x="1999885" y="168750"/>
                    <a:pt x="2000931" y="169036"/>
                  </a:cubicBezTo>
                  <a:cubicBezTo>
                    <a:pt x="2002071" y="169321"/>
                    <a:pt x="2003688" y="170273"/>
                    <a:pt x="2004828" y="171320"/>
                  </a:cubicBezTo>
                  <a:cubicBezTo>
                    <a:pt x="2005969" y="172367"/>
                    <a:pt x="2007776" y="173319"/>
                    <a:pt x="2009107" y="173795"/>
                  </a:cubicBezTo>
                  <a:cubicBezTo>
                    <a:pt x="2010437" y="174176"/>
                    <a:pt x="2012054" y="175128"/>
                    <a:pt x="2013004" y="176080"/>
                  </a:cubicBezTo>
                  <a:cubicBezTo>
                    <a:pt x="2013955" y="176937"/>
                    <a:pt x="2015666" y="177984"/>
                    <a:pt x="2016902" y="178459"/>
                  </a:cubicBezTo>
                  <a:cubicBezTo>
                    <a:pt x="2018138" y="178935"/>
                    <a:pt x="2019849" y="179887"/>
                    <a:pt x="2020705" y="180744"/>
                  </a:cubicBezTo>
                  <a:cubicBezTo>
                    <a:pt x="2021560" y="181506"/>
                    <a:pt x="2023272" y="182457"/>
                    <a:pt x="2024508" y="182933"/>
                  </a:cubicBezTo>
                  <a:cubicBezTo>
                    <a:pt x="2025744" y="183314"/>
                    <a:pt x="2027550" y="184361"/>
                    <a:pt x="2028595" y="185218"/>
                  </a:cubicBezTo>
                  <a:cubicBezTo>
                    <a:pt x="2029641" y="186075"/>
                    <a:pt x="2031638" y="187217"/>
                    <a:pt x="2033064" y="187693"/>
                  </a:cubicBezTo>
                  <a:cubicBezTo>
                    <a:pt x="2034585" y="188264"/>
                    <a:pt x="2035916" y="189026"/>
                    <a:pt x="2036296" y="189597"/>
                  </a:cubicBezTo>
                  <a:cubicBezTo>
                    <a:pt x="2036676" y="190168"/>
                    <a:pt x="2038388" y="191310"/>
                    <a:pt x="2040194" y="192167"/>
                  </a:cubicBezTo>
                  <a:cubicBezTo>
                    <a:pt x="2041905" y="193024"/>
                    <a:pt x="2043806" y="194166"/>
                    <a:pt x="2044187" y="194642"/>
                  </a:cubicBezTo>
                  <a:cubicBezTo>
                    <a:pt x="2044662" y="195118"/>
                    <a:pt x="2046183" y="196070"/>
                    <a:pt x="2047514" y="196736"/>
                  </a:cubicBezTo>
                  <a:cubicBezTo>
                    <a:pt x="2048940" y="197403"/>
                    <a:pt x="2050556" y="198355"/>
                    <a:pt x="2051127" y="199021"/>
                  </a:cubicBezTo>
                  <a:cubicBezTo>
                    <a:pt x="2051697" y="199687"/>
                    <a:pt x="2053504" y="200734"/>
                    <a:pt x="2055120" y="201496"/>
                  </a:cubicBezTo>
                  <a:cubicBezTo>
                    <a:pt x="2056736" y="202257"/>
                    <a:pt x="2058542" y="203304"/>
                    <a:pt x="2059113" y="203971"/>
                  </a:cubicBezTo>
                  <a:cubicBezTo>
                    <a:pt x="2059683" y="204637"/>
                    <a:pt x="2061014" y="205494"/>
                    <a:pt x="2062060" y="205875"/>
                  </a:cubicBezTo>
                  <a:cubicBezTo>
                    <a:pt x="2063105" y="206351"/>
                    <a:pt x="2064722" y="207398"/>
                    <a:pt x="2065672" y="208254"/>
                  </a:cubicBezTo>
                  <a:cubicBezTo>
                    <a:pt x="2066623" y="209111"/>
                    <a:pt x="2068429" y="210158"/>
                    <a:pt x="2069570" y="210539"/>
                  </a:cubicBezTo>
                  <a:cubicBezTo>
                    <a:pt x="2070996" y="211015"/>
                    <a:pt x="2072137" y="211681"/>
                    <a:pt x="2072897" y="212633"/>
                  </a:cubicBezTo>
                  <a:cubicBezTo>
                    <a:pt x="2074228" y="214251"/>
                    <a:pt x="2075179" y="214632"/>
                    <a:pt x="2078697" y="215299"/>
                  </a:cubicBezTo>
                  <a:cubicBezTo>
                    <a:pt x="2080883" y="215679"/>
                    <a:pt x="2081454" y="215965"/>
                    <a:pt x="2082690" y="217393"/>
                  </a:cubicBezTo>
                  <a:cubicBezTo>
                    <a:pt x="2083450" y="218249"/>
                    <a:pt x="2084781" y="219297"/>
                    <a:pt x="2085637" y="219773"/>
                  </a:cubicBezTo>
                  <a:cubicBezTo>
                    <a:pt x="2086492" y="220153"/>
                    <a:pt x="2088013" y="221295"/>
                    <a:pt x="2089059" y="222247"/>
                  </a:cubicBezTo>
                  <a:cubicBezTo>
                    <a:pt x="2090105" y="223199"/>
                    <a:pt x="2091816" y="224246"/>
                    <a:pt x="2092672" y="224532"/>
                  </a:cubicBezTo>
                  <a:cubicBezTo>
                    <a:pt x="2093622" y="224818"/>
                    <a:pt x="2095143" y="225865"/>
                    <a:pt x="2095999" y="226721"/>
                  </a:cubicBezTo>
                  <a:cubicBezTo>
                    <a:pt x="2096855" y="227578"/>
                    <a:pt x="2098186" y="228625"/>
                    <a:pt x="2098946" y="228911"/>
                  </a:cubicBezTo>
                  <a:cubicBezTo>
                    <a:pt x="2099707" y="229196"/>
                    <a:pt x="2101133" y="230243"/>
                    <a:pt x="2102084" y="231100"/>
                  </a:cubicBezTo>
                  <a:cubicBezTo>
                    <a:pt x="2103034" y="231957"/>
                    <a:pt x="2105031" y="233290"/>
                    <a:pt x="2106457" y="233956"/>
                  </a:cubicBezTo>
                  <a:cubicBezTo>
                    <a:pt x="2107883" y="234622"/>
                    <a:pt x="2109214" y="235574"/>
                    <a:pt x="2109499" y="236050"/>
                  </a:cubicBezTo>
                  <a:cubicBezTo>
                    <a:pt x="2109784" y="236526"/>
                    <a:pt x="2110925" y="237383"/>
                    <a:pt x="2112066" y="237954"/>
                  </a:cubicBezTo>
                  <a:cubicBezTo>
                    <a:pt x="2113207" y="238525"/>
                    <a:pt x="2114633" y="239572"/>
                    <a:pt x="2115298" y="240239"/>
                  </a:cubicBezTo>
                  <a:cubicBezTo>
                    <a:pt x="2115964" y="241000"/>
                    <a:pt x="2117865" y="242238"/>
                    <a:pt x="2119386" y="242999"/>
                  </a:cubicBezTo>
                  <a:cubicBezTo>
                    <a:pt x="2120907" y="243761"/>
                    <a:pt x="2122523" y="244903"/>
                    <a:pt x="2122904" y="245379"/>
                  </a:cubicBezTo>
                  <a:cubicBezTo>
                    <a:pt x="2123284" y="245950"/>
                    <a:pt x="2124520" y="246807"/>
                    <a:pt x="2125661" y="247283"/>
                  </a:cubicBezTo>
                  <a:cubicBezTo>
                    <a:pt x="2126801" y="247759"/>
                    <a:pt x="2128227" y="248806"/>
                    <a:pt x="2128798" y="249567"/>
                  </a:cubicBezTo>
                  <a:cubicBezTo>
                    <a:pt x="2129368" y="250329"/>
                    <a:pt x="2130604" y="251281"/>
                    <a:pt x="2131555" y="251757"/>
                  </a:cubicBezTo>
                  <a:cubicBezTo>
                    <a:pt x="2132506" y="252233"/>
                    <a:pt x="2134027" y="253280"/>
                    <a:pt x="2134977" y="254137"/>
                  </a:cubicBezTo>
                  <a:cubicBezTo>
                    <a:pt x="2135928" y="254993"/>
                    <a:pt x="2137544" y="256135"/>
                    <a:pt x="2138495" y="256611"/>
                  </a:cubicBezTo>
                  <a:cubicBezTo>
                    <a:pt x="2139446" y="257087"/>
                    <a:pt x="2140776" y="258135"/>
                    <a:pt x="2141442" y="258896"/>
                  </a:cubicBezTo>
                  <a:cubicBezTo>
                    <a:pt x="2142107" y="259657"/>
                    <a:pt x="2143438" y="260705"/>
                    <a:pt x="2144389" y="261181"/>
                  </a:cubicBezTo>
                  <a:cubicBezTo>
                    <a:pt x="2145340" y="261657"/>
                    <a:pt x="2146671" y="262704"/>
                    <a:pt x="2147241" y="263465"/>
                  </a:cubicBezTo>
                  <a:cubicBezTo>
                    <a:pt x="2147907" y="264322"/>
                    <a:pt x="2149048" y="265179"/>
                    <a:pt x="2149808" y="265559"/>
                  </a:cubicBezTo>
                  <a:cubicBezTo>
                    <a:pt x="2150569" y="265845"/>
                    <a:pt x="2152185" y="267082"/>
                    <a:pt x="2153421" y="268129"/>
                  </a:cubicBezTo>
                  <a:cubicBezTo>
                    <a:pt x="2154657" y="269272"/>
                    <a:pt x="2156463" y="270509"/>
                    <a:pt x="2157413" y="270890"/>
                  </a:cubicBezTo>
                  <a:cubicBezTo>
                    <a:pt x="2158364" y="271271"/>
                    <a:pt x="2159505" y="272223"/>
                    <a:pt x="2159980" y="272889"/>
                  </a:cubicBezTo>
                  <a:cubicBezTo>
                    <a:pt x="2160456" y="273555"/>
                    <a:pt x="2161501" y="274412"/>
                    <a:pt x="2162262" y="274793"/>
                  </a:cubicBezTo>
                  <a:cubicBezTo>
                    <a:pt x="2163118" y="275174"/>
                    <a:pt x="2164544" y="276221"/>
                    <a:pt x="2165494" y="277173"/>
                  </a:cubicBezTo>
                  <a:cubicBezTo>
                    <a:pt x="2166445" y="278125"/>
                    <a:pt x="2167776" y="279267"/>
                    <a:pt x="2168536" y="279838"/>
                  </a:cubicBezTo>
                  <a:cubicBezTo>
                    <a:pt x="2169487" y="280504"/>
                    <a:pt x="2170058" y="281456"/>
                    <a:pt x="2170248" y="282503"/>
                  </a:cubicBezTo>
                  <a:cubicBezTo>
                    <a:pt x="2171008" y="285740"/>
                    <a:pt x="2170723" y="917523"/>
                    <a:pt x="2169963" y="918570"/>
                  </a:cubicBezTo>
                  <a:cubicBezTo>
                    <a:pt x="2168441" y="920664"/>
                    <a:pt x="2166255" y="919522"/>
                    <a:pt x="2165114" y="916000"/>
                  </a:cubicBezTo>
                  <a:cubicBezTo>
                    <a:pt x="2164829" y="915048"/>
                    <a:pt x="2163878" y="913430"/>
                    <a:pt x="2163023" y="912288"/>
                  </a:cubicBezTo>
                  <a:cubicBezTo>
                    <a:pt x="2162167" y="911145"/>
                    <a:pt x="2161121" y="909146"/>
                    <a:pt x="2160741" y="907909"/>
                  </a:cubicBezTo>
                  <a:cubicBezTo>
                    <a:pt x="2160361" y="906576"/>
                    <a:pt x="2159410" y="904863"/>
                    <a:pt x="2158649" y="903911"/>
                  </a:cubicBezTo>
                  <a:cubicBezTo>
                    <a:pt x="2157889" y="902959"/>
                    <a:pt x="2156748" y="900960"/>
                    <a:pt x="2156083" y="899342"/>
                  </a:cubicBezTo>
                  <a:cubicBezTo>
                    <a:pt x="2155512" y="897819"/>
                    <a:pt x="2154561" y="896105"/>
                    <a:pt x="2153991" y="895534"/>
                  </a:cubicBezTo>
                  <a:cubicBezTo>
                    <a:pt x="2153421" y="894963"/>
                    <a:pt x="2152470" y="893250"/>
                    <a:pt x="2151804" y="891726"/>
                  </a:cubicBezTo>
                  <a:cubicBezTo>
                    <a:pt x="2151139" y="890108"/>
                    <a:pt x="2150093" y="888109"/>
                    <a:pt x="2149333" y="887348"/>
                  </a:cubicBezTo>
                  <a:cubicBezTo>
                    <a:pt x="2148572" y="886491"/>
                    <a:pt x="2147717" y="884873"/>
                    <a:pt x="2147336" y="883730"/>
                  </a:cubicBezTo>
                  <a:cubicBezTo>
                    <a:pt x="2146481" y="880875"/>
                    <a:pt x="2145530" y="879161"/>
                    <a:pt x="2144579" y="878590"/>
                  </a:cubicBezTo>
                  <a:cubicBezTo>
                    <a:pt x="2144104" y="878400"/>
                    <a:pt x="2143248" y="876877"/>
                    <a:pt x="2142678" y="875258"/>
                  </a:cubicBezTo>
                  <a:cubicBezTo>
                    <a:pt x="2142012" y="873640"/>
                    <a:pt x="2140967" y="871736"/>
                    <a:pt x="2140301" y="870975"/>
                  </a:cubicBezTo>
                  <a:cubicBezTo>
                    <a:pt x="2139636" y="870213"/>
                    <a:pt x="2138590" y="868595"/>
                    <a:pt x="2138115" y="867358"/>
                  </a:cubicBezTo>
                  <a:cubicBezTo>
                    <a:pt x="2137544" y="866120"/>
                    <a:pt x="2136403" y="864502"/>
                    <a:pt x="2135548" y="863740"/>
                  </a:cubicBezTo>
                  <a:cubicBezTo>
                    <a:pt x="2134692" y="862979"/>
                    <a:pt x="2134027" y="862122"/>
                    <a:pt x="2134027" y="861836"/>
                  </a:cubicBezTo>
                  <a:cubicBezTo>
                    <a:pt x="2134027" y="860884"/>
                    <a:pt x="2131555" y="856315"/>
                    <a:pt x="2130889" y="856125"/>
                  </a:cubicBezTo>
                  <a:cubicBezTo>
                    <a:pt x="2130509" y="855935"/>
                    <a:pt x="2129749" y="854792"/>
                    <a:pt x="2129083" y="853460"/>
                  </a:cubicBezTo>
                  <a:cubicBezTo>
                    <a:pt x="2128513" y="852127"/>
                    <a:pt x="2127372" y="850414"/>
                    <a:pt x="2126611" y="849557"/>
                  </a:cubicBezTo>
                  <a:cubicBezTo>
                    <a:pt x="2125851" y="848700"/>
                    <a:pt x="2124710" y="846891"/>
                    <a:pt x="2124044" y="845559"/>
                  </a:cubicBezTo>
                  <a:cubicBezTo>
                    <a:pt x="2123379" y="844036"/>
                    <a:pt x="2122333" y="842608"/>
                    <a:pt x="2121478" y="842037"/>
                  </a:cubicBezTo>
                  <a:cubicBezTo>
                    <a:pt x="2120717" y="841466"/>
                    <a:pt x="2119481" y="840038"/>
                    <a:pt x="2118816" y="838800"/>
                  </a:cubicBezTo>
                  <a:cubicBezTo>
                    <a:pt x="2118150" y="837563"/>
                    <a:pt x="2117200" y="836420"/>
                    <a:pt x="2116819" y="836325"/>
                  </a:cubicBezTo>
                  <a:cubicBezTo>
                    <a:pt x="2116439" y="836135"/>
                    <a:pt x="2115583" y="834897"/>
                    <a:pt x="2114918" y="833469"/>
                  </a:cubicBezTo>
                  <a:cubicBezTo>
                    <a:pt x="2114252" y="832042"/>
                    <a:pt x="2113112" y="830233"/>
                    <a:pt x="2112446" y="829376"/>
                  </a:cubicBezTo>
                  <a:cubicBezTo>
                    <a:pt x="2111781" y="828615"/>
                    <a:pt x="2110735" y="826901"/>
                    <a:pt x="2110069" y="825569"/>
                  </a:cubicBezTo>
                  <a:cubicBezTo>
                    <a:pt x="2109499" y="824331"/>
                    <a:pt x="2108643" y="822998"/>
                    <a:pt x="2108073" y="822713"/>
                  </a:cubicBezTo>
                  <a:cubicBezTo>
                    <a:pt x="2107598" y="822427"/>
                    <a:pt x="2106552" y="820999"/>
                    <a:pt x="2105791" y="819476"/>
                  </a:cubicBezTo>
                  <a:cubicBezTo>
                    <a:pt x="2105031" y="817953"/>
                    <a:pt x="2103890" y="816335"/>
                    <a:pt x="2103224" y="815764"/>
                  </a:cubicBezTo>
                  <a:cubicBezTo>
                    <a:pt x="2102559" y="815193"/>
                    <a:pt x="2101513" y="813670"/>
                    <a:pt x="2100943" y="812432"/>
                  </a:cubicBezTo>
                  <a:cubicBezTo>
                    <a:pt x="2100277" y="811195"/>
                    <a:pt x="2099137" y="809767"/>
                    <a:pt x="2098471" y="809196"/>
                  </a:cubicBezTo>
                  <a:cubicBezTo>
                    <a:pt x="2097710" y="808625"/>
                    <a:pt x="2096760" y="807482"/>
                    <a:pt x="2096284" y="806435"/>
                  </a:cubicBezTo>
                  <a:cubicBezTo>
                    <a:pt x="2095809" y="805483"/>
                    <a:pt x="2094858" y="804246"/>
                    <a:pt x="2094193" y="803770"/>
                  </a:cubicBezTo>
                  <a:cubicBezTo>
                    <a:pt x="2093527" y="803294"/>
                    <a:pt x="2092577" y="802056"/>
                    <a:pt x="2092101" y="801009"/>
                  </a:cubicBezTo>
                  <a:cubicBezTo>
                    <a:pt x="2091626" y="799962"/>
                    <a:pt x="2090580" y="798439"/>
                    <a:pt x="2089630" y="797392"/>
                  </a:cubicBezTo>
                  <a:cubicBezTo>
                    <a:pt x="2088774" y="796440"/>
                    <a:pt x="2087443" y="794632"/>
                    <a:pt x="2086778" y="793489"/>
                  </a:cubicBezTo>
                  <a:cubicBezTo>
                    <a:pt x="2086112" y="792252"/>
                    <a:pt x="2085161" y="791014"/>
                    <a:pt x="2084591" y="790729"/>
                  </a:cubicBezTo>
                  <a:cubicBezTo>
                    <a:pt x="2084020" y="790348"/>
                    <a:pt x="2083165" y="789301"/>
                    <a:pt x="2082690" y="788349"/>
                  </a:cubicBezTo>
                  <a:cubicBezTo>
                    <a:pt x="2082214" y="787397"/>
                    <a:pt x="2081169" y="785969"/>
                    <a:pt x="2080408" y="785112"/>
                  </a:cubicBezTo>
                  <a:cubicBezTo>
                    <a:pt x="2079647" y="784351"/>
                    <a:pt x="2078506" y="782733"/>
                    <a:pt x="2077841" y="781590"/>
                  </a:cubicBezTo>
                  <a:cubicBezTo>
                    <a:pt x="2077176" y="780448"/>
                    <a:pt x="2075940" y="778735"/>
                    <a:pt x="2075084" y="777783"/>
                  </a:cubicBezTo>
                  <a:cubicBezTo>
                    <a:pt x="2074228" y="776831"/>
                    <a:pt x="2073183" y="775403"/>
                    <a:pt x="2072897" y="774641"/>
                  </a:cubicBezTo>
                  <a:cubicBezTo>
                    <a:pt x="2072612" y="773880"/>
                    <a:pt x="2071662" y="772833"/>
                    <a:pt x="2070996" y="772262"/>
                  </a:cubicBezTo>
                  <a:cubicBezTo>
                    <a:pt x="2070236" y="771786"/>
                    <a:pt x="2069285" y="770643"/>
                    <a:pt x="2068905" y="769787"/>
                  </a:cubicBezTo>
                  <a:cubicBezTo>
                    <a:pt x="2067954" y="767978"/>
                    <a:pt x="2062630" y="762457"/>
                    <a:pt x="2061394" y="762076"/>
                  </a:cubicBezTo>
                  <a:cubicBezTo>
                    <a:pt x="2060919" y="761886"/>
                    <a:pt x="2060158" y="761124"/>
                    <a:pt x="2059683" y="760172"/>
                  </a:cubicBezTo>
                  <a:cubicBezTo>
                    <a:pt x="2059208" y="759316"/>
                    <a:pt x="2058257" y="758078"/>
                    <a:pt x="2057591" y="757507"/>
                  </a:cubicBezTo>
                  <a:cubicBezTo>
                    <a:pt x="2056926" y="756936"/>
                    <a:pt x="2055880" y="755794"/>
                    <a:pt x="2055310" y="754842"/>
                  </a:cubicBezTo>
                  <a:cubicBezTo>
                    <a:pt x="2054739" y="753890"/>
                    <a:pt x="2053979" y="753033"/>
                    <a:pt x="2053789" y="752843"/>
                  </a:cubicBezTo>
                  <a:cubicBezTo>
                    <a:pt x="2053504" y="752652"/>
                    <a:pt x="2052173" y="751034"/>
                    <a:pt x="2050842" y="749225"/>
                  </a:cubicBezTo>
                  <a:cubicBezTo>
                    <a:pt x="2049511" y="747417"/>
                    <a:pt x="2047990" y="745608"/>
                    <a:pt x="2047514" y="745323"/>
                  </a:cubicBezTo>
                  <a:cubicBezTo>
                    <a:pt x="2047039" y="745037"/>
                    <a:pt x="2046183" y="743990"/>
                    <a:pt x="2045518" y="743038"/>
                  </a:cubicBezTo>
                  <a:cubicBezTo>
                    <a:pt x="2044947" y="742086"/>
                    <a:pt x="2043806" y="740753"/>
                    <a:pt x="2043046" y="740182"/>
                  </a:cubicBezTo>
                  <a:cubicBezTo>
                    <a:pt x="2042285" y="739516"/>
                    <a:pt x="2041335" y="738374"/>
                    <a:pt x="2040954" y="737707"/>
                  </a:cubicBezTo>
                  <a:cubicBezTo>
                    <a:pt x="2040574" y="737041"/>
                    <a:pt x="2039528" y="735613"/>
                    <a:pt x="2038673" y="734756"/>
                  </a:cubicBezTo>
                  <a:cubicBezTo>
                    <a:pt x="2033729" y="729711"/>
                    <a:pt x="2032398" y="728283"/>
                    <a:pt x="2032398" y="727903"/>
                  </a:cubicBezTo>
                  <a:cubicBezTo>
                    <a:pt x="2032398" y="727331"/>
                    <a:pt x="2029356" y="724000"/>
                    <a:pt x="2021465" y="715908"/>
                  </a:cubicBezTo>
                  <a:cubicBezTo>
                    <a:pt x="2018043" y="712386"/>
                    <a:pt x="2014811" y="708960"/>
                    <a:pt x="2014240" y="708293"/>
                  </a:cubicBezTo>
                  <a:cubicBezTo>
                    <a:pt x="2013670" y="707627"/>
                    <a:pt x="2010532" y="704200"/>
                    <a:pt x="2007110" y="700773"/>
                  </a:cubicBezTo>
                  <a:cubicBezTo>
                    <a:pt x="2003688" y="697346"/>
                    <a:pt x="2000360" y="693824"/>
                    <a:pt x="1999695" y="692967"/>
                  </a:cubicBezTo>
                  <a:cubicBezTo>
                    <a:pt x="1997698" y="690397"/>
                    <a:pt x="1992755" y="685638"/>
                    <a:pt x="1990948" y="684495"/>
                  </a:cubicBezTo>
                  <a:cubicBezTo>
                    <a:pt x="1989998" y="683924"/>
                    <a:pt x="1987146" y="681449"/>
                    <a:pt x="1984674" y="679070"/>
                  </a:cubicBezTo>
                  <a:cubicBezTo>
                    <a:pt x="1982107" y="676595"/>
                    <a:pt x="1979730" y="674500"/>
                    <a:pt x="1979350" y="674405"/>
                  </a:cubicBezTo>
                  <a:cubicBezTo>
                    <a:pt x="1978970" y="674310"/>
                    <a:pt x="1978019" y="673453"/>
                    <a:pt x="1977354" y="672501"/>
                  </a:cubicBezTo>
                  <a:cubicBezTo>
                    <a:pt x="1976593" y="671549"/>
                    <a:pt x="1975452" y="670598"/>
                    <a:pt x="1974882" y="670217"/>
                  </a:cubicBezTo>
                  <a:cubicBezTo>
                    <a:pt x="1974216" y="669931"/>
                    <a:pt x="1973266" y="668979"/>
                    <a:pt x="1972695" y="668123"/>
                  </a:cubicBezTo>
                  <a:cubicBezTo>
                    <a:pt x="1972125" y="667361"/>
                    <a:pt x="1970984" y="666314"/>
                    <a:pt x="1970128" y="665838"/>
                  </a:cubicBezTo>
                  <a:cubicBezTo>
                    <a:pt x="1969273" y="665362"/>
                    <a:pt x="1968227" y="664410"/>
                    <a:pt x="1967847" y="663744"/>
                  </a:cubicBezTo>
                  <a:cubicBezTo>
                    <a:pt x="1967466" y="663077"/>
                    <a:pt x="1966611" y="662125"/>
                    <a:pt x="1965945" y="661745"/>
                  </a:cubicBezTo>
                  <a:cubicBezTo>
                    <a:pt x="1965280" y="661269"/>
                    <a:pt x="1963759" y="660127"/>
                    <a:pt x="1962713" y="659079"/>
                  </a:cubicBezTo>
                  <a:cubicBezTo>
                    <a:pt x="1960146" y="656604"/>
                    <a:pt x="1954062" y="651083"/>
                    <a:pt x="1947502" y="645372"/>
                  </a:cubicBezTo>
                  <a:cubicBezTo>
                    <a:pt x="1945791" y="643849"/>
                    <a:pt x="1943224" y="641659"/>
                    <a:pt x="1941798" y="640422"/>
                  </a:cubicBezTo>
                  <a:cubicBezTo>
                    <a:pt x="1935238" y="634615"/>
                    <a:pt x="1934097" y="633759"/>
                    <a:pt x="1933242" y="633473"/>
                  </a:cubicBezTo>
                  <a:cubicBezTo>
                    <a:pt x="1932766" y="633283"/>
                    <a:pt x="1931816" y="632426"/>
                    <a:pt x="1931055" y="631569"/>
                  </a:cubicBezTo>
                  <a:cubicBezTo>
                    <a:pt x="1930295" y="630617"/>
                    <a:pt x="1928964" y="629570"/>
                    <a:pt x="1928108" y="629094"/>
                  </a:cubicBezTo>
                  <a:cubicBezTo>
                    <a:pt x="1927252" y="628618"/>
                    <a:pt x="1926112" y="627762"/>
                    <a:pt x="1925636" y="627000"/>
                  </a:cubicBezTo>
                  <a:cubicBezTo>
                    <a:pt x="1925066" y="626334"/>
                    <a:pt x="1923925" y="625287"/>
                    <a:pt x="1922974" y="624811"/>
                  </a:cubicBezTo>
                  <a:cubicBezTo>
                    <a:pt x="1922024" y="624335"/>
                    <a:pt x="1920408" y="623192"/>
                    <a:pt x="1919267" y="622145"/>
                  </a:cubicBezTo>
                  <a:cubicBezTo>
                    <a:pt x="1918221" y="621193"/>
                    <a:pt x="1916510" y="619861"/>
                    <a:pt x="1915559" y="619289"/>
                  </a:cubicBezTo>
                  <a:cubicBezTo>
                    <a:pt x="1914608" y="618718"/>
                    <a:pt x="1913468" y="617767"/>
                    <a:pt x="1913182" y="617195"/>
                  </a:cubicBezTo>
                  <a:cubicBezTo>
                    <a:pt x="1912802" y="616624"/>
                    <a:pt x="1911756" y="615863"/>
                    <a:pt x="1910901" y="615291"/>
                  </a:cubicBezTo>
                  <a:cubicBezTo>
                    <a:pt x="1909950" y="614816"/>
                    <a:pt x="1908714" y="613768"/>
                    <a:pt x="1908144" y="613007"/>
                  </a:cubicBezTo>
                  <a:cubicBezTo>
                    <a:pt x="1907573" y="612245"/>
                    <a:pt x="1906432" y="611293"/>
                    <a:pt x="1905577" y="610913"/>
                  </a:cubicBezTo>
                  <a:cubicBezTo>
                    <a:pt x="1904816" y="610532"/>
                    <a:pt x="1903390" y="609485"/>
                    <a:pt x="1902535" y="608628"/>
                  </a:cubicBezTo>
                  <a:cubicBezTo>
                    <a:pt x="1901394" y="607391"/>
                    <a:pt x="1900348" y="606819"/>
                    <a:pt x="1898162" y="606153"/>
                  </a:cubicBezTo>
                  <a:cubicBezTo>
                    <a:pt x="1895975" y="605487"/>
                    <a:pt x="1895119" y="605011"/>
                    <a:pt x="1894169" y="603869"/>
                  </a:cubicBezTo>
                  <a:cubicBezTo>
                    <a:pt x="1893503" y="603107"/>
                    <a:pt x="1892457" y="602155"/>
                    <a:pt x="1891697" y="601774"/>
                  </a:cubicBezTo>
                  <a:cubicBezTo>
                    <a:pt x="1890936" y="601394"/>
                    <a:pt x="1889510" y="600347"/>
                    <a:pt x="1888369" y="599299"/>
                  </a:cubicBezTo>
                  <a:cubicBezTo>
                    <a:pt x="1887324" y="598347"/>
                    <a:pt x="1885422" y="597015"/>
                    <a:pt x="1884091" y="596444"/>
                  </a:cubicBezTo>
                  <a:cubicBezTo>
                    <a:pt x="1882760" y="595873"/>
                    <a:pt x="1881429" y="594921"/>
                    <a:pt x="1881049" y="594254"/>
                  </a:cubicBezTo>
                  <a:cubicBezTo>
                    <a:pt x="1880669" y="593683"/>
                    <a:pt x="1879338" y="592731"/>
                    <a:pt x="1878197" y="592255"/>
                  </a:cubicBezTo>
                  <a:cubicBezTo>
                    <a:pt x="1876961" y="591684"/>
                    <a:pt x="1875440" y="590732"/>
                    <a:pt x="1874775" y="589971"/>
                  </a:cubicBezTo>
                  <a:cubicBezTo>
                    <a:pt x="1874109" y="589209"/>
                    <a:pt x="1872398" y="588067"/>
                    <a:pt x="1871067" y="587401"/>
                  </a:cubicBezTo>
                  <a:cubicBezTo>
                    <a:pt x="1869736" y="586734"/>
                    <a:pt x="1868120" y="585592"/>
                    <a:pt x="1867454" y="584926"/>
                  </a:cubicBezTo>
                  <a:cubicBezTo>
                    <a:pt x="1866789" y="584259"/>
                    <a:pt x="1865553" y="583307"/>
                    <a:pt x="1864507" y="582927"/>
                  </a:cubicBezTo>
                  <a:cubicBezTo>
                    <a:pt x="1863557" y="582546"/>
                    <a:pt x="1862130" y="581499"/>
                    <a:pt x="1861370" y="580737"/>
                  </a:cubicBezTo>
                  <a:cubicBezTo>
                    <a:pt x="1860609" y="579976"/>
                    <a:pt x="1858993" y="578833"/>
                    <a:pt x="1857852" y="578262"/>
                  </a:cubicBezTo>
                  <a:cubicBezTo>
                    <a:pt x="1856616" y="577691"/>
                    <a:pt x="1854905" y="576644"/>
                    <a:pt x="1854050" y="575787"/>
                  </a:cubicBezTo>
                  <a:cubicBezTo>
                    <a:pt x="1853099" y="575026"/>
                    <a:pt x="1851578" y="573979"/>
                    <a:pt x="1850627" y="573598"/>
                  </a:cubicBezTo>
                  <a:cubicBezTo>
                    <a:pt x="1849581" y="573217"/>
                    <a:pt x="1848536" y="572360"/>
                    <a:pt x="1848155" y="571694"/>
                  </a:cubicBezTo>
                  <a:cubicBezTo>
                    <a:pt x="1847775" y="571028"/>
                    <a:pt x="1846444" y="569981"/>
                    <a:pt x="1845303" y="569409"/>
                  </a:cubicBezTo>
                  <a:cubicBezTo>
                    <a:pt x="1844162" y="568838"/>
                    <a:pt x="1842451" y="567696"/>
                    <a:pt x="1841596" y="566934"/>
                  </a:cubicBezTo>
                  <a:cubicBezTo>
                    <a:pt x="1840740" y="566173"/>
                    <a:pt x="1838934" y="565031"/>
                    <a:pt x="1837698" y="564555"/>
                  </a:cubicBezTo>
                  <a:cubicBezTo>
                    <a:pt x="1836462" y="563983"/>
                    <a:pt x="1834941" y="563032"/>
                    <a:pt x="1834370" y="562365"/>
                  </a:cubicBezTo>
                  <a:cubicBezTo>
                    <a:pt x="1833705" y="561604"/>
                    <a:pt x="1832089" y="560652"/>
                    <a:pt x="1830378" y="560081"/>
                  </a:cubicBezTo>
                  <a:cubicBezTo>
                    <a:pt x="1828666" y="559414"/>
                    <a:pt x="1826860" y="558367"/>
                    <a:pt x="1825814" y="557415"/>
                  </a:cubicBezTo>
                  <a:cubicBezTo>
                    <a:pt x="1824959" y="556559"/>
                    <a:pt x="1823438" y="555607"/>
                    <a:pt x="1822392" y="555321"/>
                  </a:cubicBezTo>
                  <a:cubicBezTo>
                    <a:pt x="1821441" y="555035"/>
                    <a:pt x="1819920" y="554179"/>
                    <a:pt x="1819064" y="553417"/>
                  </a:cubicBezTo>
                  <a:cubicBezTo>
                    <a:pt x="1817353" y="551894"/>
                    <a:pt x="1815642" y="550942"/>
                    <a:pt x="1813836" y="550562"/>
                  </a:cubicBezTo>
                  <a:cubicBezTo>
                    <a:pt x="1813170" y="550371"/>
                    <a:pt x="1811839" y="549515"/>
                    <a:pt x="1810793" y="548658"/>
                  </a:cubicBezTo>
                  <a:cubicBezTo>
                    <a:pt x="1809748" y="547706"/>
                    <a:pt x="1807846" y="546563"/>
                    <a:pt x="1806420" y="545992"/>
                  </a:cubicBezTo>
                  <a:cubicBezTo>
                    <a:pt x="1804994" y="545421"/>
                    <a:pt x="1803283" y="544374"/>
                    <a:pt x="1802427" y="543613"/>
                  </a:cubicBezTo>
                  <a:cubicBezTo>
                    <a:pt x="1801667" y="542851"/>
                    <a:pt x="1800051" y="541899"/>
                    <a:pt x="1798815" y="541518"/>
                  </a:cubicBezTo>
                  <a:cubicBezTo>
                    <a:pt x="1797579" y="541138"/>
                    <a:pt x="1795773" y="540091"/>
                    <a:pt x="1794822" y="539234"/>
                  </a:cubicBezTo>
                  <a:cubicBezTo>
                    <a:pt x="1793776" y="538377"/>
                    <a:pt x="1791780" y="537235"/>
                    <a:pt x="1790354" y="536759"/>
                  </a:cubicBezTo>
                  <a:cubicBezTo>
                    <a:pt x="1788928" y="536283"/>
                    <a:pt x="1787597" y="535426"/>
                    <a:pt x="1787312" y="535045"/>
                  </a:cubicBezTo>
                  <a:cubicBezTo>
                    <a:pt x="1786836" y="534093"/>
                    <a:pt x="1784745" y="533046"/>
                    <a:pt x="1781607" y="531999"/>
                  </a:cubicBezTo>
                  <a:cubicBezTo>
                    <a:pt x="1780467" y="531619"/>
                    <a:pt x="1779040" y="530857"/>
                    <a:pt x="1778470" y="530191"/>
                  </a:cubicBezTo>
                  <a:cubicBezTo>
                    <a:pt x="1777139" y="528763"/>
                    <a:pt x="1775523" y="528192"/>
                    <a:pt x="1771530" y="527525"/>
                  </a:cubicBezTo>
                  <a:cubicBezTo>
                    <a:pt x="1767822" y="526954"/>
                    <a:pt x="1767062" y="526669"/>
                    <a:pt x="1765161" y="525050"/>
                  </a:cubicBezTo>
                  <a:cubicBezTo>
                    <a:pt x="1764400" y="524384"/>
                    <a:pt x="1762594" y="523527"/>
                    <a:pt x="1761073" y="523051"/>
                  </a:cubicBezTo>
                  <a:cubicBezTo>
                    <a:pt x="1759361" y="522575"/>
                    <a:pt x="1757650" y="521719"/>
                    <a:pt x="1756604" y="520767"/>
                  </a:cubicBezTo>
                  <a:cubicBezTo>
                    <a:pt x="1755559" y="519815"/>
                    <a:pt x="1753752" y="518958"/>
                    <a:pt x="1752041" y="518482"/>
                  </a:cubicBezTo>
                  <a:cubicBezTo>
                    <a:pt x="1750330" y="518006"/>
                    <a:pt x="1748524" y="517054"/>
                    <a:pt x="1747478" y="516198"/>
                  </a:cubicBezTo>
                  <a:cubicBezTo>
                    <a:pt x="1746432" y="515341"/>
                    <a:pt x="1744436" y="514389"/>
                    <a:pt x="1742439" y="513723"/>
                  </a:cubicBezTo>
                  <a:cubicBezTo>
                    <a:pt x="1740253" y="513056"/>
                    <a:pt x="1738731" y="512199"/>
                    <a:pt x="1737876" y="511438"/>
                  </a:cubicBezTo>
                  <a:cubicBezTo>
                    <a:pt x="1737115" y="510677"/>
                    <a:pt x="1735784" y="509915"/>
                    <a:pt x="1734358" y="509534"/>
                  </a:cubicBezTo>
                  <a:cubicBezTo>
                    <a:pt x="1731601" y="508773"/>
                    <a:pt x="1728844" y="507440"/>
                    <a:pt x="1728844" y="506964"/>
                  </a:cubicBezTo>
                  <a:cubicBezTo>
                    <a:pt x="1728844" y="506393"/>
                    <a:pt x="1725517" y="504965"/>
                    <a:pt x="1722855" y="504489"/>
                  </a:cubicBezTo>
                  <a:cubicBezTo>
                    <a:pt x="1721239" y="504203"/>
                    <a:pt x="1719908" y="503632"/>
                    <a:pt x="1719052" y="502776"/>
                  </a:cubicBezTo>
                  <a:cubicBezTo>
                    <a:pt x="1717341" y="501348"/>
                    <a:pt x="1715630" y="500586"/>
                    <a:pt x="1712397" y="499920"/>
                  </a:cubicBezTo>
                  <a:cubicBezTo>
                    <a:pt x="1710971" y="499634"/>
                    <a:pt x="1709070" y="498778"/>
                    <a:pt x="1707549" y="497826"/>
                  </a:cubicBezTo>
                  <a:cubicBezTo>
                    <a:pt x="1706123" y="496874"/>
                    <a:pt x="1703936" y="495922"/>
                    <a:pt x="1702415" y="495541"/>
                  </a:cubicBezTo>
                  <a:cubicBezTo>
                    <a:pt x="1699468" y="494780"/>
                    <a:pt x="1698232" y="494304"/>
                    <a:pt x="1695855" y="492685"/>
                  </a:cubicBezTo>
                  <a:cubicBezTo>
                    <a:pt x="1695000" y="492114"/>
                    <a:pt x="1693004" y="491353"/>
                    <a:pt x="1691387" y="490972"/>
                  </a:cubicBezTo>
                  <a:cubicBezTo>
                    <a:pt x="1688155" y="490210"/>
                    <a:pt x="1686444" y="489544"/>
                    <a:pt x="1685588" y="488497"/>
                  </a:cubicBezTo>
                  <a:cubicBezTo>
                    <a:pt x="1684828" y="487640"/>
                    <a:pt x="1682831" y="486783"/>
                    <a:pt x="1680454" y="486403"/>
                  </a:cubicBezTo>
                  <a:cubicBezTo>
                    <a:pt x="1677888" y="486022"/>
                    <a:pt x="1675986" y="485165"/>
                    <a:pt x="1674370" y="483737"/>
                  </a:cubicBezTo>
                  <a:cubicBezTo>
                    <a:pt x="1673324" y="482881"/>
                    <a:pt x="1671993" y="482309"/>
                    <a:pt x="1669046" y="481643"/>
                  </a:cubicBezTo>
                  <a:cubicBezTo>
                    <a:pt x="1666765" y="481072"/>
                    <a:pt x="1663913" y="480120"/>
                    <a:pt x="1662201" y="479168"/>
                  </a:cubicBezTo>
                  <a:cubicBezTo>
                    <a:pt x="1660015" y="478026"/>
                    <a:pt x="1658113" y="477360"/>
                    <a:pt x="1655261" y="476884"/>
                  </a:cubicBezTo>
                  <a:cubicBezTo>
                    <a:pt x="1652219" y="476313"/>
                    <a:pt x="1650698" y="475837"/>
                    <a:pt x="1648892" y="474789"/>
                  </a:cubicBezTo>
                  <a:cubicBezTo>
                    <a:pt x="1647085" y="473742"/>
                    <a:pt x="1645469" y="473171"/>
                    <a:pt x="1642142" y="472505"/>
                  </a:cubicBezTo>
                  <a:cubicBezTo>
                    <a:pt x="1638909" y="471839"/>
                    <a:pt x="1637103" y="471267"/>
                    <a:pt x="1635297" y="470220"/>
                  </a:cubicBezTo>
                  <a:cubicBezTo>
                    <a:pt x="1633681" y="469268"/>
                    <a:pt x="1631779" y="468602"/>
                    <a:pt x="1629593" y="468126"/>
                  </a:cubicBezTo>
                  <a:cubicBezTo>
                    <a:pt x="1625410" y="467365"/>
                    <a:pt x="1621987" y="466413"/>
                    <a:pt x="1621702" y="465841"/>
                  </a:cubicBezTo>
                  <a:cubicBezTo>
                    <a:pt x="1621132" y="464890"/>
                    <a:pt x="1618089" y="463843"/>
                    <a:pt x="1614287" y="463176"/>
                  </a:cubicBezTo>
                  <a:cubicBezTo>
                    <a:pt x="1611815" y="462700"/>
                    <a:pt x="1609533" y="462034"/>
                    <a:pt x="1608107" y="461272"/>
                  </a:cubicBezTo>
                  <a:cubicBezTo>
                    <a:pt x="1605445" y="459844"/>
                    <a:pt x="1602308" y="458988"/>
                    <a:pt x="1598696" y="458607"/>
                  </a:cubicBezTo>
                  <a:cubicBezTo>
                    <a:pt x="1594988" y="458226"/>
                    <a:pt x="1593182" y="457750"/>
                    <a:pt x="1589474" y="456132"/>
                  </a:cubicBezTo>
                  <a:cubicBezTo>
                    <a:pt x="1587097" y="455085"/>
                    <a:pt x="1585006" y="454609"/>
                    <a:pt x="1581393" y="454038"/>
                  </a:cubicBezTo>
                  <a:cubicBezTo>
                    <a:pt x="1575689" y="453276"/>
                    <a:pt x="1575023" y="453086"/>
                    <a:pt x="1571316" y="451372"/>
                  </a:cubicBezTo>
                  <a:cubicBezTo>
                    <a:pt x="1568083" y="449849"/>
                    <a:pt x="1564566" y="449278"/>
                    <a:pt x="1559337" y="449278"/>
                  </a:cubicBezTo>
                  <a:cubicBezTo>
                    <a:pt x="1555249" y="449278"/>
                    <a:pt x="1551732" y="448612"/>
                    <a:pt x="1549070" y="447184"/>
                  </a:cubicBezTo>
                  <a:cubicBezTo>
                    <a:pt x="1546598" y="445947"/>
                    <a:pt x="1543175" y="445185"/>
                    <a:pt x="1537947" y="444709"/>
                  </a:cubicBezTo>
                  <a:cubicBezTo>
                    <a:pt x="1531197" y="444043"/>
                    <a:pt x="1528155" y="443567"/>
                    <a:pt x="1525493" y="442425"/>
                  </a:cubicBezTo>
                  <a:cubicBezTo>
                    <a:pt x="1522546" y="441187"/>
                    <a:pt x="1519503" y="440616"/>
                    <a:pt x="1513134" y="440140"/>
                  </a:cubicBezTo>
                  <a:cubicBezTo>
                    <a:pt x="1508190" y="439759"/>
                    <a:pt x="1505148" y="439093"/>
                    <a:pt x="1500680" y="437665"/>
                  </a:cubicBezTo>
                  <a:cubicBezTo>
                    <a:pt x="1498018" y="436808"/>
                    <a:pt x="1492314" y="435951"/>
                    <a:pt x="1483282" y="435000"/>
                  </a:cubicBezTo>
                  <a:cubicBezTo>
                    <a:pt x="1479194" y="434619"/>
                    <a:pt x="1476342" y="434048"/>
                    <a:pt x="1475106" y="433572"/>
                  </a:cubicBezTo>
                  <a:cubicBezTo>
                    <a:pt x="1474061" y="433096"/>
                    <a:pt x="1472349" y="432715"/>
                    <a:pt x="1471209" y="432715"/>
                  </a:cubicBezTo>
                  <a:cubicBezTo>
                    <a:pt x="1470068" y="432715"/>
                    <a:pt x="1467786" y="432429"/>
                    <a:pt x="1466075" y="432144"/>
                  </a:cubicBezTo>
                  <a:cubicBezTo>
                    <a:pt x="1464364" y="431858"/>
                    <a:pt x="1459135" y="431382"/>
                    <a:pt x="1454381" y="431097"/>
                  </a:cubicBezTo>
                  <a:cubicBezTo>
                    <a:pt x="1449628" y="430811"/>
                    <a:pt x="1444970" y="430526"/>
                    <a:pt x="1444019" y="430430"/>
                  </a:cubicBezTo>
                  <a:cubicBezTo>
                    <a:pt x="1443068" y="430335"/>
                    <a:pt x="1440501" y="430050"/>
                    <a:pt x="1438315" y="429859"/>
                  </a:cubicBezTo>
                  <a:cubicBezTo>
                    <a:pt x="1436128" y="429669"/>
                    <a:pt x="1433561" y="429193"/>
                    <a:pt x="1432611" y="428907"/>
                  </a:cubicBezTo>
                  <a:cubicBezTo>
                    <a:pt x="1431660" y="428527"/>
                    <a:pt x="1430329" y="428241"/>
                    <a:pt x="1429568" y="428241"/>
                  </a:cubicBezTo>
                  <a:cubicBezTo>
                    <a:pt x="1428808" y="428241"/>
                    <a:pt x="1426431" y="427955"/>
                    <a:pt x="1424340" y="427575"/>
                  </a:cubicBezTo>
                  <a:cubicBezTo>
                    <a:pt x="1422153" y="427194"/>
                    <a:pt x="1417780" y="426813"/>
                    <a:pt x="1414548" y="426718"/>
                  </a:cubicBezTo>
                  <a:cubicBezTo>
                    <a:pt x="1411315" y="426718"/>
                    <a:pt x="1400002" y="426337"/>
                    <a:pt x="1389450" y="426052"/>
                  </a:cubicBezTo>
                  <a:cubicBezTo>
                    <a:pt x="1344482" y="424909"/>
                    <a:pt x="1278029" y="425861"/>
                    <a:pt x="1271945" y="427670"/>
                  </a:cubicBezTo>
                  <a:cubicBezTo>
                    <a:pt x="1271184" y="427955"/>
                    <a:pt x="1268617" y="428146"/>
                    <a:pt x="1266336" y="428146"/>
                  </a:cubicBezTo>
                  <a:cubicBezTo>
                    <a:pt x="1263389" y="428146"/>
                    <a:pt x="1261772" y="428336"/>
                    <a:pt x="1260632" y="428812"/>
                  </a:cubicBezTo>
                  <a:cubicBezTo>
                    <a:pt x="1259776" y="429193"/>
                    <a:pt x="1257304" y="429669"/>
                    <a:pt x="1255023" y="429764"/>
                  </a:cubicBezTo>
                  <a:cubicBezTo>
                    <a:pt x="1252836" y="429954"/>
                    <a:pt x="1246847" y="430335"/>
                    <a:pt x="1241713" y="430716"/>
                  </a:cubicBezTo>
                  <a:cubicBezTo>
                    <a:pt x="1236579" y="431097"/>
                    <a:pt x="1231826" y="431573"/>
                    <a:pt x="1231160" y="431858"/>
                  </a:cubicBezTo>
                  <a:cubicBezTo>
                    <a:pt x="1230495" y="432144"/>
                    <a:pt x="1228974" y="432334"/>
                    <a:pt x="1227643" y="432334"/>
                  </a:cubicBezTo>
                  <a:cubicBezTo>
                    <a:pt x="1226122" y="432334"/>
                    <a:pt x="1224506" y="432715"/>
                    <a:pt x="1222889" y="433381"/>
                  </a:cubicBezTo>
                  <a:cubicBezTo>
                    <a:pt x="1221273" y="434048"/>
                    <a:pt x="1219657" y="434428"/>
                    <a:pt x="1218041" y="434428"/>
                  </a:cubicBezTo>
                  <a:cubicBezTo>
                    <a:pt x="1216710" y="434428"/>
                    <a:pt x="1214904" y="434619"/>
                    <a:pt x="1214143" y="434904"/>
                  </a:cubicBezTo>
                  <a:cubicBezTo>
                    <a:pt x="1213382" y="435190"/>
                    <a:pt x="1210150" y="435475"/>
                    <a:pt x="1207013" y="435666"/>
                  </a:cubicBezTo>
                  <a:cubicBezTo>
                    <a:pt x="1202450" y="435951"/>
                    <a:pt x="1199883" y="436427"/>
                    <a:pt x="1193893" y="437951"/>
                  </a:cubicBezTo>
                  <a:cubicBezTo>
                    <a:pt x="1188665" y="439283"/>
                    <a:pt x="1184767" y="439949"/>
                    <a:pt x="1181059" y="440330"/>
                  </a:cubicBezTo>
                  <a:cubicBezTo>
                    <a:pt x="1174309" y="440901"/>
                    <a:pt x="1170126" y="441663"/>
                    <a:pt x="1168035" y="442710"/>
                  </a:cubicBezTo>
                  <a:cubicBezTo>
                    <a:pt x="1165943" y="443757"/>
                    <a:pt x="1165278" y="443852"/>
                    <a:pt x="1157958" y="444804"/>
                  </a:cubicBezTo>
                  <a:cubicBezTo>
                    <a:pt x="1154535" y="445280"/>
                    <a:pt x="1150827" y="445947"/>
                    <a:pt x="1149782" y="446327"/>
                  </a:cubicBezTo>
                  <a:cubicBezTo>
                    <a:pt x="1142747" y="448897"/>
                    <a:pt x="1142366" y="448993"/>
                    <a:pt x="1135141" y="449373"/>
                  </a:cubicBezTo>
                  <a:cubicBezTo>
                    <a:pt x="1129152" y="449659"/>
                    <a:pt x="1127631" y="449849"/>
                    <a:pt x="1124969" y="450801"/>
                  </a:cubicBezTo>
                  <a:cubicBezTo>
                    <a:pt x="1119550" y="452705"/>
                    <a:pt x="1116983" y="453467"/>
                    <a:pt x="1113941" y="453943"/>
                  </a:cubicBezTo>
                  <a:cubicBezTo>
                    <a:pt x="1109568" y="454609"/>
                    <a:pt x="1107856" y="455085"/>
                    <a:pt x="1105195" y="456418"/>
                  </a:cubicBezTo>
                  <a:cubicBezTo>
                    <a:pt x="1103578" y="457274"/>
                    <a:pt x="1101202" y="457941"/>
                    <a:pt x="1097589" y="458512"/>
                  </a:cubicBezTo>
                  <a:cubicBezTo>
                    <a:pt x="1093976" y="459178"/>
                    <a:pt x="1091314" y="459844"/>
                    <a:pt x="1088843" y="460987"/>
                  </a:cubicBezTo>
                  <a:cubicBezTo>
                    <a:pt x="1086466" y="462034"/>
                    <a:pt x="1083709" y="462795"/>
                    <a:pt x="1080477" y="463367"/>
                  </a:cubicBezTo>
                  <a:cubicBezTo>
                    <a:pt x="1076864" y="464033"/>
                    <a:pt x="1075153" y="464509"/>
                    <a:pt x="1073061" y="465651"/>
                  </a:cubicBezTo>
                  <a:cubicBezTo>
                    <a:pt x="1071255" y="466698"/>
                    <a:pt x="1069259" y="467269"/>
                    <a:pt x="1066692" y="467745"/>
                  </a:cubicBezTo>
                  <a:cubicBezTo>
                    <a:pt x="1063840" y="468221"/>
                    <a:pt x="1062223" y="468792"/>
                    <a:pt x="1060132" y="470030"/>
                  </a:cubicBezTo>
                  <a:cubicBezTo>
                    <a:pt x="1058611" y="470887"/>
                    <a:pt x="1056614" y="471743"/>
                    <a:pt x="1055664" y="471934"/>
                  </a:cubicBezTo>
                  <a:cubicBezTo>
                    <a:pt x="1051671" y="472600"/>
                    <a:pt x="1048724" y="473552"/>
                    <a:pt x="1046537" y="474885"/>
                  </a:cubicBezTo>
                  <a:cubicBezTo>
                    <a:pt x="1044826" y="475932"/>
                    <a:pt x="1043020" y="476503"/>
                    <a:pt x="1040168" y="477074"/>
                  </a:cubicBezTo>
                  <a:cubicBezTo>
                    <a:pt x="1037506" y="477645"/>
                    <a:pt x="1035224" y="478407"/>
                    <a:pt x="1033037" y="479454"/>
                  </a:cubicBezTo>
                  <a:cubicBezTo>
                    <a:pt x="1031326" y="480311"/>
                    <a:pt x="1028474" y="481453"/>
                    <a:pt x="1026668" y="481834"/>
                  </a:cubicBezTo>
                  <a:cubicBezTo>
                    <a:pt x="1024862" y="482214"/>
                    <a:pt x="1022865" y="482976"/>
                    <a:pt x="1022105" y="483547"/>
                  </a:cubicBezTo>
                  <a:cubicBezTo>
                    <a:pt x="1019728" y="485260"/>
                    <a:pt x="1018682" y="485736"/>
                    <a:pt x="1015450" y="486403"/>
                  </a:cubicBezTo>
                  <a:cubicBezTo>
                    <a:pt x="1013358" y="486879"/>
                    <a:pt x="1011457" y="487640"/>
                    <a:pt x="1009936" y="488497"/>
                  </a:cubicBezTo>
                  <a:cubicBezTo>
                    <a:pt x="1007654" y="489925"/>
                    <a:pt x="1006608" y="490306"/>
                    <a:pt x="1002330" y="491162"/>
                  </a:cubicBezTo>
                  <a:cubicBezTo>
                    <a:pt x="1000714" y="491448"/>
                    <a:pt x="999288" y="492114"/>
                    <a:pt x="998052" y="493066"/>
                  </a:cubicBezTo>
                  <a:cubicBezTo>
                    <a:pt x="996626" y="494208"/>
                    <a:pt x="995200" y="494780"/>
                    <a:pt x="992063" y="495541"/>
                  </a:cubicBezTo>
                  <a:cubicBezTo>
                    <a:pt x="989116" y="496207"/>
                    <a:pt x="987405" y="496969"/>
                    <a:pt x="985979" y="497921"/>
                  </a:cubicBezTo>
                  <a:cubicBezTo>
                    <a:pt x="984933" y="498682"/>
                    <a:pt x="982651" y="499729"/>
                    <a:pt x="980940" y="500205"/>
                  </a:cubicBezTo>
                  <a:cubicBezTo>
                    <a:pt x="979038" y="500777"/>
                    <a:pt x="977232" y="501633"/>
                    <a:pt x="976186" y="502490"/>
                  </a:cubicBezTo>
                  <a:cubicBezTo>
                    <a:pt x="975236" y="503252"/>
                    <a:pt x="973620" y="504108"/>
                    <a:pt x="972669" y="504394"/>
                  </a:cubicBezTo>
                  <a:cubicBezTo>
                    <a:pt x="969437" y="505155"/>
                    <a:pt x="967440" y="506012"/>
                    <a:pt x="966489" y="507059"/>
                  </a:cubicBezTo>
                  <a:cubicBezTo>
                    <a:pt x="965824" y="507726"/>
                    <a:pt x="964208" y="508487"/>
                    <a:pt x="962021" y="509153"/>
                  </a:cubicBezTo>
                  <a:cubicBezTo>
                    <a:pt x="959930" y="509820"/>
                    <a:pt x="957838" y="510772"/>
                    <a:pt x="956697" y="511628"/>
                  </a:cubicBezTo>
                  <a:cubicBezTo>
                    <a:pt x="955652" y="512485"/>
                    <a:pt x="953560" y="513437"/>
                    <a:pt x="951849" y="513913"/>
                  </a:cubicBezTo>
                  <a:cubicBezTo>
                    <a:pt x="949948" y="514484"/>
                    <a:pt x="948141" y="515341"/>
                    <a:pt x="947095" y="516198"/>
                  </a:cubicBezTo>
                  <a:cubicBezTo>
                    <a:pt x="946050" y="517054"/>
                    <a:pt x="944243" y="517911"/>
                    <a:pt x="942532" y="518482"/>
                  </a:cubicBezTo>
                  <a:cubicBezTo>
                    <a:pt x="940916" y="518958"/>
                    <a:pt x="939110" y="519815"/>
                    <a:pt x="938539" y="520386"/>
                  </a:cubicBezTo>
                  <a:cubicBezTo>
                    <a:pt x="936733" y="522004"/>
                    <a:pt x="935687" y="522575"/>
                    <a:pt x="933311" y="523242"/>
                  </a:cubicBezTo>
                  <a:cubicBezTo>
                    <a:pt x="932075" y="523622"/>
                    <a:pt x="930363" y="524574"/>
                    <a:pt x="929223" y="525526"/>
                  </a:cubicBezTo>
                  <a:cubicBezTo>
                    <a:pt x="927321" y="527145"/>
                    <a:pt x="926751" y="527335"/>
                    <a:pt x="922283" y="527811"/>
                  </a:cubicBezTo>
                  <a:cubicBezTo>
                    <a:pt x="919621" y="528097"/>
                    <a:pt x="919240" y="528287"/>
                    <a:pt x="916769" y="530286"/>
                  </a:cubicBezTo>
                  <a:cubicBezTo>
                    <a:pt x="915818" y="531143"/>
                    <a:pt x="914012" y="531999"/>
                    <a:pt x="912681" y="532380"/>
                  </a:cubicBezTo>
                  <a:cubicBezTo>
                    <a:pt x="911445" y="532761"/>
                    <a:pt x="909543" y="533713"/>
                    <a:pt x="908498" y="534569"/>
                  </a:cubicBezTo>
                  <a:cubicBezTo>
                    <a:pt x="907452" y="535426"/>
                    <a:pt x="905455" y="536473"/>
                    <a:pt x="904220" y="536949"/>
                  </a:cubicBezTo>
                  <a:cubicBezTo>
                    <a:pt x="902889" y="537425"/>
                    <a:pt x="901272" y="538282"/>
                    <a:pt x="900512" y="539043"/>
                  </a:cubicBezTo>
                  <a:cubicBezTo>
                    <a:pt x="899751" y="539805"/>
                    <a:pt x="897945" y="540852"/>
                    <a:pt x="896519" y="541423"/>
                  </a:cubicBezTo>
                  <a:cubicBezTo>
                    <a:pt x="895093" y="541994"/>
                    <a:pt x="893192" y="543137"/>
                    <a:pt x="892336" y="543898"/>
                  </a:cubicBezTo>
                  <a:cubicBezTo>
                    <a:pt x="891480" y="544660"/>
                    <a:pt x="889769" y="545707"/>
                    <a:pt x="888343" y="546183"/>
                  </a:cubicBezTo>
                  <a:cubicBezTo>
                    <a:pt x="887012" y="546659"/>
                    <a:pt x="885206" y="547706"/>
                    <a:pt x="884350" y="548467"/>
                  </a:cubicBezTo>
                  <a:cubicBezTo>
                    <a:pt x="883495" y="549229"/>
                    <a:pt x="881593" y="550371"/>
                    <a:pt x="879977" y="550942"/>
                  </a:cubicBezTo>
                  <a:cubicBezTo>
                    <a:pt x="878456" y="551513"/>
                    <a:pt x="876935" y="552465"/>
                    <a:pt x="876555" y="553037"/>
                  </a:cubicBezTo>
                  <a:cubicBezTo>
                    <a:pt x="876174" y="553608"/>
                    <a:pt x="874653" y="554464"/>
                    <a:pt x="873037" y="555131"/>
                  </a:cubicBezTo>
                  <a:cubicBezTo>
                    <a:pt x="871421" y="555797"/>
                    <a:pt x="869424" y="556939"/>
                    <a:pt x="868474" y="557796"/>
                  </a:cubicBezTo>
                  <a:cubicBezTo>
                    <a:pt x="867523" y="558653"/>
                    <a:pt x="865812" y="559700"/>
                    <a:pt x="864671" y="560081"/>
                  </a:cubicBezTo>
                  <a:cubicBezTo>
                    <a:pt x="863530" y="560461"/>
                    <a:pt x="861819" y="561509"/>
                    <a:pt x="860868" y="562365"/>
                  </a:cubicBezTo>
                  <a:cubicBezTo>
                    <a:pt x="859918" y="563222"/>
                    <a:pt x="858301" y="564269"/>
                    <a:pt x="857161" y="564745"/>
                  </a:cubicBezTo>
                  <a:cubicBezTo>
                    <a:pt x="856115" y="565221"/>
                    <a:pt x="854784" y="566078"/>
                    <a:pt x="854309" y="566744"/>
                  </a:cubicBezTo>
                  <a:cubicBezTo>
                    <a:pt x="853833" y="567410"/>
                    <a:pt x="852312" y="568457"/>
                    <a:pt x="850886" y="569124"/>
                  </a:cubicBezTo>
                  <a:cubicBezTo>
                    <a:pt x="849555" y="569790"/>
                    <a:pt x="847654" y="570933"/>
                    <a:pt x="846798" y="571694"/>
                  </a:cubicBezTo>
                  <a:cubicBezTo>
                    <a:pt x="845942" y="572455"/>
                    <a:pt x="844421" y="573503"/>
                    <a:pt x="843471" y="573883"/>
                  </a:cubicBezTo>
                  <a:cubicBezTo>
                    <a:pt x="842520" y="574264"/>
                    <a:pt x="841189" y="575216"/>
                    <a:pt x="840524" y="575978"/>
                  </a:cubicBezTo>
                  <a:cubicBezTo>
                    <a:pt x="839858" y="576739"/>
                    <a:pt x="838337" y="577786"/>
                    <a:pt x="837006" y="578357"/>
                  </a:cubicBezTo>
                  <a:cubicBezTo>
                    <a:pt x="835770" y="578929"/>
                    <a:pt x="833869" y="580071"/>
                    <a:pt x="832918" y="581023"/>
                  </a:cubicBezTo>
                  <a:cubicBezTo>
                    <a:pt x="831967" y="581879"/>
                    <a:pt x="830351" y="582927"/>
                    <a:pt x="829496" y="583307"/>
                  </a:cubicBezTo>
                  <a:cubicBezTo>
                    <a:pt x="828545" y="583688"/>
                    <a:pt x="827309" y="584640"/>
                    <a:pt x="826739" y="585401"/>
                  </a:cubicBezTo>
                  <a:cubicBezTo>
                    <a:pt x="826073" y="586163"/>
                    <a:pt x="824932" y="587115"/>
                    <a:pt x="824077" y="587496"/>
                  </a:cubicBezTo>
                  <a:cubicBezTo>
                    <a:pt x="823221" y="587877"/>
                    <a:pt x="821700" y="588828"/>
                    <a:pt x="820749" y="589685"/>
                  </a:cubicBezTo>
                  <a:cubicBezTo>
                    <a:pt x="819704" y="590542"/>
                    <a:pt x="817897" y="591875"/>
                    <a:pt x="816756" y="592541"/>
                  </a:cubicBezTo>
                  <a:cubicBezTo>
                    <a:pt x="815521" y="593207"/>
                    <a:pt x="813904" y="594445"/>
                    <a:pt x="813144" y="595206"/>
                  </a:cubicBezTo>
                  <a:cubicBezTo>
                    <a:pt x="812383" y="596063"/>
                    <a:pt x="811433" y="596729"/>
                    <a:pt x="811147" y="596729"/>
                  </a:cubicBezTo>
                  <a:cubicBezTo>
                    <a:pt x="810862" y="596729"/>
                    <a:pt x="809626" y="597681"/>
                    <a:pt x="808390" y="598728"/>
                  </a:cubicBezTo>
                  <a:cubicBezTo>
                    <a:pt x="807154" y="599871"/>
                    <a:pt x="805538" y="601013"/>
                    <a:pt x="804778" y="601394"/>
                  </a:cubicBezTo>
                  <a:cubicBezTo>
                    <a:pt x="804017" y="601774"/>
                    <a:pt x="802496" y="602821"/>
                    <a:pt x="801450" y="603678"/>
                  </a:cubicBezTo>
                  <a:cubicBezTo>
                    <a:pt x="800215" y="604821"/>
                    <a:pt x="798788" y="605582"/>
                    <a:pt x="797267" y="606058"/>
                  </a:cubicBezTo>
                  <a:cubicBezTo>
                    <a:pt x="795936" y="606439"/>
                    <a:pt x="794415" y="607200"/>
                    <a:pt x="793750" y="607962"/>
                  </a:cubicBezTo>
                  <a:cubicBezTo>
                    <a:pt x="793084" y="608628"/>
                    <a:pt x="791278" y="609961"/>
                    <a:pt x="789852" y="610817"/>
                  </a:cubicBezTo>
                  <a:cubicBezTo>
                    <a:pt x="788426" y="611674"/>
                    <a:pt x="786905" y="612912"/>
                    <a:pt x="786525" y="613483"/>
                  </a:cubicBezTo>
                  <a:cubicBezTo>
                    <a:pt x="786144" y="614054"/>
                    <a:pt x="785099" y="614911"/>
                    <a:pt x="784148" y="615291"/>
                  </a:cubicBezTo>
                  <a:cubicBezTo>
                    <a:pt x="783197" y="615767"/>
                    <a:pt x="781961" y="616815"/>
                    <a:pt x="781296" y="617576"/>
                  </a:cubicBezTo>
                  <a:cubicBezTo>
                    <a:pt x="780630" y="618433"/>
                    <a:pt x="779394" y="619385"/>
                    <a:pt x="778539" y="619861"/>
                  </a:cubicBezTo>
                  <a:cubicBezTo>
                    <a:pt x="777683" y="620337"/>
                    <a:pt x="776542" y="621193"/>
                    <a:pt x="775972" y="621955"/>
                  </a:cubicBezTo>
                  <a:cubicBezTo>
                    <a:pt x="775402" y="622621"/>
                    <a:pt x="774451" y="623478"/>
                    <a:pt x="773785" y="623859"/>
                  </a:cubicBezTo>
                  <a:cubicBezTo>
                    <a:pt x="773120" y="624239"/>
                    <a:pt x="771694" y="625287"/>
                    <a:pt x="770648" y="626239"/>
                  </a:cubicBezTo>
                  <a:cubicBezTo>
                    <a:pt x="769602" y="627190"/>
                    <a:pt x="767606" y="628618"/>
                    <a:pt x="766275" y="629475"/>
                  </a:cubicBezTo>
                  <a:cubicBezTo>
                    <a:pt x="764944" y="630332"/>
                    <a:pt x="763708" y="631284"/>
                    <a:pt x="763423" y="631760"/>
                  </a:cubicBezTo>
                  <a:cubicBezTo>
                    <a:pt x="763138" y="632235"/>
                    <a:pt x="762282" y="632997"/>
                    <a:pt x="761427" y="633473"/>
                  </a:cubicBezTo>
                  <a:cubicBezTo>
                    <a:pt x="760000" y="634330"/>
                    <a:pt x="758670" y="635472"/>
                    <a:pt x="754391" y="639660"/>
                  </a:cubicBezTo>
                  <a:cubicBezTo>
                    <a:pt x="753536" y="640422"/>
                    <a:pt x="752490" y="641469"/>
                    <a:pt x="752015" y="641945"/>
                  </a:cubicBezTo>
                  <a:cubicBezTo>
                    <a:pt x="751539" y="642421"/>
                    <a:pt x="749923" y="643944"/>
                    <a:pt x="748307" y="645372"/>
                  </a:cubicBezTo>
                  <a:cubicBezTo>
                    <a:pt x="746786" y="646800"/>
                    <a:pt x="745075" y="648323"/>
                    <a:pt x="744599" y="648894"/>
                  </a:cubicBezTo>
                  <a:cubicBezTo>
                    <a:pt x="743744" y="649846"/>
                    <a:pt x="743268" y="650227"/>
                    <a:pt x="738990" y="654225"/>
                  </a:cubicBezTo>
                  <a:cubicBezTo>
                    <a:pt x="737659" y="655462"/>
                    <a:pt x="735853" y="657176"/>
                    <a:pt x="734997" y="657937"/>
                  </a:cubicBezTo>
                  <a:cubicBezTo>
                    <a:pt x="734142" y="658699"/>
                    <a:pt x="733191" y="659651"/>
                    <a:pt x="732811" y="660031"/>
                  </a:cubicBezTo>
                  <a:cubicBezTo>
                    <a:pt x="731765" y="660888"/>
                    <a:pt x="727487" y="664886"/>
                    <a:pt x="721783" y="670217"/>
                  </a:cubicBezTo>
                  <a:cubicBezTo>
                    <a:pt x="712371" y="678974"/>
                    <a:pt x="706477" y="684019"/>
                    <a:pt x="704861" y="684686"/>
                  </a:cubicBezTo>
                  <a:cubicBezTo>
                    <a:pt x="703910" y="685067"/>
                    <a:pt x="702864" y="685923"/>
                    <a:pt x="702389" y="686685"/>
                  </a:cubicBezTo>
                  <a:cubicBezTo>
                    <a:pt x="701914" y="687446"/>
                    <a:pt x="700773" y="688398"/>
                    <a:pt x="699822" y="688969"/>
                  </a:cubicBezTo>
                  <a:cubicBezTo>
                    <a:pt x="698871" y="689445"/>
                    <a:pt x="698111" y="690112"/>
                    <a:pt x="698111" y="690302"/>
                  </a:cubicBezTo>
                  <a:cubicBezTo>
                    <a:pt x="698111" y="690492"/>
                    <a:pt x="695924" y="692872"/>
                    <a:pt x="693262" y="695538"/>
                  </a:cubicBezTo>
                  <a:cubicBezTo>
                    <a:pt x="690600" y="698203"/>
                    <a:pt x="687463" y="701535"/>
                    <a:pt x="686227" y="702772"/>
                  </a:cubicBezTo>
                  <a:cubicBezTo>
                    <a:pt x="684991" y="704105"/>
                    <a:pt x="683185" y="706009"/>
                    <a:pt x="682044" y="707151"/>
                  </a:cubicBezTo>
                  <a:cubicBezTo>
                    <a:pt x="680999" y="708198"/>
                    <a:pt x="679763" y="709721"/>
                    <a:pt x="679382" y="710387"/>
                  </a:cubicBezTo>
                  <a:cubicBezTo>
                    <a:pt x="679002" y="711149"/>
                    <a:pt x="678146" y="711910"/>
                    <a:pt x="677576" y="712291"/>
                  </a:cubicBezTo>
                  <a:cubicBezTo>
                    <a:pt x="677006" y="712577"/>
                    <a:pt x="676055" y="713624"/>
                    <a:pt x="675485" y="714481"/>
                  </a:cubicBezTo>
                  <a:cubicBezTo>
                    <a:pt x="674914" y="715337"/>
                    <a:pt x="673583" y="716956"/>
                    <a:pt x="672537" y="718003"/>
                  </a:cubicBezTo>
                  <a:cubicBezTo>
                    <a:pt x="669115" y="721430"/>
                    <a:pt x="662080" y="729426"/>
                    <a:pt x="660274" y="731805"/>
                  </a:cubicBezTo>
                  <a:cubicBezTo>
                    <a:pt x="659323" y="733138"/>
                    <a:pt x="658277" y="734280"/>
                    <a:pt x="657897" y="734471"/>
                  </a:cubicBezTo>
                  <a:cubicBezTo>
                    <a:pt x="657612" y="734661"/>
                    <a:pt x="656851" y="735423"/>
                    <a:pt x="656281" y="736279"/>
                  </a:cubicBezTo>
                  <a:cubicBezTo>
                    <a:pt x="655330" y="737612"/>
                    <a:pt x="653809" y="739325"/>
                    <a:pt x="649436" y="743704"/>
                  </a:cubicBezTo>
                  <a:cubicBezTo>
                    <a:pt x="648390" y="744751"/>
                    <a:pt x="647249" y="746179"/>
                    <a:pt x="646869" y="746846"/>
                  </a:cubicBezTo>
                  <a:cubicBezTo>
                    <a:pt x="646489" y="747512"/>
                    <a:pt x="645538" y="748559"/>
                    <a:pt x="644777" y="749035"/>
                  </a:cubicBezTo>
                  <a:cubicBezTo>
                    <a:pt x="644017" y="749511"/>
                    <a:pt x="642971" y="750558"/>
                    <a:pt x="642591" y="751415"/>
                  </a:cubicBezTo>
                  <a:cubicBezTo>
                    <a:pt x="642115" y="752271"/>
                    <a:pt x="641165" y="753319"/>
                    <a:pt x="640404" y="753699"/>
                  </a:cubicBezTo>
                  <a:cubicBezTo>
                    <a:pt x="639644" y="754175"/>
                    <a:pt x="638693" y="755127"/>
                    <a:pt x="638408" y="755794"/>
                  </a:cubicBezTo>
                  <a:cubicBezTo>
                    <a:pt x="637647" y="757221"/>
                    <a:pt x="632133" y="762838"/>
                    <a:pt x="630802" y="763504"/>
                  </a:cubicBezTo>
                  <a:cubicBezTo>
                    <a:pt x="630232" y="763790"/>
                    <a:pt x="629471" y="764742"/>
                    <a:pt x="628996" y="765693"/>
                  </a:cubicBezTo>
                  <a:cubicBezTo>
                    <a:pt x="628521" y="766645"/>
                    <a:pt x="627380" y="768168"/>
                    <a:pt x="626524" y="769120"/>
                  </a:cubicBezTo>
                  <a:cubicBezTo>
                    <a:pt x="625669" y="770072"/>
                    <a:pt x="624433" y="771786"/>
                    <a:pt x="623862" y="772928"/>
                  </a:cubicBezTo>
                  <a:cubicBezTo>
                    <a:pt x="623292" y="774070"/>
                    <a:pt x="622341" y="775308"/>
                    <a:pt x="621771" y="775688"/>
                  </a:cubicBezTo>
                  <a:cubicBezTo>
                    <a:pt x="621200" y="776069"/>
                    <a:pt x="620250" y="777307"/>
                    <a:pt x="619679" y="778354"/>
                  </a:cubicBezTo>
                  <a:cubicBezTo>
                    <a:pt x="619109" y="779401"/>
                    <a:pt x="618063" y="780734"/>
                    <a:pt x="617303" y="781305"/>
                  </a:cubicBezTo>
                  <a:cubicBezTo>
                    <a:pt x="616542" y="781876"/>
                    <a:pt x="615591" y="783113"/>
                    <a:pt x="615211" y="784065"/>
                  </a:cubicBezTo>
                  <a:cubicBezTo>
                    <a:pt x="614736" y="785017"/>
                    <a:pt x="613880" y="786255"/>
                    <a:pt x="613215" y="786731"/>
                  </a:cubicBezTo>
                  <a:cubicBezTo>
                    <a:pt x="612549" y="787207"/>
                    <a:pt x="611408" y="788634"/>
                    <a:pt x="610838" y="789777"/>
                  </a:cubicBezTo>
                  <a:cubicBezTo>
                    <a:pt x="610172" y="790919"/>
                    <a:pt x="608937" y="792728"/>
                    <a:pt x="608081" y="793680"/>
                  </a:cubicBezTo>
                  <a:cubicBezTo>
                    <a:pt x="607225" y="794632"/>
                    <a:pt x="606180" y="796155"/>
                    <a:pt x="605799" y="797106"/>
                  </a:cubicBezTo>
                  <a:cubicBezTo>
                    <a:pt x="605419" y="798058"/>
                    <a:pt x="604563" y="799201"/>
                    <a:pt x="603898" y="799677"/>
                  </a:cubicBezTo>
                  <a:cubicBezTo>
                    <a:pt x="603232" y="800153"/>
                    <a:pt x="602092" y="801580"/>
                    <a:pt x="601426" y="802913"/>
                  </a:cubicBezTo>
                  <a:cubicBezTo>
                    <a:pt x="600761" y="804246"/>
                    <a:pt x="599715" y="805674"/>
                    <a:pt x="599049" y="806245"/>
                  </a:cubicBezTo>
                  <a:cubicBezTo>
                    <a:pt x="598384" y="806816"/>
                    <a:pt x="597243" y="808529"/>
                    <a:pt x="596483" y="809957"/>
                  </a:cubicBezTo>
                  <a:cubicBezTo>
                    <a:pt x="595722" y="811480"/>
                    <a:pt x="594676" y="812908"/>
                    <a:pt x="594201" y="813194"/>
                  </a:cubicBezTo>
                  <a:cubicBezTo>
                    <a:pt x="593726" y="813479"/>
                    <a:pt x="592870" y="814622"/>
                    <a:pt x="592395" y="815669"/>
                  </a:cubicBezTo>
                  <a:cubicBezTo>
                    <a:pt x="591919" y="816716"/>
                    <a:pt x="590874" y="818334"/>
                    <a:pt x="589923" y="819286"/>
                  </a:cubicBezTo>
                  <a:cubicBezTo>
                    <a:pt x="589067" y="820238"/>
                    <a:pt x="587831" y="821951"/>
                    <a:pt x="587261" y="823094"/>
                  </a:cubicBezTo>
                  <a:cubicBezTo>
                    <a:pt x="586690" y="824236"/>
                    <a:pt x="585645" y="825759"/>
                    <a:pt x="584884" y="826521"/>
                  </a:cubicBezTo>
                  <a:cubicBezTo>
                    <a:pt x="584124" y="827282"/>
                    <a:pt x="583268" y="828615"/>
                    <a:pt x="582888" y="829567"/>
                  </a:cubicBezTo>
                  <a:cubicBezTo>
                    <a:pt x="582507" y="830519"/>
                    <a:pt x="581557" y="831756"/>
                    <a:pt x="580701" y="832422"/>
                  </a:cubicBezTo>
                  <a:cubicBezTo>
                    <a:pt x="579655" y="833184"/>
                    <a:pt x="578895" y="834326"/>
                    <a:pt x="578324" y="835754"/>
                  </a:cubicBezTo>
                  <a:cubicBezTo>
                    <a:pt x="577849" y="837087"/>
                    <a:pt x="576613" y="838895"/>
                    <a:pt x="575282" y="840418"/>
                  </a:cubicBezTo>
                  <a:cubicBezTo>
                    <a:pt x="574046" y="841751"/>
                    <a:pt x="573001" y="843084"/>
                    <a:pt x="573001" y="843274"/>
                  </a:cubicBezTo>
                  <a:cubicBezTo>
                    <a:pt x="573001" y="843465"/>
                    <a:pt x="572335" y="844321"/>
                    <a:pt x="571575" y="845273"/>
                  </a:cubicBezTo>
                  <a:cubicBezTo>
                    <a:pt x="570719" y="846130"/>
                    <a:pt x="569673" y="847843"/>
                    <a:pt x="569103" y="849081"/>
                  </a:cubicBezTo>
                  <a:cubicBezTo>
                    <a:pt x="568532" y="850318"/>
                    <a:pt x="567677" y="851651"/>
                    <a:pt x="567106" y="852127"/>
                  </a:cubicBezTo>
                  <a:cubicBezTo>
                    <a:pt x="566536" y="852603"/>
                    <a:pt x="565490" y="854316"/>
                    <a:pt x="564730" y="855935"/>
                  </a:cubicBezTo>
                  <a:cubicBezTo>
                    <a:pt x="563969" y="857553"/>
                    <a:pt x="562828" y="859361"/>
                    <a:pt x="562258" y="859837"/>
                  </a:cubicBezTo>
                  <a:cubicBezTo>
                    <a:pt x="561687" y="860313"/>
                    <a:pt x="560642" y="861836"/>
                    <a:pt x="559976" y="863264"/>
                  </a:cubicBezTo>
                  <a:cubicBezTo>
                    <a:pt x="559311" y="864692"/>
                    <a:pt x="558170" y="866406"/>
                    <a:pt x="557504" y="867262"/>
                  </a:cubicBezTo>
                  <a:cubicBezTo>
                    <a:pt x="556744" y="868119"/>
                    <a:pt x="555698" y="869928"/>
                    <a:pt x="555128" y="871356"/>
                  </a:cubicBezTo>
                  <a:cubicBezTo>
                    <a:pt x="554557" y="872783"/>
                    <a:pt x="553607" y="874402"/>
                    <a:pt x="553036" y="874973"/>
                  </a:cubicBezTo>
                  <a:cubicBezTo>
                    <a:pt x="552086" y="876020"/>
                    <a:pt x="549899" y="880113"/>
                    <a:pt x="549899" y="880970"/>
                  </a:cubicBezTo>
                  <a:cubicBezTo>
                    <a:pt x="549899" y="881160"/>
                    <a:pt x="549233" y="882112"/>
                    <a:pt x="548473" y="883064"/>
                  </a:cubicBezTo>
                  <a:cubicBezTo>
                    <a:pt x="547712" y="884016"/>
                    <a:pt x="546572" y="885825"/>
                    <a:pt x="546096" y="887157"/>
                  </a:cubicBezTo>
                  <a:cubicBezTo>
                    <a:pt x="545621" y="888490"/>
                    <a:pt x="544575" y="890203"/>
                    <a:pt x="543910" y="890965"/>
                  </a:cubicBezTo>
                  <a:cubicBezTo>
                    <a:pt x="543244" y="891726"/>
                    <a:pt x="542293" y="893440"/>
                    <a:pt x="541723" y="894772"/>
                  </a:cubicBezTo>
                  <a:cubicBezTo>
                    <a:pt x="541153" y="896105"/>
                    <a:pt x="540107" y="898104"/>
                    <a:pt x="539251" y="899151"/>
                  </a:cubicBezTo>
                  <a:cubicBezTo>
                    <a:pt x="538396" y="900198"/>
                    <a:pt x="537445" y="902007"/>
                    <a:pt x="537065" y="903245"/>
                  </a:cubicBezTo>
                  <a:cubicBezTo>
                    <a:pt x="536684" y="904387"/>
                    <a:pt x="535639" y="906100"/>
                    <a:pt x="534878" y="906957"/>
                  </a:cubicBezTo>
                  <a:cubicBezTo>
                    <a:pt x="533927" y="908004"/>
                    <a:pt x="533072" y="909622"/>
                    <a:pt x="532406" y="911717"/>
                  </a:cubicBezTo>
                  <a:cubicBezTo>
                    <a:pt x="531836" y="913620"/>
                    <a:pt x="530885" y="915429"/>
                    <a:pt x="530125" y="916286"/>
                  </a:cubicBezTo>
                  <a:cubicBezTo>
                    <a:pt x="529459" y="917047"/>
                    <a:pt x="528413" y="918666"/>
                    <a:pt x="527843" y="919713"/>
                  </a:cubicBezTo>
                  <a:cubicBezTo>
                    <a:pt x="527273" y="920855"/>
                    <a:pt x="526322" y="922283"/>
                    <a:pt x="525752" y="922949"/>
                  </a:cubicBezTo>
                  <a:cubicBezTo>
                    <a:pt x="524421" y="924472"/>
                    <a:pt x="523660" y="926186"/>
                    <a:pt x="522899" y="928661"/>
                  </a:cubicBezTo>
                  <a:cubicBezTo>
                    <a:pt x="522614" y="929803"/>
                    <a:pt x="521664" y="931516"/>
                    <a:pt x="520903" y="932563"/>
                  </a:cubicBezTo>
                  <a:cubicBezTo>
                    <a:pt x="520047" y="933611"/>
                    <a:pt x="519097" y="935514"/>
                    <a:pt x="518716" y="936847"/>
                  </a:cubicBezTo>
                  <a:cubicBezTo>
                    <a:pt x="517766" y="939798"/>
                    <a:pt x="517005" y="941321"/>
                    <a:pt x="515864" y="942273"/>
                  </a:cubicBezTo>
                  <a:cubicBezTo>
                    <a:pt x="515389" y="942749"/>
                    <a:pt x="514628" y="944367"/>
                    <a:pt x="514058" y="945985"/>
                  </a:cubicBezTo>
                  <a:cubicBezTo>
                    <a:pt x="513583" y="947604"/>
                    <a:pt x="512537" y="949888"/>
                    <a:pt x="511776" y="951030"/>
                  </a:cubicBezTo>
                  <a:cubicBezTo>
                    <a:pt x="511016" y="952173"/>
                    <a:pt x="510065" y="954267"/>
                    <a:pt x="509685" y="955600"/>
                  </a:cubicBezTo>
                  <a:cubicBezTo>
                    <a:pt x="508639" y="959217"/>
                    <a:pt x="508164" y="960359"/>
                    <a:pt x="506928" y="961977"/>
                  </a:cubicBezTo>
                  <a:cubicBezTo>
                    <a:pt x="506072" y="963120"/>
                    <a:pt x="504076" y="968641"/>
                    <a:pt x="504076" y="969973"/>
                  </a:cubicBezTo>
                  <a:cubicBezTo>
                    <a:pt x="504076" y="970069"/>
                    <a:pt x="503410" y="970925"/>
                    <a:pt x="502650" y="971782"/>
                  </a:cubicBezTo>
                  <a:cubicBezTo>
                    <a:pt x="501699" y="972924"/>
                    <a:pt x="501034" y="974352"/>
                    <a:pt x="500463" y="976351"/>
                  </a:cubicBezTo>
                  <a:cubicBezTo>
                    <a:pt x="500083" y="977969"/>
                    <a:pt x="499132" y="980159"/>
                    <a:pt x="498372" y="981396"/>
                  </a:cubicBezTo>
                  <a:cubicBezTo>
                    <a:pt x="497611" y="982539"/>
                    <a:pt x="496375" y="985299"/>
                    <a:pt x="495710" y="987394"/>
                  </a:cubicBezTo>
                  <a:cubicBezTo>
                    <a:pt x="495044" y="989488"/>
                    <a:pt x="493904" y="991963"/>
                    <a:pt x="493333" y="992820"/>
                  </a:cubicBezTo>
                  <a:cubicBezTo>
                    <a:pt x="492763" y="993676"/>
                    <a:pt x="491717" y="996151"/>
                    <a:pt x="490956" y="998340"/>
                  </a:cubicBezTo>
                  <a:cubicBezTo>
                    <a:pt x="490291" y="1000530"/>
                    <a:pt x="489435" y="1002624"/>
                    <a:pt x="489055" y="1002910"/>
                  </a:cubicBezTo>
                  <a:cubicBezTo>
                    <a:pt x="488009" y="1003766"/>
                    <a:pt x="487249" y="1005480"/>
                    <a:pt x="486393" y="1009478"/>
                  </a:cubicBezTo>
                  <a:cubicBezTo>
                    <a:pt x="485823" y="1012048"/>
                    <a:pt x="485062" y="1014047"/>
                    <a:pt x="484111" y="1015665"/>
                  </a:cubicBezTo>
                  <a:cubicBezTo>
                    <a:pt x="483161" y="1017188"/>
                    <a:pt x="482305" y="1019378"/>
                    <a:pt x="481735" y="1021757"/>
                  </a:cubicBezTo>
                  <a:cubicBezTo>
                    <a:pt x="481259" y="1023852"/>
                    <a:pt x="480499" y="1025946"/>
                    <a:pt x="480119" y="1026517"/>
                  </a:cubicBezTo>
                  <a:cubicBezTo>
                    <a:pt x="478693" y="1028516"/>
                    <a:pt x="478027" y="1030134"/>
                    <a:pt x="477171" y="1033942"/>
                  </a:cubicBezTo>
                  <a:cubicBezTo>
                    <a:pt x="476601" y="1036322"/>
                    <a:pt x="475840" y="1038511"/>
                    <a:pt x="474985" y="1039844"/>
                  </a:cubicBezTo>
                  <a:cubicBezTo>
                    <a:pt x="474034" y="1041367"/>
                    <a:pt x="473369" y="1043271"/>
                    <a:pt x="472703" y="1046602"/>
                  </a:cubicBezTo>
                  <a:cubicBezTo>
                    <a:pt x="472038" y="1049744"/>
                    <a:pt x="471277" y="1052028"/>
                    <a:pt x="470422" y="1053551"/>
                  </a:cubicBezTo>
                  <a:cubicBezTo>
                    <a:pt x="469566" y="1055074"/>
                    <a:pt x="468805" y="1057359"/>
                    <a:pt x="468140" y="1060596"/>
                  </a:cubicBezTo>
                  <a:cubicBezTo>
                    <a:pt x="467474" y="1063927"/>
                    <a:pt x="466714" y="1066117"/>
                    <a:pt x="465668" y="1067925"/>
                  </a:cubicBezTo>
                  <a:cubicBezTo>
                    <a:pt x="464717" y="1069544"/>
                    <a:pt x="464052" y="1071638"/>
                    <a:pt x="463672" y="1073446"/>
                  </a:cubicBezTo>
                  <a:cubicBezTo>
                    <a:pt x="463387" y="1075160"/>
                    <a:pt x="462436" y="1078015"/>
                    <a:pt x="461390" y="1080300"/>
                  </a:cubicBezTo>
                  <a:cubicBezTo>
                    <a:pt x="459869" y="1083632"/>
                    <a:pt x="459489" y="1085059"/>
                    <a:pt x="458918" y="1089153"/>
                  </a:cubicBezTo>
                  <a:cubicBezTo>
                    <a:pt x="458443" y="1092770"/>
                    <a:pt x="457968" y="1094674"/>
                    <a:pt x="457017" y="1096578"/>
                  </a:cubicBezTo>
                  <a:cubicBezTo>
                    <a:pt x="455591" y="1099433"/>
                    <a:pt x="454830" y="1102480"/>
                    <a:pt x="454070" y="1107429"/>
                  </a:cubicBezTo>
                  <a:cubicBezTo>
                    <a:pt x="453785" y="1109429"/>
                    <a:pt x="452929" y="1111999"/>
                    <a:pt x="452073" y="1113998"/>
                  </a:cubicBezTo>
                  <a:cubicBezTo>
                    <a:pt x="451028" y="1116377"/>
                    <a:pt x="450457" y="1118472"/>
                    <a:pt x="449982" y="1121423"/>
                  </a:cubicBezTo>
                  <a:cubicBezTo>
                    <a:pt x="448936" y="1129038"/>
                    <a:pt x="448651" y="1130370"/>
                    <a:pt x="447510" y="1132750"/>
                  </a:cubicBezTo>
                  <a:cubicBezTo>
                    <a:pt x="446845" y="1134083"/>
                    <a:pt x="446179" y="1136843"/>
                    <a:pt x="445799" y="1139223"/>
                  </a:cubicBezTo>
                  <a:cubicBezTo>
                    <a:pt x="444468" y="1147695"/>
                    <a:pt x="443802" y="1150742"/>
                    <a:pt x="442662" y="1153312"/>
                  </a:cubicBezTo>
                  <a:cubicBezTo>
                    <a:pt x="441521" y="1155882"/>
                    <a:pt x="441236" y="1157024"/>
                    <a:pt x="440000" y="1166067"/>
                  </a:cubicBezTo>
                  <a:cubicBezTo>
                    <a:pt x="439619" y="1168542"/>
                    <a:pt x="438859" y="1172160"/>
                    <a:pt x="438098" y="1174158"/>
                  </a:cubicBezTo>
                  <a:cubicBezTo>
                    <a:pt x="437148" y="1176919"/>
                    <a:pt x="436767" y="1179299"/>
                    <a:pt x="436197" y="1184915"/>
                  </a:cubicBezTo>
                  <a:cubicBezTo>
                    <a:pt x="435817" y="1188913"/>
                    <a:pt x="435151" y="1193673"/>
                    <a:pt x="434676" y="1195481"/>
                  </a:cubicBezTo>
                  <a:cubicBezTo>
                    <a:pt x="432394" y="1204239"/>
                    <a:pt x="431824" y="1207475"/>
                    <a:pt x="431348" y="1213472"/>
                  </a:cubicBezTo>
                  <a:cubicBezTo>
                    <a:pt x="430778" y="1221944"/>
                    <a:pt x="430303" y="1225466"/>
                    <a:pt x="428782" y="1231654"/>
                  </a:cubicBezTo>
                  <a:cubicBezTo>
                    <a:pt x="427641" y="1236699"/>
                    <a:pt x="427451" y="1238317"/>
                    <a:pt x="426215" y="1256308"/>
                  </a:cubicBezTo>
                  <a:cubicBezTo>
                    <a:pt x="425929" y="1259926"/>
                    <a:pt x="425549" y="1263829"/>
                    <a:pt x="425359" y="1264971"/>
                  </a:cubicBezTo>
                  <a:cubicBezTo>
                    <a:pt x="425169" y="1266113"/>
                    <a:pt x="424789" y="1268778"/>
                    <a:pt x="424503" y="1270968"/>
                  </a:cubicBezTo>
                  <a:cubicBezTo>
                    <a:pt x="424313" y="1273157"/>
                    <a:pt x="423838" y="1277155"/>
                    <a:pt x="423458" y="1279916"/>
                  </a:cubicBezTo>
                  <a:cubicBezTo>
                    <a:pt x="420701" y="1301810"/>
                    <a:pt x="420701" y="1408233"/>
                    <a:pt x="423458" y="1427367"/>
                  </a:cubicBezTo>
                  <a:cubicBezTo>
                    <a:pt x="425359" y="1440408"/>
                    <a:pt x="425834" y="1445929"/>
                    <a:pt x="426595" y="1457542"/>
                  </a:cubicBezTo>
                  <a:cubicBezTo>
                    <a:pt x="427070" y="1465538"/>
                    <a:pt x="427926" y="1472106"/>
                    <a:pt x="429162" y="1477342"/>
                  </a:cubicBezTo>
                  <a:cubicBezTo>
                    <a:pt x="429922" y="1480579"/>
                    <a:pt x="430493" y="1485624"/>
                    <a:pt x="431634" y="1497523"/>
                  </a:cubicBezTo>
                  <a:cubicBezTo>
                    <a:pt x="431919" y="1500378"/>
                    <a:pt x="432584" y="1504091"/>
                    <a:pt x="433155" y="1506185"/>
                  </a:cubicBezTo>
                  <a:cubicBezTo>
                    <a:pt x="434676" y="1511516"/>
                    <a:pt x="435341" y="1514657"/>
                    <a:pt x="435912" y="1520273"/>
                  </a:cubicBezTo>
                  <a:cubicBezTo>
                    <a:pt x="436577" y="1527603"/>
                    <a:pt x="437053" y="1530173"/>
                    <a:pt x="438479" y="1534552"/>
                  </a:cubicBezTo>
                  <a:cubicBezTo>
                    <a:pt x="439144" y="1536741"/>
                    <a:pt x="440000" y="1540644"/>
                    <a:pt x="440380" y="1543214"/>
                  </a:cubicBezTo>
                  <a:cubicBezTo>
                    <a:pt x="440950" y="1547783"/>
                    <a:pt x="441521" y="1550068"/>
                    <a:pt x="443517" y="1555304"/>
                  </a:cubicBezTo>
                  <a:cubicBezTo>
                    <a:pt x="443993" y="1556636"/>
                    <a:pt x="444753" y="1560729"/>
                    <a:pt x="445323" y="1564442"/>
                  </a:cubicBezTo>
                  <a:cubicBezTo>
                    <a:pt x="445894" y="1569106"/>
                    <a:pt x="446559" y="1571962"/>
                    <a:pt x="447225" y="1573675"/>
                  </a:cubicBezTo>
                  <a:cubicBezTo>
                    <a:pt x="448841" y="1577578"/>
                    <a:pt x="449316" y="1579577"/>
                    <a:pt x="449887" y="1584147"/>
                  </a:cubicBezTo>
                  <a:cubicBezTo>
                    <a:pt x="450267" y="1587478"/>
                    <a:pt x="450742" y="1589382"/>
                    <a:pt x="451978" y="1592428"/>
                  </a:cubicBezTo>
                  <a:cubicBezTo>
                    <a:pt x="453119" y="1595189"/>
                    <a:pt x="453880" y="1598044"/>
                    <a:pt x="454545" y="1601757"/>
                  </a:cubicBezTo>
                  <a:cubicBezTo>
                    <a:pt x="455211" y="1605850"/>
                    <a:pt x="455781" y="1607849"/>
                    <a:pt x="456922" y="1610039"/>
                  </a:cubicBezTo>
                  <a:cubicBezTo>
                    <a:pt x="457968" y="1612133"/>
                    <a:pt x="458538" y="1614132"/>
                    <a:pt x="459013" y="1617083"/>
                  </a:cubicBezTo>
                  <a:cubicBezTo>
                    <a:pt x="459774" y="1622223"/>
                    <a:pt x="460154" y="1623365"/>
                    <a:pt x="461485" y="1625650"/>
                  </a:cubicBezTo>
                  <a:cubicBezTo>
                    <a:pt x="462151" y="1626792"/>
                    <a:pt x="463006" y="1629362"/>
                    <a:pt x="463577" y="1632408"/>
                  </a:cubicBezTo>
                  <a:cubicBezTo>
                    <a:pt x="464242" y="1635740"/>
                    <a:pt x="465098" y="1638215"/>
                    <a:pt x="466048" y="1640024"/>
                  </a:cubicBezTo>
                  <a:cubicBezTo>
                    <a:pt x="466999" y="1641832"/>
                    <a:pt x="467760" y="1644022"/>
                    <a:pt x="468140" y="1646401"/>
                  </a:cubicBezTo>
                  <a:cubicBezTo>
                    <a:pt x="468615" y="1648686"/>
                    <a:pt x="469376" y="1651351"/>
                    <a:pt x="470422" y="1653350"/>
                  </a:cubicBezTo>
                  <a:cubicBezTo>
                    <a:pt x="471372" y="1655349"/>
                    <a:pt x="472323" y="1658110"/>
                    <a:pt x="472703" y="1660299"/>
                  </a:cubicBezTo>
                  <a:cubicBezTo>
                    <a:pt x="473179" y="1662584"/>
                    <a:pt x="474034" y="1665249"/>
                    <a:pt x="475080" y="1667343"/>
                  </a:cubicBezTo>
                  <a:cubicBezTo>
                    <a:pt x="476031" y="1669152"/>
                    <a:pt x="476981" y="1672103"/>
                    <a:pt x="477362" y="1673721"/>
                  </a:cubicBezTo>
                  <a:cubicBezTo>
                    <a:pt x="478027" y="1676672"/>
                    <a:pt x="478693" y="1678481"/>
                    <a:pt x="480119" y="1680385"/>
                  </a:cubicBezTo>
                  <a:cubicBezTo>
                    <a:pt x="480499" y="1680956"/>
                    <a:pt x="481259" y="1683050"/>
                    <a:pt x="481735" y="1685144"/>
                  </a:cubicBezTo>
                  <a:cubicBezTo>
                    <a:pt x="482305" y="1687238"/>
                    <a:pt x="483351" y="1690094"/>
                    <a:pt x="484302" y="1691808"/>
                  </a:cubicBezTo>
                  <a:cubicBezTo>
                    <a:pt x="485252" y="1693521"/>
                    <a:pt x="486108" y="1695806"/>
                    <a:pt x="486393" y="1697329"/>
                  </a:cubicBezTo>
                  <a:cubicBezTo>
                    <a:pt x="487059" y="1700756"/>
                    <a:pt x="487344" y="1701612"/>
                    <a:pt x="488865" y="1703326"/>
                  </a:cubicBezTo>
                  <a:cubicBezTo>
                    <a:pt x="489816" y="1704373"/>
                    <a:pt x="490386" y="1705705"/>
                    <a:pt x="491051" y="1708466"/>
                  </a:cubicBezTo>
                  <a:cubicBezTo>
                    <a:pt x="491622" y="1710941"/>
                    <a:pt x="492382" y="1712845"/>
                    <a:pt x="493333" y="1714273"/>
                  </a:cubicBezTo>
                  <a:cubicBezTo>
                    <a:pt x="494094" y="1715415"/>
                    <a:pt x="495234" y="1717985"/>
                    <a:pt x="495805" y="1719889"/>
                  </a:cubicBezTo>
                  <a:cubicBezTo>
                    <a:pt x="496470" y="1722078"/>
                    <a:pt x="497326" y="1723982"/>
                    <a:pt x="498087" y="1725029"/>
                  </a:cubicBezTo>
                  <a:cubicBezTo>
                    <a:pt x="498942" y="1726077"/>
                    <a:pt x="499703" y="1727790"/>
                    <a:pt x="500273" y="1729979"/>
                  </a:cubicBezTo>
                  <a:cubicBezTo>
                    <a:pt x="500844" y="1732073"/>
                    <a:pt x="501604" y="1733882"/>
                    <a:pt x="502460" y="1734929"/>
                  </a:cubicBezTo>
                  <a:cubicBezTo>
                    <a:pt x="503315" y="1735976"/>
                    <a:pt x="504171" y="1737785"/>
                    <a:pt x="504741" y="1740070"/>
                  </a:cubicBezTo>
                  <a:cubicBezTo>
                    <a:pt x="505312" y="1742069"/>
                    <a:pt x="506262" y="1744353"/>
                    <a:pt x="506928" y="1745305"/>
                  </a:cubicBezTo>
                  <a:cubicBezTo>
                    <a:pt x="508069" y="1746923"/>
                    <a:pt x="508734" y="1748541"/>
                    <a:pt x="510160" y="1752920"/>
                  </a:cubicBezTo>
                  <a:cubicBezTo>
                    <a:pt x="510541" y="1754158"/>
                    <a:pt x="511206" y="1755586"/>
                    <a:pt x="511586" y="1756062"/>
                  </a:cubicBezTo>
                  <a:cubicBezTo>
                    <a:pt x="512632" y="1757204"/>
                    <a:pt x="513583" y="1759108"/>
                    <a:pt x="514153" y="1761392"/>
                  </a:cubicBezTo>
                  <a:cubicBezTo>
                    <a:pt x="514438" y="1762439"/>
                    <a:pt x="515389" y="1764248"/>
                    <a:pt x="516245" y="1765485"/>
                  </a:cubicBezTo>
                  <a:cubicBezTo>
                    <a:pt x="517195" y="1766723"/>
                    <a:pt x="518051" y="1768436"/>
                    <a:pt x="518336" y="1769293"/>
                  </a:cubicBezTo>
                  <a:cubicBezTo>
                    <a:pt x="518907" y="1771673"/>
                    <a:pt x="519857" y="1773482"/>
                    <a:pt x="521188" y="1775290"/>
                  </a:cubicBezTo>
                  <a:cubicBezTo>
                    <a:pt x="521854" y="1776147"/>
                    <a:pt x="522709" y="1777765"/>
                    <a:pt x="523090" y="1778907"/>
                  </a:cubicBezTo>
                  <a:cubicBezTo>
                    <a:pt x="523565" y="1780431"/>
                    <a:pt x="524230" y="1781383"/>
                    <a:pt x="525371" y="1782334"/>
                  </a:cubicBezTo>
                  <a:cubicBezTo>
                    <a:pt x="526702" y="1783381"/>
                    <a:pt x="527083" y="1784143"/>
                    <a:pt x="527748" y="1786332"/>
                  </a:cubicBezTo>
                  <a:cubicBezTo>
                    <a:pt x="528223" y="1788141"/>
                    <a:pt x="528984" y="1789664"/>
                    <a:pt x="530125" y="1790997"/>
                  </a:cubicBezTo>
                  <a:cubicBezTo>
                    <a:pt x="530980" y="1792044"/>
                    <a:pt x="531741" y="1793091"/>
                    <a:pt x="531741" y="1793376"/>
                  </a:cubicBezTo>
                  <a:cubicBezTo>
                    <a:pt x="531741" y="1795090"/>
                    <a:pt x="533262" y="1798327"/>
                    <a:pt x="534688" y="1799754"/>
                  </a:cubicBezTo>
                  <a:cubicBezTo>
                    <a:pt x="535829" y="1800992"/>
                    <a:pt x="536494" y="1802134"/>
                    <a:pt x="537065" y="1803943"/>
                  </a:cubicBezTo>
                  <a:cubicBezTo>
                    <a:pt x="537540" y="1805656"/>
                    <a:pt x="538301" y="1807084"/>
                    <a:pt x="539441" y="1808321"/>
                  </a:cubicBezTo>
                  <a:cubicBezTo>
                    <a:pt x="540392" y="1809369"/>
                    <a:pt x="541343" y="1811082"/>
                    <a:pt x="541723" y="1812129"/>
                  </a:cubicBezTo>
                  <a:cubicBezTo>
                    <a:pt x="542008" y="1813176"/>
                    <a:pt x="543054" y="1814985"/>
                    <a:pt x="543910" y="1816127"/>
                  </a:cubicBezTo>
                  <a:cubicBezTo>
                    <a:pt x="544765" y="1817269"/>
                    <a:pt x="545811" y="1819173"/>
                    <a:pt x="546191" y="1820316"/>
                  </a:cubicBezTo>
                  <a:cubicBezTo>
                    <a:pt x="546572" y="1821458"/>
                    <a:pt x="547522" y="1823076"/>
                    <a:pt x="548283" y="1824028"/>
                  </a:cubicBezTo>
                  <a:cubicBezTo>
                    <a:pt x="549043" y="1824885"/>
                    <a:pt x="550089" y="1826693"/>
                    <a:pt x="550564" y="1828026"/>
                  </a:cubicBezTo>
                  <a:cubicBezTo>
                    <a:pt x="551040" y="1829359"/>
                    <a:pt x="552086" y="1831263"/>
                    <a:pt x="552846" y="1832215"/>
                  </a:cubicBezTo>
                  <a:cubicBezTo>
                    <a:pt x="553702" y="1833167"/>
                    <a:pt x="554557" y="1834594"/>
                    <a:pt x="554843" y="1835451"/>
                  </a:cubicBezTo>
                  <a:cubicBezTo>
                    <a:pt x="555413" y="1837069"/>
                    <a:pt x="556364" y="1838687"/>
                    <a:pt x="558170" y="1840782"/>
                  </a:cubicBezTo>
                  <a:cubicBezTo>
                    <a:pt x="558835" y="1841543"/>
                    <a:pt x="559501" y="1842781"/>
                    <a:pt x="559786" y="1843637"/>
                  </a:cubicBezTo>
                  <a:cubicBezTo>
                    <a:pt x="560071" y="1844494"/>
                    <a:pt x="560927" y="1845922"/>
                    <a:pt x="561687" y="1846683"/>
                  </a:cubicBezTo>
                  <a:cubicBezTo>
                    <a:pt x="562448" y="1847445"/>
                    <a:pt x="563684" y="1849444"/>
                    <a:pt x="564349" y="1851062"/>
                  </a:cubicBezTo>
                  <a:cubicBezTo>
                    <a:pt x="565110" y="1852681"/>
                    <a:pt x="566251" y="1854489"/>
                    <a:pt x="566916" y="1855156"/>
                  </a:cubicBezTo>
                  <a:cubicBezTo>
                    <a:pt x="567582" y="1855822"/>
                    <a:pt x="568532" y="1857155"/>
                    <a:pt x="568913" y="1858011"/>
                  </a:cubicBezTo>
                  <a:cubicBezTo>
                    <a:pt x="569388" y="1858963"/>
                    <a:pt x="570339" y="1860105"/>
                    <a:pt x="571099" y="1860677"/>
                  </a:cubicBezTo>
                  <a:cubicBezTo>
                    <a:pt x="571860" y="1861248"/>
                    <a:pt x="572906" y="1862676"/>
                    <a:pt x="573571" y="1864199"/>
                  </a:cubicBezTo>
                  <a:cubicBezTo>
                    <a:pt x="574237" y="1865626"/>
                    <a:pt x="575282" y="1867340"/>
                    <a:pt x="575853" y="1868006"/>
                  </a:cubicBezTo>
                  <a:cubicBezTo>
                    <a:pt x="576518" y="1868673"/>
                    <a:pt x="577469" y="1870196"/>
                    <a:pt x="577944" y="1871338"/>
                  </a:cubicBezTo>
                  <a:cubicBezTo>
                    <a:pt x="578515" y="1872480"/>
                    <a:pt x="579465" y="1874003"/>
                    <a:pt x="580226" y="1874670"/>
                  </a:cubicBezTo>
                  <a:cubicBezTo>
                    <a:pt x="580986" y="1875336"/>
                    <a:pt x="581937" y="1876764"/>
                    <a:pt x="582412" y="1877716"/>
                  </a:cubicBezTo>
                  <a:cubicBezTo>
                    <a:pt x="582888" y="1878668"/>
                    <a:pt x="583934" y="1880286"/>
                    <a:pt x="584694" y="1881143"/>
                  </a:cubicBezTo>
                  <a:cubicBezTo>
                    <a:pt x="585550" y="1881999"/>
                    <a:pt x="586595" y="1883713"/>
                    <a:pt x="587166" y="1884855"/>
                  </a:cubicBezTo>
                  <a:cubicBezTo>
                    <a:pt x="587736" y="1885997"/>
                    <a:pt x="588687" y="1887330"/>
                    <a:pt x="589257" y="1887806"/>
                  </a:cubicBezTo>
                  <a:cubicBezTo>
                    <a:pt x="589828" y="1888282"/>
                    <a:pt x="590874" y="1889615"/>
                    <a:pt x="591444" y="1890757"/>
                  </a:cubicBezTo>
                  <a:cubicBezTo>
                    <a:pt x="592014" y="1891899"/>
                    <a:pt x="593155" y="1893613"/>
                    <a:pt x="594011" y="1894470"/>
                  </a:cubicBezTo>
                  <a:cubicBezTo>
                    <a:pt x="594866" y="1895326"/>
                    <a:pt x="595912" y="1897040"/>
                    <a:pt x="596483" y="1898277"/>
                  </a:cubicBezTo>
                  <a:cubicBezTo>
                    <a:pt x="597053" y="1899515"/>
                    <a:pt x="598004" y="1900847"/>
                    <a:pt x="598574" y="1901228"/>
                  </a:cubicBezTo>
                  <a:cubicBezTo>
                    <a:pt x="599144" y="1901609"/>
                    <a:pt x="600190" y="1902941"/>
                    <a:pt x="600856" y="1904274"/>
                  </a:cubicBezTo>
                  <a:cubicBezTo>
                    <a:pt x="601521" y="1905512"/>
                    <a:pt x="602567" y="1907035"/>
                    <a:pt x="603232" y="1907606"/>
                  </a:cubicBezTo>
                  <a:cubicBezTo>
                    <a:pt x="603898" y="1908177"/>
                    <a:pt x="604849" y="1909510"/>
                    <a:pt x="605419" y="1910652"/>
                  </a:cubicBezTo>
                  <a:cubicBezTo>
                    <a:pt x="605989" y="1911794"/>
                    <a:pt x="607130" y="1913413"/>
                    <a:pt x="608081" y="1914364"/>
                  </a:cubicBezTo>
                  <a:cubicBezTo>
                    <a:pt x="608937" y="1915316"/>
                    <a:pt x="609982" y="1916649"/>
                    <a:pt x="610363" y="1917410"/>
                  </a:cubicBezTo>
                  <a:cubicBezTo>
                    <a:pt x="610743" y="1918172"/>
                    <a:pt x="611694" y="1919314"/>
                    <a:pt x="612549" y="1920076"/>
                  </a:cubicBezTo>
                  <a:cubicBezTo>
                    <a:pt x="613405" y="1920837"/>
                    <a:pt x="614355" y="1922075"/>
                    <a:pt x="614736" y="1922932"/>
                  </a:cubicBezTo>
                  <a:cubicBezTo>
                    <a:pt x="615116" y="1923788"/>
                    <a:pt x="615877" y="1924931"/>
                    <a:pt x="616542" y="1925502"/>
                  </a:cubicBezTo>
                  <a:cubicBezTo>
                    <a:pt x="617208" y="1926073"/>
                    <a:pt x="618443" y="1927596"/>
                    <a:pt x="619204" y="1928929"/>
                  </a:cubicBezTo>
                  <a:cubicBezTo>
                    <a:pt x="619965" y="1930261"/>
                    <a:pt x="621295" y="1931880"/>
                    <a:pt x="621961" y="1932546"/>
                  </a:cubicBezTo>
                  <a:cubicBezTo>
                    <a:pt x="622722" y="1933212"/>
                    <a:pt x="623767" y="1934640"/>
                    <a:pt x="624243" y="1935687"/>
                  </a:cubicBezTo>
                  <a:cubicBezTo>
                    <a:pt x="624813" y="1936734"/>
                    <a:pt x="625669" y="1937781"/>
                    <a:pt x="626334" y="1938067"/>
                  </a:cubicBezTo>
                  <a:cubicBezTo>
                    <a:pt x="626904" y="1938353"/>
                    <a:pt x="628045" y="1939495"/>
                    <a:pt x="628901" y="1940637"/>
                  </a:cubicBezTo>
                  <a:cubicBezTo>
                    <a:pt x="629757" y="1941779"/>
                    <a:pt x="630802" y="1943017"/>
                    <a:pt x="631373" y="1943302"/>
                  </a:cubicBezTo>
                  <a:cubicBezTo>
                    <a:pt x="631943" y="1943683"/>
                    <a:pt x="632799" y="1944635"/>
                    <a:pt x="633274" y="1945587"/>
                  </a:cubicBezTo>
                  <a:cubicBezTo>
                    <a:pt x="633749" y="1946444"/>
                    <a:pt x="634700" y="1947491"/>
                    <a:pt x="635461" y="1947872"/>
                  </a:cubicBezTo>
                  <a:cubicBezTo>
                    <a:pt x="636126" y="1948253"/>
                    <a:pt x="636982" y="1949204"/>
                    <a:pt x="637362" y="1949871"/>
                  </a:cubicBezTo>
                  <a:cubicBezTo>
                    <a:pt x="637742" y="1950632"/>
                    <a:pt x="638883" y="1952060"/>
                    <a:pt x="640024" y="1953107"/>
                  </a:cubicBezTo>
                  <a:cubicBezTo>
                    <a:pt x="641070" y="1954154"/>
                    <a:pt x="642876" y="1956058"/>
                    <a:pt x="643922" y="1957200"/>
                  </a:cubicBezTo>
                  <a:cubicBezTo>
                    <a:pt x="644968" y="1958438"/>
                    <a:pt x="646869" y="1960532"/>
                    <a:pt x="648105" y="1961865"/>
                  </a:cubicBezTo>
                  <a:cubicBezTo>
                    <a:pt x="649341" y="1963197"/>
                    <a:pt x="650957" y="1965101"/>
                    <a:pt x="651622" y="1965958"/>
                  </a:cubicBezTo>
                  <a:cubicBezTo>
                    <a:pt x="652288" y="1966910"/>
                    <a:pt x="653809" y="1968623"/>
                    <a:pt x="654950" y="1969861"/>
                  </a:cubicBezTo>
                  <a:cubicBezTo>
                    <a:pt x="656091" y="1971098"/>
                    <a:pt x="657992" y="1973193"/>
                    <a:pt x="659133" y="1974525"/>
                  </a:cubicBezTo>
                  <a:cubicBezTo>
                    <a:pt x="660369" y="1975858"/>
                    <a:pt x="661985" y="1977667"/>
                    <a:pt x="662935" y="1978618"/>
                  </a:cubicBezTo>
                  <a:cubicBezTo>
                    <a:pt x="663791" y="1979570"/>
                    <a:pt x="664932" y="1980903"/>
                    <a:pt x="665407" y="1981569"/>
                  </a:cubicBezTo>
                  <a:cubicBezTo>
                    <a:pt x="665883" y="1982236"/>
                    <a:pt x="667214" y="1983759"/>
                    <a:pt x="668259" y="1984806"/>
                  </a:cubicBezTo>
                  <a:cubicBezTo>
                    <a:pt x="669305" y="1985853"/>
                    <a:pt x="671111" y="1987757"/>
                    <a:pt x="672157" y="1988899"/>
                  </a:cubicBezTo>
                  <a:cubicBezTo>
                    <a:pt x="673298" y="1990137"/>
                    <a:pt x="675199" y="1992135"/>
                    <a:pt x="676435" y="1993468"/>
                  </a:cubicBezTo>
                  <a:cubicBezTo>
                    <a:pt x="677671" y="1994801"/>
                    <a:pt x="678717" y="1996038"/>
                    <a:pt x="678717" y="1996229"/>
                  </a:cubicBezTo>
                  <a:cubicBezTo>
                    <a:pt x="678717" y="1996419"/>
                    <a:pt x="679668" y="1997657"/>
                    <a:pt x="680903" y="1998894"/>
                  </a:cubicBezTo>
                  <a:cubicBezTo>
                    <a:pt x="682139" y="2000131"/>
                    <a:pt x="684136" y="2002226"/>
                    <a:pt x="685277" y="2003559"/>
                  </a:cubicBezTo>
                  <a:cubicBezTo>
                    <a:pt x="691551" y="2010507"/>
                    <a:pt x="697350" y="2016029"/>
                    <a:pt x="699252" y="2016885"/>
                  </a:cubicBezTo>
                  <a:cubicBezTo>
                    <a:pt x="700393" y="2017361"/>
                    <a:pt x="701533" y="2018313"/>
                    <a:pt x="701819" y="2018884"/>
                  </a:cubicBezTo>
                  <a:cubicBezTo>
                    <a:pt x="702104" y="2019455"/>
                    <a:pt x="703150" y="2020407"/>
                    <a:pt x="704100" y="2021074"/>
                  </a:cubicBezTo>
                  <a:cubicBezTo>
                    <a:pt x="705051" y="2021740"/>
                    <a:pt x="706287" y="2022882"/>
                    <a:pt x="706762" y="2023644"/>
                  </a:cubicBezTo>
                  <a:cubicBezTo>
                    <a:pt x="707237" y="2024405"/>
                    <a:pt x="708283" y="2025357"/>
                    <a:pt x="709139" y="2025833"/>
                  </a:cubicBezTo>
                  <a:cubicBezTo>
                    <a:pt x="709994" y="2026309"/>
                    <a:pt x="711040" y="2027261"/>
                    <a:pt x="711516" y="2027927"/>
                  </a:cubicBezTo>
                  <a:cubicBezTo>
                    <a:pt x="711991" y="2028689"/>
                    <a:pt x="712561" y="2029260"/>
                    <a:pt x="712751" y="2029260"/>
                  </a:cubicBezTo>
                  <a:cubicBezTo>
                    <a:pt x="712942" y="2029260"/>
                    <a:pt x="714368" y="2030402"/>
                    <a:pt x="715794" y="2031830"/>
                  </a:cubicBezTo>
                  <a:cubicBezTo>
                    <a:pt x="717220" y="2033258"/>
                    <a:pt x="719121" y="2035067"/>
                    <a:pt x="719882" y="2035733"/>
                  </a:cubicBezTo>
                  <a:cubicBezTo>
                    <a:pt x="720642" y="2036495"/>
                    <a:pt x="721593" y="2037351"/>
                    <a:pt x="721973" y="2037732"/>
                  </a:cubicBezTo>
                  <a:cubicBezTo>
                    <a:pt x="725015" y="2040683"/>
                    <a:pt x="730814" y="2046014"/>
                    <a:pt x="733571" y="2048298"/>
                  </a:cubicBezTo>
                  <a:cubicBezTo>
                    <a:pt x="735378" y="2049821"/>
                    <a:pt x="738705" y="2052772"/>
                    <a:pt x="740987" y="2054866"/>
                  </a:cubicBezTo>
                  <a:cubicBezTo>
                    <a:pt x="743173" y="2056961"/>
                    <a:pt x="746120" y="2059626"/>
                    <a:pt x="747451" y="2060768"/>
                  </a:cubicBezTo>
                  <a:cubicBezTo>
                    <a:pt x="748782" y="2062006"/>
                    <a:pt x="750494" y="2063624"/>
                    <a:pt x="751349" y="2064385"/>
                  </a:cubicBezTo>
                  <a:cubicBezTo>
                    <a:pt x="752110" y="2065147"/>
                    <a:pt x="753156" y="2066194"/>
                    <a:pt x="753726" y="2066670"/>
                  </a:cubicBezTo>
                  <a:cubicBezTo>
                    <a:pt x="754201" y="2067146"/>
                    <a:pt x="755627" y="2068479"/>
                    <a:pt x="756768" y="2069621"/>
                  </a:cubicBezTo>
                  <a:cubicBezTo>
                    <a:pt x="758004" y="2070763"/>
                    <a:pt x="759525" y="2072001"/>
                    <a:pt x="760191" y="2072381"/>
                  </a:cubicBezTo>
                  <a:cubicBezTo>
                    <a:pt x="760856" y="2072762"/>
                    <a:pt x="761712" y="2073524"/>
                    <a:pt x="762092" y="2074095"/>
                  </a:cubicBezTo>
                  <a:cubicBezTo>
                    <a:pt x="762377" y="2074666"/>
                    <a:pt x="763423" y="2075618"/>
                    <a:pt x="764374" y="2076189"/>
                  </a:cubicBezTo>
                  <a:cubicBezTo>
                    <a:pt x="765324" y="2076760"/>
                    <a:pt x="766560" y="2077712"/>
                    <a:pt x="767131" y="2078284"/>
                  </a:cubicBezTo>
                  <a:cubicBezTo>
                    <a:pt x="767701" y="2078855"/>
                    <a:pt x="769032" y="2079902"/>
                    <a:pt x="770078" y="2080663"/>
                  </a:cubicBezTo>
                  <a:cubicBezTo>
                    <a:pt x="771124" y="2081329"/>
                    <a:pt x="772835" y="2082758"/>
                    <a:pt x="773880" y="2083709"/>
                  </a:cubicBezTo>
                  <a:cubicBezTo>
                    <a:pt x="774926" y="2084661"/>
                    <a:pt x="776447" y="2085803"/>
                    <a:pt x="777208" y="2086184"/>
                  </a:cubicBezTo>
                  <a:cubicBezTo>
                    <a:pt x="777968" y="2086565"/>
                    <a:pt x="779204" y="2087612"/>
                    <a:pt x="779965" y="2088469"/>
                  </a:cubicBezTo>
                  <a:cubicBezTo>
                    <a:pt x="780725" y="2089325"/>
                    <a:pt x="781866" y="2090182"/>
                    <a:pt x="782532" y="2090468"/>
                  </a:cubicBezTo>
                  <a:cubicBezTo>
                    <a:pt x="783197" y="2090754"/>
                    <a:pt x="784243" y="2091705"/>
                    <a:pt x="784908" y="2092562"/>
                  </a:cubicBezTo>
                  <a:cubicBezTo>
                    <a:pt x="785954" y="2093895"/>
                    <a:pt x="786525" y="2094276"/>
                    <a:pt x="788996" y="2095037"/>
                  </a:cubicBezTo>
                  <a:cubicBezTo>
                    <a:pt x="791183" y="2095703"/>
                    <a:pt x="792229" y="2096275"/>
                    <a:pt x="793274" y="2097417"/>
                  </a:cubicBezTo>
                  <a:cubicBezTo>
                    <a:pt x="794035" y="2098274"/>
                    <a:pt x="795461" y="2099226"/>
                    <a:pt x="796412" y="2099702"/>
                  </a:cubicBezTo>
                  <a:cubicBezTo>
                    <a:pt x="797362" y="2100177"/>
                    <a:pt x="798598" y="2101034"/>
                    <a:pt x="799074" y="2101701"/>
                  </a:cubicBezTo>
                  <a:cubicBezTo>
                    <a:pt x="799549" y="2102367"/>
                    <a:pt x="801260" y="2103509"/>
                    <a:pt x="802781" y="2104271"/>
                  </a:cubicBezTo>
                  <a:cubicBezTo>
                    <a:pt x="804302" y="2105032"/>
                    <a:pt x="805919" y="2106079"/>
                    <a:pt x="806299" y="2106650"/>
                  </a:cubicBezTo>
                  <a:cubicBezTo>
                    <a:pt x="806679" y="2107222"/>
                    <a:pt x="808010" y="2108173"/>
                    <a:pt x="809246" y="2108840"/>
                  </a:cubicBezTo>
                  <a:cubicBezTo>
                    <a:pt x="810482" y="2109506"/>
                    <a:pt x="812003" y="2110553"/>
                    <a:pt x="812478" y="2111220"/>
                  </a:cubicBezTo>
                  <a:cubicBezTo>
                    <a:pt x="812954" y="2111886"/>
                    <a:pt x="813999" y="2112743"/>
                    <a:pt x="814855" y="2113028"/>
                  </a:cubicBezTo>
                  <a:cubicBezTo>
                    <a:pt x="815616" y="2113314"/>
                    <a:pt x="817232" y="2114456"/>
                    <a:pt x="818468" y="2115503"/>
                  </a:cubicBezTo>
                  <a:cubicBezTo>
                    <a:pt x="819704" y="2116550"/>
                    <a:pt x="821415" y="2117693"/>
                    <a:pt x="822366" y="2118169"/>
                  </a:cubicBezTo>
                  <a:cubicBezTo>
                    <a:pt x="823316" y="2118549"/>
                    <a:pt x="824742" y="2119597"/>
                    <a:pt x="825598" y="2120453"/>
                  </a:cubicBezTo>
                  <a:cubicBezTo>
                    <a:pt x="826453" y="2121310"/>
                    <a:pt x="827689" y="2122262"/>
                    <a:pt x="828545" y="2122547"/>
                  </a:cubicBezTo>
                  <a:cubicBezTo>
                    <a:pt x="829305" y="2122833"/>
                    <a:pt x="830732" y="2123880"/>
                    <a:pt x="831777" y="2124737"/>
                  </a:cubicBezTo>
                  <a:cubicBezTo>
                    <a:pt x="832728" y="2125594"/>
                    <a:pt x="834439" y="2126736"/>
                    <a:pt x="835580" y="2127212"/>
                  </a:cubicBezTo>
                  <a:cubicBezTo>
                    <a:pt x="836721" y="2127688"/>
                    <a:pt x="838432" y="2128830"/>
                    <a:pt x="839288" y="2129687"/>
                  </a:cubicBezTo>
                  <a:cubicBezTo>
                    <a:pt x="840238" y="2130543"/>
                    <a:pt x="841759" y="2131590"/>
                    <a:pt x="842710" y="2131971"/>
                  </a:cubicBezTo>
                  <a:cubicBezTo>
                    <a:pt x="843661" y="2132352"/>
                    <a:pt x="844802" y="2133114"/>
                    <a:pt x="845182" y="2133685"/>
                  </a:cubicBezTo>
                  <a:cubicBezTo>
                    <a:pt x="845562" y="2134256"/>
                    <a:pt x="847369" y="2135398"/>
                    <a:pt x="849175" y="2136350"/>
                  </a:cubicBezTo>
                  <a:cubicBezTo>
                    <a:pt x="850981" y="2137302"/>
                    <a:pt x="852692" y="2138349"/>
                    <a:pt x="852978" y="2138825"/>
                  </a:cubicBezTo>
                  <a:cubicBezTo>
                    <a:pt x="853263" y="2139301"/>
                    <a:pt x="854404" y="2140158"/>
                    <a:pt x="855640" y="2140729"/>
                  </a:cubicBezTo>
                  <a:cubicBezTo>
                    <a:pt x="856875" y="2141300"/>
                    <a:pt x="858492" y="2142442"/>
                    <a:pt x="859347" y="2143204"/>
                  </a:cubicBezTo>
                  <a:cubicBezTo>
                    <a:pt x="860203" y="2143965"/>
                    <a:pt x="861819" y="2145012"/>
                    <a:pt x="863150" y="2145584"/>
                  </a:cubicBezTo>
                  <a:cubicBezTo>
                    <a:pt x="864386" y="2146155"/>
                    <a:pt x="865907" y="2147107"/>
                    <a:pt x="866477" y="2147773"/>
                  </a:cubicBezTo>
                  <a:cubicBezTo>
                    <a:pt x="867048" y="2148439"/>
                    <a:pt x="868759" y="2149486"/>
                    <a:pt x="870185" y="2150153"/>
                  </a:cubicBezTo>
                  <a:cubicBezTo>
                    <a:pt x="871706" y="2150819"/>
                    <a:pt x="873607" y="2151961"/>
                    <a:pt x="874368" y="2152723"/>
                  </a:cubicBezTo>
                  <a:cubicBezTo>
                    <a:pt x="875224" y="2153485"/>
                    <a:pt x="876840" y="2154341"/>
                    <a:pt x="877886" y="2154627"/>
                  </a:cubicBezTo>
                  <a:cubicBezTo>
                    <a:pt x="879216" y="2155008"/>
                    <a:pt x="880547" y="2155769"/>
                    <a:pt x="881688" y="2156911"/>
                  </a:cubicBezTo>
                  <a:cubicBezTo>
                    <a:pt x="882924" y="2158149"/>
                    <a:pt x="884255" y="2158911"/>
                    <a:pt x="886252" y="2159577"/>
                  </a:cubicBezTo>
                  <a:cubicBezTo>
                    <a:pt x="887963" y="2160148"/>
                    <a:pt x="889484" y="2160909"/>
                    <a:pt x="890149" y="2161766"/>
                  </a:cubicBezTo>
                  <a:cubicBezTo>
                    <a:pt x="890815" y="2162433"/>
                    <a:pt x="892431" y="2163479"/>
                    <a:pt x="893667" y="2164051"/>
                  </a:cubicBezTo>
                  <a:cubicBezTo>
                    <a:pt x="894903" y="2164622"/>
                    <a:pt x="896709" y="2165669"/>
                    <a:pt x="897755" y="2166526"/>
                  </a:cubicBezTo>
                  <a:cubicBezTo>
                    <a:pt x="898801" y="2167382"/>
                    <a:pt x="900607" y="2168334"/>
                    <a:pt x="901843" y="2168810"/>
                  </a:cubicBezTo>
                  <a:cubicBezTo>
                    <a:pt x="903079" y="2169286"/>
                    <a:pt x="904600" y="2170143"/>
                    <a:pt x="905170" y="2170714"/>
                  </a:cubicBezTo>
                  <a:cubicBezTo>
                    <a:pt x="906691" y="2172332"/>
                    <a:pt x="907927" y="2172808"/>
                    <a:pt x="912110" y="2173570"/>
                  </a:cubicBezTo>
                  <a:cubicBezTo>
                    <a:pt x="915343" y="2174141"/>
                    <a:pt x="916008" y="2174426"/>
                    <a:pt x="917339" y="2175664"/>
                  </a:cubicBezTo>
                  <a:cubicBezTo>
                    <a:pt x="918385" y="2176616"/>
                    <a:pt x="919906" y="2177473"/>
                    <a:pt x="921997" y="2178139"/>
                  </a:cubicBezTo>
                  <a:cubicBezTo>
                    <a:pt x="923804" y="2178710"/>
                    <a:pt x="925705" y="2179662"/>
                    <a:pt x="926370" y="2180423"/>
                  </a:cubicBezTo>
                  <a:cubicBezTo>
                    <a:pt x="927036" y="2181090"/>
                    <a:pt x="928937" y="2182137"/>
                    <a:pt x="930554" y="2182613"/>
                  </a:cubicBezTo>
                  <a:cubicBezTo>
                    <a:pt x="932170" y="2183184"/>
                    <a:pt x="933976" y="2184136"/>
                    <a:pt x="934546" y="2184612"/>
                  </a:cubicBezTo>
                  <a:cubicBezTo>
                    <a:pt x="935972" y="2185849"/>
                    <a:pt x="937113" y="2186421"/>
                    <a:pt x="939680" y="2187277"/>
                  </a:cubicBezTo>
                  <a:cubicBezTo>
                    <a:pt x="940821" y="2187658"/>
                    <a:pt x="942342" y="2188420"/>
                    <a:pt x="943103" y="2189086"/>
                  </a:cubicBezTo>
                  <a:cubicBezTo>
                    <a:pt x="944814" y="2190609"/>
                    <a:pt x="945764" y="2191085"/>
                    <a:pt x="948997" y="2192037"/>
                  </a:cubicBezTo>
                  <a:cubicBezTo>
                    <a:pt x="950423" y="2192513"/>
                    <a:pt x="952419" y="2193465"/>
                    <a:pt x="953465" y="2194226"/>
                  </a:cubicBezTo>
                  <a:cubicBezTo>
                    <a:pt x="954511" y="2195083"/>
                    <a:pt x="956222" y="2195844"/>
                    <a:pt x="957458" y="2196130"/>
                  </a:cubicBezTo>
                  <a:cubicBezTo>
                    <a:pt x="960310" y="2196796"/>
                    <a:pt x="962877" y="2197939"/>
                    <a:pt x="963637" y="2198795"/>
                  </a:cubicBezTo>
                  <a:cubicBezTo>
                    <a:pt x="964493" y="2199843"/>
                    <a:pt x="965444" y="2200223"/>
                    <a:pt x="968866" y="2201175"/>
                  </a:cubicBezTo>
                  <a:cubicBezTo>
                    <a:pt x="970863" y="2201746"/>
                    <a:pt x="972384" y="2202413"/>
                    <a:pt x="973429" y="2203365"/>
                  </a:cubicBezTo>
                  <a:cubicBezTo>
                    <a:pt x="974285" y="2204126"/>
                    <a:pt x="975806" y="2204983"/>
                    <a:pt x="976757" y="2205173"/>
                  </a:cubicBezTo>
                  <a:cubicBezTo>
                    <a:pt x="977708" y="2205459"/>
                    <a:pt x="979229" y="2205840"/>
                    <a:pt x="980084" y="2206030"/>
                  </a:cubicBezTo>
                  <a:cubicBezTo>
                    <a:pt x="980940" y="2206220"/>
                    <a:pt x="982176" y="2206982"/>
                    <a:pt x="982841" y="2207648"/>
                  </a:cubicBezTo>
                  <a:cubicBezTo>
                    <a:pt x="984267" y="2209076"/>
                    <a:pt x="985218" y="2209457"/>
                    <a:pt x="989116" y="2210409"/>
                  </a:cubicBezTo>
                  <a:cubicBezTo>
                    <a:pt x="991017" y="2210789"/>
                    <a:pt x="992918" y="2211646"/>
                    <a:pt x="994440" y="2212693"/>
                  </a:cubicBezTo>
                  <a:cubicBezTo>
                    <a:pt x="996151" y="2213836"/>
                    <a:pt x="997862" y="2214502"/>
                    <a:pt x="1000144" y="2214978"/>
                  </a:cubicBezTo>
                  <a:cubicBezTo>
                    <a:pt x="1002425" y="2215454"/>
                    <a:pt x="1004137" y="2216120"/>
                    <a:pt x="1005848" y="2217262"/>
                  </a:cubicBezTo>
                  <a:cubicBezTo>
                    <a:pt x="1007369" y="2218214"/>
                    <a:pt x="1009175" y="2219071"/>
                    <a:pt x="1010696" y="2219357"/>
                  </a:cubicBezTo>
                  <a:cubicBezTo>
                    <a:pt x="1013929" y="2219928"/>
                    <a:pt x="1015260" y="2220499"/>
                    <a:pt x="1017636" y="2222117"/>
                  </a:cubicBezTo>
                  <a:cubicBezTo>
                    <a:pt x="1018967" y="2223069"/>
                    <a:pt x="1020774" y="2223736"/>
                    <a:pt x="1023055" y="2224211"/>
                  </a:cubicBezTo>
                  <a:cubicBezTo>
                    <a:pt x="1024957" y="2224592"/>
                    <a:pt x="1027048" y="2225354"/>
                    <a:pt x="1027809" y="2225830"/>
                  </a:cubicBezTo>
                  <a:cubicBezTo>
                    <a:pt x="1030185" y="2227543"/>
                    <a:pt x="1031231" y="2227924"/>
                    <a:pt x="1034749" y="2228590"/>
                  </a:cubicBezTo>
                  <a:cubicBezTo>
                    <a:pt x="1036935" y="2228971"/>
                    <a:pt x="1039407" y="2229828"/>
                    <a:pt x="1041499" y="2230875"/>
                  </a:cubicBezTo>
                  <a:cubicBezTo>
                    <a:pt x="1043495" y="2231827"/>
                    <a:pt x="1046157" y="2232779"/>
                    <a:pt x="1048343" y="2233255"/>
                  </a:cubicBezTo>
                  <a:cubicBezTo>
                    <a:pt x="1050530" y="2233731"/>
                    <a:pt x="1053097" y="2234587"/>
                    <a:pt x="1055093" y="2235539"/>
                  </a:cubicBezTo>
                  <a:cubicBezTo>
                    <a:pt x="1057280" y="2236681"/>
                    <a:pt x="1059562" y="2237443"/>
                    <a:pt x="1062319" y="2237919"/>
                  </a:cubicBezTo>
                  <a:cubicBezTo>
                    <a:pt x="1065361" y="2238490"/>
                    <a:pt x="1067072" y="2239061"/>
                    <a:pt x="1068878" y="2240203"/>
                  </a:cubicBezTo>
                  <a:cubicBezTo>
                    <a:pt x="1070780" y="2241346"/>
                    <a:pt x="1072206" y="2241822"/>
                    <a:pt x="1075058" y="2242298"/>
                  </a:cubicBezTo>
                  <a:cubicBezTo>
                    <a:pt x="1079621" y="2243059"/>
                    <a:pt x="1079811" y="2243059"/>
                    <a:pt x="1083899" y="2244868"/>
                  </a:cubicBezTo>
                  <a:cubicBezTo>
                    <a:pt x="1086181" y="2245915"/>
                    <a:pt x="1088748" y="2246581"/>
                    <a:pt x="1092075" y="2247153"/>
                  </a:cubicBezTo>
                  <a:cubicBezTo>
                    <a:pt x="1095497" y="2247724"/>
                    <a:pt x="1097779" y="2248390"/>
                    <a:pt x="1099871" y="2249342"/>
                  </a:cubicBezTo>
                  <a:cubicBezTo>
                    <a:pt x="1103483" y="2251055"/>
                    <a:pt x="1105860" y="2251531"/>
                    <a:pt x="1111279" y="2251817"/>
                  </a:cubicBezTo>
                  <a:cubicBezTo>
                    <a:pt x="1116413" y="2252102"/>
                    <a:pt x="1119170" y="2252579"/>
                    <a:pt x="1122782" y="2254102"/>
                  </a:cubicBezTo>
                  <a:cubicBezTo>
                    <a:pt x="1125729" y="2255339"/>
                    <a:pt x="1128011" y="2255815"/>
                    <a:pt x="1134000" y="2256576"/>
                  </a:cubicBezTo>
                  <a:cubicBezTo>
                    <a:pt x="1136092" y="2256862"/>
                    <a:pt x="1138754" y="2257528"/>
                    <a:pt x="1139990" y="2258004"/>
                  </a:cubicBezTo>
                  <a:cubicBezTo>
                    <a:pt x="1143317" y="2259527"/>
                    <a:pt x="1146549" y="2260289"/>
                    <a:pt x="1151683" y="2260860"/>
                  </a:cubicBezTo>
                  <a:cubicBezTo>
                    <a:pt x="1154440" y="2261241"/>
                    <a:pt x="1158718" y="2262098"/>
                    <a:pt x="1161855" y="2263049"/>
                  </a:cubicBezTo>
                  <a:cubicBezTo>
                    <a:pt x="1168510" y="2265049"/>
                    <a:pt x="1168510" y="2265049"/>
                    <a:pt x="1175545" y="2265620"/>
                  </a:cubicBezTo>
                  <a:cubicBezTo>
                    <a:pt x="1180109" y="2266000"/>
                    <a:pt x="1182010" y="2266286"/>
                    <a:pt x="1185432" y="2267523"/>
                  </a:cubicBezTo>
                  <a:cubicBezTo>
                    <a:pt x="1189520" y="2268951"/>
                    <a:pt x="1195605" y="2269903"/>
                    <a:pt x="1207773" y="2270950"/>
                  </a:cubicBezTo>
                  <a:cubicBezTo>
                    <a:pt x="1209865" y="2271141"/>
                    <a:pt x="1211861" y="2271617"/>
                    <a:pt x="1212907" y="2272188"/>
                  </a:cubicBezTo>
                  <a:cubicBezTo>
                    <a:pt x="1214048" y="2272759"/>
                    <a:pt x="1215474" y="2273045"/>
                    <a:pt x="1216995" y="2273045"/>
                  </a:cubicBezTo>
                  <a:cubicBezTo>
                    <a:pt x="1218231" y="2273045"/>
                    <a:pt x="1219847" y="2273235"/>
                    <a:pt x="1220513" y="2273520"/>
                  </a:cubicBezTo>
                  <a:cubicBezTo>
                    <a:pt x="1221178" y="2273806"/>
                    <a:pt x="1225551" y="2274187"/>
                    <a:pt x="1230305" y="2274568"/>
                  </a:cubicBezTo>
                  <a:cubicBezTo>
                    <a:pt x="1239717" y="2275139"/>
                    <a:pt x="1243614" y="2275615"/>
                    <a:pt x="1248463" y="2276852"/>
                  </a:cubicBezTo>
                  <a:cubicBezTo>
                    <a:pt x="1250269" y="2277328"/>
                    <a:pt x="1252551" y="2277614"/>
                    <a:pt x="1253692" y="2277614"/>
                  </a:cubicBezTo>
                  <a:cubicBezTo>
                    <a:pt x="1254832" y="2277614"/>
                    <a:pt x="1257684" y="2277899"/>
                    <a:pt x="1259966" y="2278280"/>
                  </a:cubicBezTo>
                  <a:cubicBezTo>
                    <a:pt x="1262343" y="2278661"/>
                    <a:pt x="1270138" y="2279042"/>
                    <a:pt x="1277649" y="2279327"/>
                  </a:cubicBezTo>
                  <a:cubicBezTo>
                    <a:pt x="1285064" y="2279517"/>
                    <a:pt x="1292385" y="2279898"/>
                    <a:pt x="1293906" y="2280184"/>
                  </a:cubicBezTo>
                  <a:cubicBezTo>
                    <a:pt x="1295427" y="2280374"/>
                    <a:pt x="1301226" y="2280565"/>
                    <a:pt x="1306740" y="2280565"/>
                  </a:cubicBezTo>
                  <a:cubicBezTo>
                    <a:pt x="1316437" y="2280565"/>
                    <a:pt x="1316912" y="2280565"/>
                    <a:pt x="1318623" y="2281421"/>
                  </a:cubicBezTo>
                  <a:cubicBezTo>
                    <a:pt x="1321190" y="2282754"/>
                    <a:pt x="1369295" y="2282659"/>
                    <a:pt x="1372622" y="2281326"/>
                  </a:cubicBezTo>
                  <a:cubicBezTo>
                    <a:pt x="1374334" y="2280660"/>
                    <a:pt x="1375950" y="2280565"/>
                    <a:pt x="1388024" y="2280565"/>
                  </a:cubicBezTo>
                  <a:cubicBezTo>
                    <a:pt x="1397340" y="2280565"/>
                    <a:pt x="1402569" y="2280374"/>
                    <a:pt x="1405041" y="2279994"/>
                  </a:cubicBezTo>
                  <a:cubicBezTo>
                    <a:pt x="1407037" y="2279708"/>
                    <a:pt x="1413407" y="2279327"/>
                    <a:pt x="1419396" y="2279137"/>
                  </a:cubicBezTo>
                  <a:cubicBezTo>
                    <a:pt x="1425290" y="2278946"/>
                    <a:pt x="1430995" y="2278661"/>
                    <a:pt x="1432040" y="2278470"/>
                  </a:cubicBezTo>
                  <a:cubicBezTo>
                    <a:pt x="1433086" y="2278185"/>
                    <a:pt x="1435558" y="2277899"/>
                    <a:pt x="1437554" y="2277709"/>
                  </a:cubicBezTo>
                  <a:cubicBezTo>
                    <a:pt x="1439836" y="2277519"/>
                    <a:pt x="1441927" y="2277042"/>
                    <a:pt x="1443163" y="2276471"/>
                  </a:cubicBezTo>
                  <a:cubicBezTo>
                    <a:pt x="1444589" y="2275805"/>
                    <a:pt x="1445730" y="2275615"/>
                    <a:pt x="1446776" y="2275710"/>
                  </a:cubicBezTo>
                  <a:cubicBezTo>
                    <a:pt x="1447632" y="2275805"/>
                    <a:pt x="1450008" y="2275710"/>
                    <a:pt x="1452100" y="2275329"/>
                  </a:cubicBezTo>
                  <a:cubicBezTo>
                    <a:pt x="1454191" y="2275043"/>
                    <a:pt x="1459705" y="2274663"/>
                    <a:pt x="1464269" y="2274472"/>
                  </a:cubicBezTo>
                  <a:cubicBezTo>
                    <a:pt x="1469307" y="2274282"/>
                    <a:pt x="1473490" y="2273997"/>
                    <a:pt x="1474821" y="2273616"/>
                  </a:cubicBezTo>
                  <a:cubicBezTo>
                    <a:pt x="1475962" y="2273330"/>
                    <a:pt x="1478053" y="2272854"/>
                    <a:pt x="1479384" y="2272568"/>
                  </a:cubicBezTo>
                  <a:cubicBezTo>
                    <a:pt x="1480715" y="2272378"/>
                    <a:pt x="1483758" y="2271712"/>
                    <a:pt x="1486134" y="2271141"/>
                  </a:cubicBezTo>
                  <a:cubicBezTo>
                    <a:pt x="1488511" y="2270569"/>
                    <a:pt x="1492124" y="2269998"/>
                    <a:pt x="1494215" y="2269903"/>
                  </a:cubicBezTo>
                  <a:cubicBezTo>
                    <a:pt x="1500109" y="2269523"/>
                    <a:pt x="1502961" y="2268951"/>
                    <a:pt x="1506289" y="2267619"/>
                  </a:cubicBezTo>
                  <a:cubicBezTo>
                    <a:pt x="1508190" y="2266857"/>
                    <a:pt x="1510852" y="2266286"/>
                    <a:pt x="1513324" y="2266000"/>
                  </a:cubicBezTo>
                  <a:cubicBezTo>
                    <a:pt x="1515511" y="2265715"/>
                    <a:pt x="1518933" y="2265334"/>
                    <a:pt x="1520929" y="2265144"/>
                  </a:cubicBezTo>
                  <a:cubicBezTo>
                    <a:pt x="1522926" y="2264953"/>
                    <a:pt x="1526253" y="2264287"/>
                    <a:pt x="1528345" y="2263716"/>
                  </a:cubicBezTo>
                  <a:cubicBezTo>
                    <a:pt x="1534334" y="2262098"/>
                    <a:pt x="1537471" y="2261431"/>
                    <a:pt x="1542985" y="2260765"/>
                  </a:cubicBezTo>
                  <a:cubicBezTo>
                    <a:pt x="1548309" y="2260098"/>
                    <a:pt x="1550781" y="2259527"/>
                    <a:pt x="1553063" y="2258099"/>
                  </a:cubicBezTo>
                  <a:cubicBezTo>
                    <a:pt x="1554584" y="2257243"/>
                    <a:pt x="1557150" y="2256576"/>
                    <a:pt x="1560668" y="2256196"/>
                  </a:cubicBezTo>
                  <a:cubicBezTo>
                    <a:pt x="1564661" y="2255815"/>
                    <a:pt x="1567228" y="2255149"/>
                    <a:pt x="1569795" y="2253816"/>
                  </a:cubicBezTo>
                  <a:cubicBezTo>
                    <a:pt x="1573027" y="2252198"/>
                    <a:pt x="1575023" y="2251817"/>
                    <a:pt x="1580918" y="2251627"/>
                  </a:cubicBezTo>
                  <a:cubicBezTo>
                    <a:pt x="1586717" y="2251436"/>
                    <a:pt x="1589759" y="2250865"/>
                    <a:pt x="1592421" y="2249532"/>
                  </a:cubicBezTo>
                  <a:cubicBezTo>
                    <a:pt x="1594988" y="2248200"/>
                    <a:pt x="1598220" y="2247438"/>
                    <a:pt x="1602498" y="2246867"/>
                  </a:cubicBezTo>
                  <a:cubicBezTo>
                    <a:pt x="1605160" y="2246486"/>
                    <a:pt x="1606966" y="2246010"/>
                    <a:pt x="1609533" y="2244773"/>
                  </a:cubicBezTo>
                  <a:cubicBezTo>
                    <a:pt x="1611720" y="2243726"/>
                    <a:pt x="1614477" y="2242869"/>
                    <a:pt x="1617044" y="2242298"/>
                  </a:cubicBezTo>
                  <a:cubicBezTo>
                    <a:pt x="1619801" y="2241727"/>
                    <a:pt x="1621892" y="2241060"/>
                    <a:pt x="1623794" y="2240013"/>
                  </a:cubicBezTo>
                  <a:cubicBezTo>
                    <a:pt x="1625505" y="2239061"/>
                    <a:pt x="1627691" y="2238300"/>
                    <a:pt x="1629783" y="2237919"/>
                  </a:cubicBezTo>
                  <a:cubicBezTo>
                    <a:pt x="1634251" y="2237062"/>
                    <a:pt x="1635677" y="2236586"/>
                    <a:pt x="1637959" y="2235158"/>
                  </a:cubicBezTo>
                  <a:cubicBezTo>
                    <a:pt x="1639195" y="2234397"/>
                    <a:pt x="1641191" y="2233731"/>
                    <a:pt x="1643188" y="2233350"/>
                  </a:cubicBezTo>
                  <a:cubicBezTo>
                    <a:pt x="1648226" y="2232398"/>
                    <a:pt x="1649462" y="2232017"/>
                    <a:pt x="1651649" y="2230684"/>
                  </a:cubicBezTo>
                  <a:cubicBezTo>
                    <a:pt x="1652980" y="2229828"/>
                    <a:pt x="1654976" y="2229161"/>
                    <a:pt x="1657638" y="2228685"/>
                  </a:cubicBezTo>
                  <a:cubicBezTo>
                    <a:pt x="1662391" y="2227733"/>
                    <a:pt x="1663152" y="2227448"/>
                    <a:pt x="1665814" y="2225830"/>
                  </a:cubicBezTo>
                  <a:cubicBezTo>
                    <a:pt x="1666955" y="2225163"/>
                    <a:pt x="1669141" y="2224307"/>
                    <a:pt x="1670948" y="2223926"/>
                  </a:cubicBezTo>
                  <a:cubicBezTo>
                    <a:pt x="1673229" y="2223450"/>
                    <a:pt x="1674655" y="2222784"/>
                    <a:pt x="1676271" y="2221641"/>
                  </a:cubicBezTo>
                  <a:cubicBezTo>
                    <a:pt x="1677792" y="2220594"/>
                    <a:pt x="1679218" y="2219833"/>
                    <a:pt x="1680835" y="2219547"/>
                  </a:cubicBezTo>
                  <a:cubicBezTo>
                    <a:pt x="1684352" y="2218881"/>
                    <a:pt x="1685778" y="2218310"/>
                    <a:pt x="1687109" y="2217262"/>
                  </a:cubicBezTo>
                  <a:cubicBezTo>
                    <a:pt x="1688820" y="2215835"/>
                    <a:pt x="1690532" y="2215073"/>
                    <a:pt x="1693289" y="2214597"/>
                  </a:cubicBezTo>
                  <a:cubicBezTo>
                    <a:pt x="1695951" y="2214026"/>
                    <a:pt x="1697852" y="2213265"/>
                    <a:pt x="1698898" y="2212217"/>
                  </a:cubicBezTo>
                  <a:cubicBezTo>
                    <a:pt x="1699848" y="2211266"/>
                    <a:pt x="1701560" y="2210599"/>
                    <a:pt x="1704602" y="2209838"/>
                  </a:cubicBezTo>
                  <a:cubicBezTo>
                    <a:pt x="1706218" y="2209457"/>
                    <a:pt x="1708310" y="2208600"/>
                    <a:pt x="1709260" y="2208029"/>
                  </a:cubicBezTo>
                  <a:cubicBezTo>
                    <a:pt x="1711447" y="2206601"/>
                    <a:pt x="1712683" y="2206125"/>
                    <a:pt x="1715915" y="2205269"/>
                  </a:cubicBezTo>
                  <a:cubicBezTo>
                    <a:pt x="1717341" y="2204888"/>
                    <a:pt x="1719433" y="2204031"/>
                    <a:pt x="1720478" y="2203269"/>
                  </a:cubicBezTo>
                  <a:cubicBezTo>
                    <a:pt x="1721524" y="2202508"/>
                    <a:pt x="1723806" y="2201461"/>
                    <a:pt x="1725612" y="2200985"/>
                  </a:cubicBezTo>
                  <a:cubicBezTo>
                    <a:pt x="1727799" y="2200318"/>
                    <a:pt x="1729415" y="2199557"/>
                    <a:pt x="1730746" y="2198510"/>
                  </a:cubicBezTo>
                  <a:cubicBezTo>
                    <a:pt x="1731887" y="2197558"/>
                    <a:pt x="1733598" y="2196701"/>
                    <a:pt x="1735119" y="2196321"/>
                  </a:cubicBezTo>
                  <a:cubicBezTo>
                    <a:pt x="1736545" y="2195940"/>
                    <a:pt x="1738541" y="2194893"/>
                    <a:pt x="1739777" y="2194036"/>
                  </a:cubicBezTo>
                  <a:cubicBezTo>
                    <a:pt x="1741013" y="2193179"/>
                    <a:pt x="1743105" y="2192132"/>
                    <a:pt x="1744436" y="2191751"/>
                  </a:cubicBezTo>
                  <a:cubicBezTo>
                    <a:pt x="1745766" y="2191370"/>
                    <a:pt x="1747763" y="2190323"/>
                    <a:pt x="1748999" y="2189467"/>
                  </a:cubicBezTo>
                  <a:cubicBezTo>
                    <a:pt x="1750140" y="2188610"/>
                    <a:pt x="1752041" y="2187563"/>
                    <a:pt x="1753277" y="2187277"/>
                  </a:cubicBezTo>
                  <a:cubicBezTo>
                    <a:pt x="1755939" y="2186516"/>
                    <a:pt x="1757080" y="2185945"/>
                    <a:pt x="1758696" y="2184517"/>
                  </a:cubicBezTo>
                  <a:cubicBezTo>
                    <a:pt x="1759456" y="2183851"/>
                    <a:pt x="1761358" y="2182994"/>
                    <a:pt x="1762879" y="2182518"/>
                  </a:cubicBezTo>
                  <a:cubicBezTo>
                    <a:pt x="1764685" y="2181947"/>
                    <a:pt x="1766396" y="2181090"/>
                    <a:pt x="1767442" y="2180233"/>
                  </a:cubicBezTo>
                  <a:cubicBezTo>
                    <a:pt x="1768393" y="2179472"/>
                    <a:pt x="1770389" y="2178425"/>
                    <a:pt x="1771910" y="2177949"/>
                  </a:cubicBezTo>
                  <a:cubicBezTo>
                    <a:pt x="1773431" y="2177473"/>
                    <a:pt x="1775618" y="2176330"/>
                    <a:pt x="1776854" y="2175378"/>
                  </a:cubicBezTo>
                  <a:cubicBezTo>
                    <a:pt x="1778375" y="2174236"/>
                    <a:pt x="1779611" y="2173665"/>
                    <a:pt x="1781037" y="2173475"/>
                  </a:cubicBezTo>
                  <a:cubicBezTo>
                    <a:pt x="1785505" y="2172904"/>
                    <a:pt x="1785885" y="2172808"/>
                    <a:pt x="1787502" y="2171190"/>
                  </a:cubicBezTo>
                  <a:cubicBezTo>
                    <a:pt x="1788452" y="2170238"/>
                    <a:pt x="1790068" y="2169286"/>
                    <a:pt x="1791590" y="2168715"/>
                  </a:cubicBezTo>
                  <a:cubicBezTo>
                    <a:pt x="1792921" y="2168239"/>
                    <a:pt x="1794727" y="2167192"/>
                    <a:pt x="1795487" y="2166430"/>
                  </a:cubicBezTo>
                  <a:cubicBezTo>
                    <a:pt x="1796343" y="2165669"/>
                    <a:pt x="1798149" y="2164527"/>
                    <a:pt x="1799670" y="2163956"/>
                  </a:cubicBezTo>
                  <a:cubicBezTo>
                    <a:pt x="1801191" y="2163384"/>
                    <a:pt x="1802998" y="2162337"/>
                    <a:pt x="1803663" y="2161671"/>
                  </a:cubicBezTo>
                  <a:cubicBezTo>
                    <a:pt x="1804329" y="2161005"/>
                    <a:pt x="1806040" y="2159957"/>
                    <a:pt x="1807466" y="2159386"/>
                  </a:cubicBezTo>
                  <a:cubicBezTo>
                    <a:pt x="1808892" y="2158815"/>
                    <a:pt x="1810698" y="2157673"/>
                    <a:pt x="1811554" y="2156911"/>
                  </a:cubicBezTo>
                  <a:cubicBezTo>
                    <a:pt x="1812410" y="2156150"/>
                    <a:pt x="1814026" y="2155198"/>
                    <a:pt x="1815262" y="2154817"/>
                  </a:cubicBezTo>
                  <a:cubicBezTo>
                    <a:pt x="1816498" y="2154437"/>
                    <a:pt x="1818114" y="2153485"/>
                    <a:pt x="1818969" y="2152533"/>
                  </a:cubicBezTo>
                  <a:cubicBezTo>
                    <a:pt x="1819920" y="2151676"/>
                    <a:pt x="1821631" y="2150629"/>
                    <a:pt x="1823152" y="2150058"/>
                  </a:cubicBezTo>
                  <a:cubicBezTo>
                    <a:pt x="1824578" y="2149582"/>
                    <a:pt x="1826290" y="2148630"/>
                    <a:pt x="1826955" y="2147868"/>
                  </a:cubicBezTo>
                  <a:cubicBezTo>
                    <a:pt x="1827621" y="2147202"/>
                    <a:pt x="1829427" y="2146060"/>
                    <a:pt x="1830948" y="2145393"/>
                  </a:cubicBezTo>
                  <a:cubicBezTo>
                    <a:pt x="1832469" y="2144727"/>
                    <a:pt x="1834085" y="2143680"/>
                    <a:pt x="1834561" y="2143109"/>
                  </a:cubicBezTo>
                  <a:cubicBezTo>
                    <a:pt x="1835131" y="2142538"/>
                    <a:pt x="1836557" y="2141586"/>
                    <a:pt x="1837888" y="2140919"/>
                  </a:cubicBezTo>
                  <a:cubicBezTo>
                    <a:pt x="1839219" y="2140348"/>
                    <a:pt x="1841025" y="2139111"/>
                    <a:pt x="1841976" y="2138254"/>
                  </a:cubicBezTo>
                  <a:cubicBezTo>
                    <a:pt x="1842927" y="2137397"/>
                    <a:pt x="1844448" y="2136350"/>
                    <a:pt x="1845493" y="2135969"/>
                  </a:cubicBezTo>
                  <a:cubicBezTo>
                    <a:pt x="1846444" y="2135589"/>
                    <a:pt x="1847680" y="2134732"/>
                    <a:pt x="1848155" y="2134065"/>
                  </a:cubicBezTo>
                  <a:cubicBezTo>
                    <a:pt x="1848631" y="2133399"/>
                    <a:pt x="1849962" y="2132352"/>
                    <a:pt x="1851102" y="2131781"/>
                  </a:cubicBezTo>
                  <a:cubicBezTo>
                    <a:pt x="1852243" y="2131210"/>
                    <a:pt x="1853955" y="2129972"/>
                    <a:pt x="1855000" y="2129116"/>
                  </a:cubicBezTo>
                  <a:cubicBezTo>
                    <a:pt x="1855951" y="2128259"/>
                    <a:pt x="1857567" y="2127212"/>
                    <a:pt x="1858518" y="2126831"/>
                  </a:cubicBezTo>
                  <a:cubicBezTo>
                    <a:pt x="1859469" y="2126450"/>
                    <a:pt x="1860799" y="2125498"/>
                    <a:pt x="1861465" y="2124737"/>
                  </a:cubicBezTo>
                  <a:cubicBezTo>
                    <a:pt x="1862130" y="2123975"/>
                    <a:pt x="1863461" y="2123023"/>
                    <a:pt x="1864602" y="2122547"/>
                  </a:cubicBezTo>
                  <a:cubicBezTo>
                    <a:pt x="1865648" y="2122071"/>
                    <a:pt x="1867264" y="2121120"/>
                    <a:pt x="1868215" y="2120263"/>
                  </a:cubicBezTo>
                  <a:cubicBezTo>
                    <a:pt x="1869070" y="2119501"/>
                    <a:pt x="1870877" y="2118264"/>
                    <a:pt x="1872113" y="2117502"/>
                  </a:cubicBezTo>
                  <a:cubicBezTo>
                    <a:pt x="1873349" y="2116741"/>
                    <a:pt x="1874775" y="2115694"/>
                    <a:pt x="1875250" y="2115123"/>
                  </a:cubicBezTo>
                  <a:cubicBezTo>
                    <a:pt x="1875725" y="2114551"/>
                    <a:pt x="1877056" y="2113599"/>
                    <a:pt x="1878292" y="2113123"/>
                  </a:cubicBezTo>
                  <a:cubicBezTo>
                    <a:pt x="1879528" y="2112552"/>
                    <a:pt x="1881239" y="2111505"/>
                    <a:pt x="1882095" y="2110744"/>
                  </a:cubicBezTo>
                  <a:cubicBezTo>
                    <a:pt x="1882950" y="2109982"/>
                    <a:pt x="1884662" y="2108840"/>
                    <a:pt x="1885803" y="2108173"/>
                  </a:cubicBezTo>
                  <a:cubicBezTo>
                    <a:pt x="1886943" y="2107507"/>
                    <a:pt x="1888179" y="2106555"/>
                    <a:pt x="1888560" y="2105984"/>
                  </a:cubicBezTo>
                  <a:cubicBezTo>
                    <a:pt x="1888845" y="2105413"/>
                    <a:pt x="1889986" y="2104461"/>
                    <a:pt x="1891126" y="2103985"/>
                  </a:cubicBezTo>
                  <a:cubicBezTo>
                    <a:pt x="1892172" y="2103414"/>
                    <a:pt x="1893503" y="2102462"/>
                    <a:pt x="1893978" y="2101701"/>
                  </a:cubicBezTo>
                  <a:cubicBezTo>
                    <a:pt x="1894454" y="2101034"/>
                    <a:pt x="1895595" y="2100082"/>
                    <a:pt x="1896450" y="2099702"/>
                  </a:cubicBezTo>
                  <a:cubicBezTo>
                    <a:pt x="1897306" y="2099226"/>
                    <a:pt x="1898542" y="2098369"/>
                    <a:pt x="1899302" y="2097607"/>
                  </a:cubicBezTo>
                  <a:cubicBezTo>
                    <a:pt x="1900728" y="2096084"/>
                    <a:pt x="1902820" y="2094942"/>
                    <a:pt x="1904911" y="2094561"/>
                  </a:cubicBezTo>
                  <a:cubicBezTo>
                    <a:pt x="1905767" y="2094371"/>
                    <a:pt x="1906813" y="2093609"/>
                    <a:pt x="1907668" y="2092753"/>
                  </a:cubicBezTo>
                  <a:cubicBezTo>
                    <a:pt x="1908429" y="2091896"/>
                    <a:pt x="1909855" y="2090754"/>
                    <a:pt x="1910901" y="2090277"/>
                  </a:cubicBezTo>
                  <a:cubicBezTo>
                    <a:pt x="1911946" y="2089802"/>
                    <a:pt x="1913658" y="2088564"/>
                    <a:pt x="1914703" y="2087612"/>
                  </a:cubicBezTo>
                  <a:cubicBezTo>
                    <a:pt x="1915749" y="2086660"/>
                    <a:pt x="1917270" y="2085518"/>
                    <a:pt x="1918031" y="2085137"/>
                  </a:cubicBezTo>
                  <a:cubicBezTo>
                    <a:pt x="1918791" y="2084756"/>
                    <a:pt x="1919837" y="2083900"/>
                    <a:pt x="1920312" y="2083233"/>
                  </a:cubicBezTo>
                  <a:cubicBezTo>
                    <a:pt x="1920883" y="2082567"/>
                    <a:pt x="1922119" y="2081425"/>
                    <a:pt x="1923260" y="2080758"/>
                  </a:cubicBezTo>
                  <a:cubicBezTo>
                    <a:pt x="1924400" y="2080092"/>
                    <a:pt x="1925541" y="2079045"/>
                    <a:pt x="1925922" y="2078474"/>
                  </a:cubicBezTo>
                  <a:cubicBezTo>
                    <a:pt x="1926302" y="2077903"/>
                    <a:pt x="1927347" y="2077046"/>
                    <a:pt x="1928108" y="2076665"/>
                  </a:cubicBezTo>
                  <a:cubicBezTo>
                    <a:pt x="1928964" y="2076284"/>
                    <a:pt x="1930200" y="2075333"/>
                    <a:pt x="1930865" y="2074571"/>
                  </a:cubicBezTo>
                  <a:cubicBezTo>
                    <a:pt x="1931531" y="2073810"/>
                    <a:pt x="1933147" y="2072667"/>
                    <a:pt x="1934478" y="2071906"/>
                  </a:cubicBezTo>
                  <a:cubicBezTo>
                    <a:pt x="1935714" y="2071144"/>
                    <a:pt x="1937520" y="2069811"/>
                    <a:pt x="1938375" y="2068955"/>
                  </a:cubicBezTo>
                  <a:cubicBezTo>
                    <a:pt x="1939231" y="2068098"/>
                    <a:pt x="1941228" y="2066289"/>
                    <a:pt x="1942749" y="2064862"/>
                  </a:cubicBezTo>
                  <a:cubicBezTo>
                    <a:pt x="1944270" y="2063529"/>
                    <a:pt x="1946361" y="2061530"/>
                    <a:pt x="1947502" y="2060483"/>
                  </a:cubicBezTo>
                  <a:cubicBezTo>
                    <a:pt x="1948548" y="2059436"/>
                    <a:pt x="1950164" y="2058103"/>
                    <a:pt x="1951020" y="2057437"/>
                  </a:cubicBezTo>
                  <a:cubicBezTo>
                    <a:pt x="1951875" y="2056770"/>
                    <a:pt x="1952921" y="2055818"/>
                    <a:pt x="1953301" y="2055152"/>
                  </a:cubicBezTo>
                  <a:cubicBezTo>
                    <a:pt x="1953682" y="2054486"/>
                    <a:pt x="1954727" y="2053629"/>
                    <a:pt x="1955678" y="2053058"/>
                  </a:cubicBezTo>
                  <a:cubicBezTo>
                    <a:pt x="1956629" y="2052582"/>
                    <a:pt x="1957579" y="2051535"/>
                    <a:pt x="1957960" y="2050868"/>
                  </a:cubicBezTo>
                  <a:cubicBezTo>
                    <a:pt x="1958340" y="2050202"/>
                    <a:pt x="1959386" y="2049250"/>
                    <a:pt x="1960241" y="2048774"/>
                  </a:cubicBezTo>
                  <a:cubicBezTo>
                    <a:pt x="1961097" y="2048298"/>
                    <a:pt x="1962238" y="2047346"/>
                    <a:pt x="1962808" y="2046489"/>
                  </a:cubicBezTo>
                  <a:cubicBezTo>
                    <a:pt x="1963283" y="2045728"/>
                    <a:pt x="1964329" y="2044681"/>
                    <a:pt x="1965090" y="2044205"/>
                  </a:cubicBezTo>
                  <a:cubicBezTo>
                    <a:pt x="1965850" y="2043729"/>
                    <a:pt x="1967181" y="2042682"/>
                    <a:pt x="1968037" y="2041825"/>
                  </a:cubicBezTo>
                  <a:cubicBezTo>
                    <a:pt x="1968892" y="2040969"/>
                    <a:pt x="1970794" y="2039160"/>
                    <a:pt x="1972220" y="2037922"/>
                  </a:cubicBezTo>
                  <a:cubicBezTo>
                    <a:pt x="1979445" y="2031449"/>
                    <a:pt x="1986670" y="2024786"/>
                    <a:pt x="1990378" y="2021074"/>
                  </a:cubicBezTo>
                  <a:cubicBezTo>
                    <a:pt x="1992660" y="2018789"/>
                    <a:pt x="1995226" y="2016504"/>
                    <a:pt x="1996177" y="2016124"/>
                  </a:cubicBezTo>
                  <a:cubicBezTo>
                    <a:pt x="1997128" y="2015648"/>
                    <a:pt x="1998364" y="2014601"/>
                    <a:pt x="1998934" y="2013649"/>
                  </a:cubicBezTo>
                  <a:cubicBezTo>
                    <a:pt x="1999505" y="2012697"/>
                    <a:pt x="2000645" y="2011650"/>
                    <a:pt x="2001501" y="2011174"/>
                  </a:cubicBezTo>
                  <a:cubicBezTo>
                    <a:pt x="2002262" y="2010698"/>
                    <a:pt x="2003212" y="2009746"/>
                    <a:pt x="2003593" y="2009079"/>
                  </a:cubicBezTo>
                  <a:cubicBezTo>
                    <a:pt x="2003973" y="2008413"/>
                    <a:pt x="2004923" y="2007461"/>
                    <a:pt x="2005684" y="2006890"/>
                  </a:cubicBezTo>
                  <a:cubicBezTo>
                    <a:pt x="2006540" y="2006319"/>
                    <a:pt x="2007680" y="2005177"/>
                    <a:pt x="2008251" y="2004320"/>
                  </a:cubicBezTo>
                  <a:cubicBezTo>
                    <a:pt x="2008821" y="2003463"/>
                    <a:pt x="2009677" y="2002511"/>
                    <a:pt x="2010152" y="2002131"/>
                  </a:cubicBezTo>
                  <a:cubicBezTo>
                    <a:pt x="2010628" y="2001845"/>
                    <a:pt x="2011293" y="2001179"/>
                    <a:pt x="2011673" y="2000703"/>
                  </a:cubicBezTo>
                  <a:cubicBezTo>
                    <a:pt x="2012054" y="2000227"/>
                    <a:pt x="2013385" y="1998799"/>
                    <a:pt x="2014621" y="1997466"/>
                  </a:cubicBezTo>
                  <a:cubicBezTo>
                    <a:pt x="2015856" y="1996134"/>
                    <a:pt x="2017377" y="1994611"/>
                    <a:pt x="2018043" y="1993944"/>
                  </a:cubicBezTo>
                  <a:cubicBezTo>
                    <a:pt x="2018613" y="1993278"/>
                    <a:pt x="2019469" y="1992421"/>
                    <a:pt x="2020039" y="1991945"/>
                  </a:cubicBezTo>
                  <a:cubicBezTo>
                    <a:pt x="2023747" y="1988518"/>
                    <a:pt x="2030497" y="1981189"/>
                    <a:pt x="2032018" y="1978713"/>
                  </a:cubicBezTo>
                  <a:cubicBezTo>
                    <a:pt x="2032683" y="1977571"/>
                    <a:pt x="2033729" y="1976334"/>
                    <a:pt x="2034300" y="1975953"/>
                  </a:cubicBezTo>
                  <a:cubicBezTo>
                    <a:pt x="2034870" y="1975572"/>
                    <a:pt x="2035726" y="1974430"/>
                    <a:pt x="2036296" y="1973478"/>
                  </a:cubicBezTo>
                  <a:cubicBezTo>
                    <a:pt x="2036867" y="1972526"/>
                    <a:pt x="2038007" y="1971194"/>
                    <a:pt x="2038863" y="1970622"/>
                  </a:cubicBezTo>
                  <a:cubicBezTo>
                    <a:pt x="2039719" y="1969956"/>
                    <a:pt x="2040669" y="1968814"/>
                    <a:pt x="2041145" y="1967957"/>
                  </a:cubicBezTo>
                  <a:cubicBezTo>
                    <a:pt x="2041620" y="1967100"/>
                    <a:pt x="2042381" y="1966148"/>
                    <a:pt x="2042951" y="1965863"/>
                  </a:cubicBezTo>
                  <a:cubicBezTo>
                    <a:pt x="2043521" y="1965577"/>
                    <a:pt x="2044377" y="1964625"/>
                    <a:pt x="2044947" y="1963673"/>
                  </a:cubicBezTo>
                  <a:cubicBezTo>
                    <a:pt x="2045423" y="1962817"/>
                    <a:pt x="2046468" y="1961579"/>
                    <a:pt x="2047229" y="1960913"/>
                  </a:cubicBezTo>
                  <a:cubicBezTo>
                    <a:pt x="2047990" y="1960246"/>
                    <a:pt x="2048940" y="1959199"/>
                    <a:pt x="2049416" y="1958533"/>
                  </a:cubicBezTo>
                  <a:cubicBezTo>
                    <a:pt x="2049891" y="1957867"/>
                    <a:pt x="2051032" y="1956344"/>
                    <a:pt x="2052077" y="1955201"/>
                  </a:cubicBezTo>
                  <a:cubicBezTo>
                    <a:pt x="2054264" y="1952821"/>
                    <a:pt x="2057116" y="1949299"/>
                    <a:pt x="2059303" y="1946349"/>
                  </a:cubicBezTo>
                  <a:cubicBezTo>
                    <a:pt x="2060158" y="1945206"/>
                    <a:pt x="2061394" y="1943779"/>
                    <a:pt x="2062060" y="1943112"/>
                  </a:cubicBezTo>
                  <a:cubicBezTo>
                    <a:pt x="2062820" y="1942446"/>
                    <a:pt x="2063676" y="1941303"/>
                    <a:pt x="2064056" y="1940637"/>
                  </a:cubicBezTo>
                  <a:cubicBezTo>
                    <a:pt x="2064436" y="1939971"/>
                    <a:pt x="2065482" y="1938924"/>
                    <a:pt x="2066338" y="1938543"/>
                  </a:cubicBezTo>
                  <a:cubicBezTo>
                    <a:pt x="2067193" y="1938067"/>
                    <a:pt x="2068334" y="1937115"/>
                    <a:pt x="2068810" y="1936354"/>
                  </a:cubicBezTo>
                  <a:cubicBezTo>
                    <a:pt x="2069285" y="1935592"/>
                    <a:pt x="2070236" y="1934450"/>
                    <a:pt x="2070996" y="1933783"/>
                  </a:cubicBezTo>
                  <a:cubicBezTo>
                    <a:pt x="2071757" y="1933117"/>
                    <a:pt x="2072612" y="1931975"/>
                    <a:pt x="2072897" y="1931213"/>
                  </a:cubicBezTo>
                  <a:cubicBezTo>
                    <a:pt x="2073183" y="1930452"/>
                    <a:pt x="2074133" y="1929309"/>
                    <a:pt x="2074894" y="1928643"/>
                  </a:cubicBezTo>
                  <a:cubicBezTo>
                    <a:pt x="2075655" y="1927977"/>
                    <a:pt x="2076700" y="1926644"/>
                    <a:pt x="2077176" y="1925787"/>
                  </a:cubicBezTo>
                  <a:cubicBezTo>
                    <a:pt x="2077651" y="1924835"/>
                    <a:pt x="2078792" y="1923217"/>
                    <a:pt x="2079742" y="1922170"/>
                  </a:cubicBezTo>
                  <a:cubicBezTo>
                    <a:pt x="2080693" y="1921123"/>
                    <a:pt x="2081929" y="1919410"/>
                    <a:pt x="2082404" y="1918267"/>
                  </a:cubicBezTo>
                  <a:cubicBezTo>
                    <a:pt x="2082975" y="1917220"/>
                    <a:pt x="2083925" y="1915888"/>
                    <a:pt x="2084496" y="1915411"/>
                  </a:cubicBezTo>
                  <a:cubicBezTo>
                    <a:pt x="2085066" y="1914936"/>
                    <a:pt x="2086017" y="1913603"/>
                    <a:pt x="2086587" y="1912461"/>
                  </a:cubicBezTo>
                  <a:cubicBezTo>
                    <a:pt x="2087158" y="1911318"/>
                    <a:pt x="2088108" y="1910176"/>
                    <a:pt x="2088679" y="1909795"/>
                  </a:cubicBezTo>
                  <a:cubicBezTo>
                    <a:pt x="2089249" y="1909414"/>
                    <a:pt x="2090200" y="1908177"/>
                    <a:pt x="2090865" y="1907035"/>
                  </a:cubicBezTo>
                  <a:cubicBezTo>
                    <a:pt x="2091436" y="1905892"/>
                    <a:pt x="2092672" y="1904179"/>
                    <a:pt x="2093527" y="1903227"/>
                  </a:cubicBezTo>
                  <a:cubicBezTo>
                    <a:pt x="2094383" y="1902275"/>
                    <a:pt x="2095524" y="1900752"/>
                    <a:pt x="2095999" y="1899895"/>
                  </a:cubicBezTo>
                  <a:cubicBezTo>
                    <a:pt x="2096475" y="1899039"/>
                    <a:pt x="2097425" y="1897706"/>
                    <a:pt x="2098186" y="1897040"/>
                  </a:cubicBezTo>
                  <a:cubicBezTo>
                    <a:pt x="2098946" y="1896373"/>
                    <a:pt x="2099897" y="1895136"/>
                    <a:pt x="2100372" y="1894279"/>
                  </a:cubicBezTo>
                  <a:cubicBezTo>
                    <a:pt x="2100848" y="1893422"/>
                    <a:pt x="2101798" y="1892185"/>
                    <a:pt x="2102464" y="1891614"/>
                  </a:cubicBezTo>
                  <a:cubicBezTo>
                    <a:pt x="2103129" y="1890947"/>
                    <a:pt x="2104365" y="1889234"/>
                    <a:pt x="2105126" y="1887806"/>
                  </a:cubicBezTo>
                  <a:cubicBezTo>
                    <a:pt x="2105886" y="1886283"/>
                    <a:pt x="2106932" y="1884760"/>
                    <a:pt x="2107407" y="1884284"/>
                  </a:cubicBezTo>
                  <a:cubicBezTo>
                    <a:pt x="2107978" y="1883808"/>
                    <a:pt x="2108833" y="1882380"/>
                    <a:pt x="2109499" y="1880952"/>
                  </a:cubicBezTo>
                  <a:cubicBezTo>
                    <a:pt x="2110164" y="1879620"/>
                    <a:pt x="2111210" y="1878001"/>
                    <a:pt x="2111781" y="1877430"/>
                  </a:cubicBezTo>
                  <a:cubicBezTo>
                    <a:pt x="2112446" y="1876859"/>
                    <a:pt x="2113492" y="1875146"/>
                    <a:pt x="2114157" y="1873718"/>
                  </a:cubicBezTo>
                  <a:cubicBezTo>
                    <a:pt x="2114823" y="1872195"/>
                    <a:pt x="2116059" y="1870386"/>
                    <a:pt x="2116819" y="1869625"/>
                  </a:cubicBezTo>
                  <a:cubicBezTo>
                    <a:pt x="2117580" y="1868863"/>
                    <a:pt x="2118435" y="1867530"/>
                    <a:pt x="2118721" y="1866769"/>
                  </a:cubicBezTo>
                  <a:cubicBezTo>
                    <a:pt x="2119006" y="1866007"/>
                    <a:pt x="2119861" y="1864579"/>
                    <a:pt x="2120622" y="1863627"/>
                  </a:cubicBezTo>
                  <a:cubicBezTo>
                    <a:pt x="2123854" y="1860010"/>
                    <a:pt x="2126326" y="1856488"/>
                    <a:pt x="2127752" y="1853728"/>
                  </a:cubicBezTo>
                  <a:cubicBezTo>
                    <a:pt x="2128513" y="1852109"/>
                    <a:pt x="2129558" y="1850586"/>
                    <a:pt x="2130129" y="1850301"/>
                  </a:cubicBezTo>
                  <a:cubicBezTo>
                    <a:pt x="2130604" y="1850015"/>
                    <a:pt x="2131650" y="1848397"/>
                    <a:pt x="2132411" y="1846779"/>
                  </a:cubicBezTo>
                  <a:cubicBezTo>
                    <a:pt x="2133171" y="1845160"/>
                    <a:pt x="2134217" y="1843447"/>
                    <a:pt x="2134787" y="1842971"/>
                  </a:cubicBezTo>
                  <a:cubicBezTo>
                    <a:pt x="2135358" y="1842495"/>
                    <a:pt x="2136308" y="1841067"/>
                    <a:pt x="2136879" y="1839639"/>
                  </a:cubicBezTo>
                  <a:cubicBezTo>
                    <a:pt x="2137544" y="1838307"/>
                    <a:pt x="2138590" y="1836593"/>
                    <a:pt x="2139351" y="1835927"/>
                  </a:cubicBezTo>
                  <a:cubicBezTo>
                    <a:pt x="2140206" y="1835165"/>
                    <a:pt x="2140967" y="1833738"/>
                    <a:pt x="2141537" y="1832024"/>
                  </a:cubicBezTo>
                  <a:cubicBezTo>
                    <a:pt x="2142107" y="1830406"/>
                    <a:pt x="2142963" y="1828693"/>
                    <a:pt x="2143819" y="1827836"/>
                  </a:cubicBezTo>
                  <a:cubicBezTo>
                    <a:pt x="2144579" y="1827074"/>
                    <a:pt x="2145720" y="1825075"/>
                    <a:pt x="2146290" y="1823457"/>
                  </a:cubicBezTo>
                  <a:cubicBezTo>
                    <a:pt x="2146861" y="1821839"/>
                    <a:pt x="2147812" y="1820125"/>
                    <a:pt x="2148382" y="1819459"/>
                  </a:cubicBezTo>
                  <a:cubicBezTo>
                    <a:pt x="2148952" y="1818888"/>
                    <a:pt x="2149903" y="1817269"/>
                    <a:pt x="2150474" y="1815842"/>
                  </a:cubicBezTo>
                  <a:cubicBezTo>
                    <a:pt x="2151044" y="1814414"/>
                    <a:pt x="2152090" y="1812510"/>
                    <a:pt x="2152850" y="1811558"/>
                  </a:cubicBezTo>
                  <a:cubicBezTo>
                    <a:pt x="2153611" y="1810606"/>
                    <a:pt x="2154657" y="1808607"/>
                    <a:pt x="2155227" y="1807179"/>
                  </a:cubicBezTo>
                  <a:cubicBezTo>
                    <a:pt x="2155797" y="1805656"/>
                    <a:pt x="2156843" y="1803752"/>
                    <a:pt x="2157699" y="1802896"/>
                  </a:cubicBezTo>
                  <a:cubicBezTo>
                    <a:pt x="2158649" y="1801849"/>
                    <a:pt x="2159410" y="1800325"/>
                    <a:pt x="2159980" y="1798517"/>
                  </a:cubicBezTo>
                  <a:cubicBezTo>
                    <a:pt x="2160456" y="1796899"/>
                    <a:pt x="2161216" y="1795280"/>
                    <a:pt x="2161692" y="1794899"/>
                  </a:cubicBezTo>
                  <a:cubicBezTo>
                    <a:pt x="2162737" y="1793948"/>
                    <a:pt x="2163783" y="1791949"/>
                    <a:pt x="2164829" y="1788998"/>
                  </a:cubicBezTo>
                  <a:cubicBezTo>
                    <a:pt x="2165780" y="1786237"/>
                    <a:pt x="2167111" y="1785380"/>
                    <a:pt x="2168536" y="1786808"/>
                  </a:cubicBezTo>
                  <a:cubicBezTo>
                    <a:pt x="2169487" y="1787665"/>
                    <a:pt x="2170343" y="2418687"/>
                    <a:pt x="2169487" y="2423637"/>
                  </a:cubicBezTo>
                  <a:cubicBezTo>
                    <a:pt x="2169202" y="2425446"/>
                    <a:pt x="2165209" y="2429634"/>
                    <a:pt x="2162452" y="2430967"/>
                  </a:cubicBezTo>
                  <a:cubicBezTo>
                    <a:pt x="2161406" y="2431538"/>
                    <a:pt x="2160075" y="2432490"/>
                    <a:pt x="2159600" y="2433251"/>
                  </a:cubicBezTo>
                  <a:cubicBezTo>
                    <a:pt x="2159125" y="2433917"/>
                    <a:pt x="2157984" y="2434869"/>
                    <a:pt x="2157033" y="2435345"/>
                  </a:cubicBezTo>
                  <a:cubicBezTo>
                    <a:pt x="2156083" y="2435821"/>
                    <a:pt x="2154847" y="2436678"/>
                    <a:pt x="2154276" y="2437344"/>
                  </a:cubicBezTo>
                  <a:cubicBezTo>
                    <a:pt x="2153706" y="2438011"/>
                    <a:pt x="2151995" y="2439248"/>
                    <a:pt x="2150474" y="2440105"/>
                  </a:cubicBezTo>
                  <a:cubicBezTo>
                    <a:pt x="2148952" y="2440961"/>
                    <a:pt x="2147526" y="2442009"/>
                    <a:pt x="2147336" y="2442390"/>
                  </a:cubicBezTo>
                  <a:cubicBezTo>
                    <a:pt x="2147146" y="2442770"/>
                    <a:pt x="2145910" y="2443722"/>
                    <a:pt x="2144674" y="2444389"/>
                  </a:cubicBezTo>
                  <a:cubicBezTo>
                    <a:pt x="2143438" y="2445055"/>
                    <a:pt x="2141822" y="2446387"/>
                    <a:pt x="2141062" y="2447244"/>
                  </a:cubicBezTo>
                  <a:cubicBezTo>
                    <a:pt x="2140396" y="2448101"/>
                    <a:pt x="2139446" y="2448862"/>
                    <a:pt x="2139160" y="2448862"/>
                  </a:cubicBezTo>
                  <a:cubicBezTo>
                    <a:pt x="2138875" y="2448862"/>
                    <a:pt x="2137544" y="2449814"/>
                    <a:pt x="2136308" y="2450861"/>
                  </a:cubicBezTo>
                  <a:cubicBezTo>
                    <a:pt x="2135072" y="2452004"/>
                    <a:pt x="2133361" y="2453241"/>
                    <a:pt x="2132411" y="2453717"/>
                  </a:cubicBezTo>
                  <a:cubicBezTo>
                    <a:pt x="2131460" y="2454193"/>
                    <a:pt x="2130129" y="2455145"/>
                    <a:pt x="2129463" y="2455907"/>
                  </a:cubicBezTo>
                  <a:cubicBezTo>
                    <a:pt x="2128798" y="2456668"/>
                    <a:pt x="2127087" y="2457810"/>
                    <a:pt x="2125756" y="2458477"/>
                  </a:cubicBezTo>
                  <a:cubicBezTo>
                    <a:pt x="2124425" y="2459143"/>
                    <a:pt x="2122999" y="2460190"/>
                    <a:pt x="2122618" y="2460761"/>
                  </a:cubicBezTo>
                  <a:cubicBezTo>
                    <a:pt x="2122238" y="2461333"/>
                    <a:pt x="2121097" y="2462189"/>
                    <a:pt x="2120147" y="2462665"/>
                  </a:cubicBezTo>
                  <a:cubicBezTo>
                    <a:pt x="2119196" y="2463141"/>
                    <a:pt x="2117580" y="2464283"/>
                    <a:pt x="2116629" y="2465140"/>
                  </a:cubicBezTo>
                  <a:cubicBezTo>
                    <a:pt x="2115678" y="2465997"/>
                    <a:pt x="2113872" y="2467139"/>
                    <a:pt x="2112636" y="2467710"/>
                  </a:cubicBezTo>
                  <a:cubicBezTo>
                    <a:pt x="2111400" y="2468282"/>
                    <a:pt x="2109879" y="2469329"/>
                    <a:pt x="2109119" y="2469995"/>
                  </a:cubicBezTo>
                  <a:cubicBezTo>
                    <a:pt x="2108453" y="2470756"/>
                    <a:pt x="2107122" y="2471708"/>
                    <a:pt x="2106172" y="2472184"/>
                  </a:cubicBezTo>
                  <a:cubicBezTo>
                    <a:pt x="2105221" y="2472660"/>
                    <a:pt x="2103985" y="2473612"/>
                    <a:pt x="2103510" y="2474278"/>
                  </a:cubicBezTo>
                  <a:cubicBezTo>
                    <a:pt x="2102939" y="2474945"/>
                    <a:pt x="2101323" y="2476087"/>
                    <a:pt x="2099992" y="2476658"/>
                  </a:cubicBezTo>
                  <a:cubicBezTo>
                    <a:pt x="2098566" y="2477325"/>
                    <a:pt x="2096760" y="2478467"/>
                    <a:pt x="2095999" y="2479323"/>
                  </a:cubicBezTo>
                  <a:cubicBezTo>
                    <a:pt x="2095143" y="2480085"/>
                    <a:pt x="2093813" y="2481037"/>
                    <a:pt x="2092957" y="2481418"/>
                  </a:cubicBezTo>
                  <a:cubicBezTo>
                    <a:pt x="2092101" y="2481799"/>
                    <a:pt x="2090770" y="2482751"/>
                    <a:pt x="2090105" y="2483702"/>
                  </a:cubicBezTo>
                  <a:cubicBezTo>
                    <a:pt x="2088964" y="2485035"/>
                    <a:pt x="2088394" y="2485416"/>
                    <a:pt x="2086397" y="2485797"/>
                  </a:cubicBezTo>
                  <a:cubicBezTo>
                    <a:pt x="2082785" y="2486463"/>
                    <a:pt x="2082690" y="2486558"/>
                    <a:pt x="2081169" y="2488081"/>
                  </a:cubicBezTo>
                  <a:cubicBezTo>
                    <a:pt x="2080408" y="2488843"/>
                    <a:pt x="2078792" y="2489985"/>
                    <a:pt x="2077651" y="2490461"/>
                  </a:cubicBezTo>
                  <a:cubicBezTo>
                    <a:pt x="2076510" y="2491032"/>
                    <a:pt x="2074799" y="2492079"/>
                    <a:pt x="2073848" y="2492841"/>
                  </a:cubicBezTo>
                  <a:cubicBezTo>
                    <a:pt x="2072897" y="2493602"/>
                    <a:pt x="2071376" y="2494649"/>
                    <a:pt x="2070331" y="2495030"/>
                  </a:cubicBezTo>
                  <a:cubicBezTo>
                    <a:pt x="2069285" y="2495411"/>
                    <a:pt x="2067859" y="2496363"/>
                    <a:pt x="2067193" y="2497124"/>
                  </a:cubicBezTo>
                  <a:cubicBezTo>
                    <a:pt x="2066528" y="2497886"/>
                    <a:pt x="2064436" y="2499123"/>
                    <a:pt x="2062725" y="2499980"/>
                  </a:cubicBezTo>
                  <a:cubicBezTo>
                    <a:pt x="2060919" y="2500837"/>
                    <a:pt x="2059303" y="2501789"/>
                    <a:pt x="2059018" y="2502360"/>
                  </a:cubicBezTo>
                  <a:cubicBezTo>
                    <a:pt x="2058732" y="2502836"/>
                    <a:pt x="2057401" y="2503788"/>
                    <a:pt x="2055975" y="2504454"/>
                  </a:cubicBezTo>
                  <a:cubicBezTo>
                    <a:pt x="2054549" y="2505120"/>
                    <a:pt x="2052933" y="2506167"/>
                    <a:pt x="2052363" y="2506739"/>
                  </a:cubicBezTo>
                  <a:cubicBezTo>
                    <a:pt x="2051792" y="2507405"/>
                    <a:pt x="2049986" y="2508452"/>
                    <a:pt x="2048275" y="2509214"/>
                  </a:cubicBezTo>
                  <a:cubicBezTo>
                    <a:pt x="2046564" y="2509975"/>
                    <a:pt x="2045042" y="2511022"/>
                    <a:pt x="2044757" y="2511498"/>
                  </a:cubicBezTo>
                  <a:cubicBezTo>
                    <a:pt x="2044472" y="2511974"/>
                    <a:pt x="2043141" y="2512926"/>
                    <a:pt x="2041715" y="2513592"/>
                  </a:cubicBezTo>
                  <a:cubicBezTo>
                    <a:pt x="2040289" y="2514259"/>
                    <a:pt x="2038388" y="2515496"/>
                    <a:pt x="2037437" y="2516258"/>
                  </a:cubicBezTo>
                  <a:cubicBezTo>
                    <a:pt x="2036486" y="2517019"/>
                    <a:pt x="2034870" y="2517971"/>
                    <a:pt x="2033824" y="2518352"/>
                  </a:cubicBezTo>
                  <a:cubicBezTo>
                    <a:pt x="2032779" y="2518733"/>
                    <a:pt x="2031258" y="2519685"/>
                    <a:pt x="2030497" y="2520351"/>
                  </a:cubicBezTo>
                  <a:cubicBezTo>
                    <a:pt x="2029736" y="2521113"/>
                    <a:pt x="2027645" y="2522255"/>
                    <a:pt x="2025934" y="2522921"/>
                  </a:cubicBezTo>
                  <a:cubicBezTo>
                    <a:pt x="2024222" y="2523588"/>
                    <a:pt x="2022321" y="2524635"/>
                    <a:pt x="2021751" y="2525301"/>
                  </a:cubicBezTo>
                  <a:cubicBezTo>
                    <a:pt x="2021085" y="2525967"/>
                    <a:pt x="2019469" y="2526919"/>
                    <a:pt x="2018043" y="2527395"/>
                  </a:cubicBezTo>
                  <a:cubicBezTo>
                    <a:pt x="2016617" y="2527871"/>
                    <a:pt x="2014716" y="2529013"/>
                    <a:pt x="2013670" y="2529965"/>
                  </a:cubicBezTo>
                  <a:cubicBezTo>
                    <a:pt x="2012624" y="2530822"/>
                    <a:pt x="2011388" y="2531679"/>
                    <a:pt x="2010723" y="2531869"/>
                  </a:cubicBezTo>
                  <a:cubicBezTo>
                    <a:pt x="2009011" y="2532250"/>
                    <a:pt x="2007205" y="2533297"/>
                    <a:pt x="2005589" y="2534725"/>
                  </a:cubicBezTo>
                  <a:cubicBezTo>
                    <a:pt x="2004733" y="2535486"/>
                    <a:pt x="2003117" y="2536343"/>
                    <a:pt x="2001976" y="2536724"/>
                  </a:cubicBezTo>
                  <a:cubicBezTo>
                    <a:pt x="2000835" y="2537105"/>
                    <a:pt x="1999219" y="2538057"/>
                    <a:pt x="1998364" y="2538818"/>
                  </a:cubicBezTo>
                  <a:cubicBezTo>
                    <a:pt x="1997508" y="2539580"/>
                    <a:pt x="1995607" y="2540722"/>
                    <a:pt x="1993991" y="2541293"/>
                  </a:cubicBezTo>
                  <a:cubicBezTo>
                    <a:pt x="1992184" y="2541959"/>
                    <a:pt x="1990568" y="2542911"/>
                    <a:pt x="1989712" y="2543768"/>
                  </a:cubicBezTo>
                  <a:cubicBezTo>
                    <a:pt x="1988857" y="2544720"/>
                    <a:pt x="1987526" y="2545386"/>
                    <a:pt x="1986100" y="2545862"/>
                  </a:cubicBezTo>
                  <a:cubicBezTo>
                    <a:pt x="1984864" y="2546243"/>
                    <a:pt x="1982963" y="2547195"/>
                    <a:pt x="1981822" y="2548147"/>
                  </a:cubicBezTo>
                  <a:cubicBezTo>
                    <a:pt x="1980491" y="2549194"/>
                    <a:pt x="1978875" y="2550051"/>
                    <a:pt x="1976783" y="2550622"/>
                  </a:cubicBezTo>
                  <a:cubicBezTo>
                    <a:pt x="1974502" y="2551288"/>
                    <a:pt x="1973361" y="2551859"/>
                    <a:pt x="1972315" y="2553002"/>
                  </a:cubicBezTo>
                  <a:cubicBezTo>
                    <a:pt x="1971269" y="2554049"/>
                    <a:pt x="1970033" y="2554715"/>
                    <a:pt x="1968132" y="2555286"/>
                  </a:cubicBezTo>
                  <a:cubicBezTo>
                    <a:pt x="1966421" y="2555762"/>
                    <a:pt x="1964710" y="2556619"/>
                    <a:pt x="1963569" y="2557571"/>
                  </a:cubicBezTo>
                  <a:cubicBezTo>
                    <a:pt x="1962618" y="2558332"/>
                    <a:pt x="1960717" y="2559379"/>
                    <a:pt x="1959386" y="2559855"/>
                  </a:cubicBezTo>
                  <a:cubicBezTo>
                    <a:pt x="1958055" y="2560331"/>
                    <a:pt x="1956248" y="2561188"/>
                    <a:pt x="1955488" y="2561854"/>
                  </a:cubicBezTo>
                  <a:cubicBezTo>
                    <a:pt x="1953206" y="2563663"/>
                    <a:pt x="1952446" y="2563948"/>
                    <a:pt x="1948928" y="2564424"/>
                  </a:cubicBezTo>
                  <a:cubicBezTo>
                    <a:pt x="1946076" y="2564805"/>
                    <a:pt x="1945506" y="2565091"/>
                    <a:pt x="1943699" y="2566614"/>
                  </a:cubicBezTo>
                  <a:cubicBezTo>
                    <a:pt x="1942178" y="2567851"/>
                    <a:pt x="1940942" y="2568518"/>
                    <a:pt x="1938756" y="2569089"/>
                  </a:cubicBezTo>
                  <a:cubicBezTo>
                    <a:pt x="1936759" y="2569565"/>
                    <a:pt x="1935333" y="2570231"/>
                    <a:pt x="1934192" y="2571183"/>
                  </a:cubicBezTo>
                  <a:cubicBezTo>
                    <a:pt x="1933147" y="2572040"/>
                    <a:pt x="1931436" y="2572896"/>
                    <a:pt x="1929439" y="2573468"/>
                  </a:cubicBezTo>
                  <a:cubicBezTo>
                    <a:pt x="1927633" y="2574039"/>
                    <a:pt x="1925541" y="2574991"/>
                    <a:pt x="1924495" y="2575752"/>
                  </a:cubicBezTo>
                  <a:cubicBezTo>
                    <a:pt x="1923450" y="2576609"/>
                    <a:pt x="1921263" y="2577561"/>
                    <a:pt x="1919172" y="2578132"/>
                  </a:cubicBezTo>
                  <a:cubicBezTo>
                    <a:pt x="1917270" y="2578703"/>
                    <a:pt x="1915369" y="2579560"/>
                    <a:pt x="1914894" y="2580036"/>
                  </a:cubicBezTo>
                  <a:cubicBezTo>
                    <a:pt x="1913848" y="2581178"/>
                    <a:pt x="1911471" y="2582320"/>
                    <a:pt x="1908999" y="2582891"/>
                  </a:cubicBezTo>
                  <a:cubicBezTo>
                    <a:pt x="1907858" y="2583177"/>
                    <a:pt x="1906052" y="2584034"/>
                    <a:pt x="1904816" y="2584891"/>
                  </a:cubicBezTo>
                  <a:cubicBezTo>
                    <a:pt x="1903485" y="2585842"/>
                    <a:pt x="1901584" y="2586794"/>
                    <a:pt x="1899778" y="2587365"/>
                  </a:cubicBezTo>
                  <a:cubicBezTo>
                    <a:pt x="1898162" y="2587842"/>
                    <a:pt x="1895880" y="2588889"/>
                    <a:pt x="1894739" y="2589650"/>
                  </a:cubicBezTo>
                  <a:cubicBezTo>
                    <a:pt x="1893598" y="2590412"/>
                    <a:pt x="1891982" y="2591268"/>
                    <a:pt x="1891221" y="2591459"/>
                  </a:cubicBezTo>
                  <a:cubicBezTo>
                    <a:pt x="1890461" y="2591649"/>
                    <a:pt x="1888940" y="2592030"/>
                    <a:pt x="1887989" y="2592316"/>
                  </a:cubicBezTo>
                  <a:cubicBezTo>
                    <a:pt x="1887038" y="2592601"/>
                    <a:pt x="1885422" y="2593363"/>
                    <a:pt x="1884376" y="2594219"/>
                  </a:cubicBezTo>
                  <a:cubicBezTo>
                    <a:pt x="1883046" y="2595266"/>
                    <a:pt x="1881429" y="2595933"/>
                    <a:pt x="1878958" y="2596504"/>
                  </a:cubicBezTo>
                  <a:cubicBezTo>
                    <a:pt x="1876391" y="2597170"/>
                    <a:pt x="1874870" y="2597837"/>
                    <a:pt x="1873539" y="2598788"/>
                  </a:cubicBezTo>
                  <a:cubicBezTo>
                    <a:pt x="1871732" y="2600121"/>
                    <a:pt x="1870972" y="2600502"/>
                    <a:pt x="1866884" y="2601454"/>
                  </a:cubicBezTo>
                  <a:cubicBezTo>
                    <a:pt x="1865933" y="2601644"/>
                    <a:pt x="1864222" y="2602501"/>
                    <a:pt x="1862986" y="2603262"/>
                  </a:cubicBezTo>
                  <a:cubicBezTo>
                    <a:pt x="1861750" y="2604119"/>
                    <a:pt x="1859374" y="2605071"/>
                    <a:pt x="1857282" y="2605642"/>
                  </a:cubicBezTo>
                  <a:cubicBezTo>
                    <a:pt x="1854810" y="2606309"/>
                    <a:pt x="1853194" y="2607070"/>
                    <a:pt x="1852243" y="2607927"/>
                  </a:cubicBezTo>
                  <a:cubicBezTo>
                    <a:pt x="1851388" y="2608593"/>
                    <a:pt x="1849962" y="2609450"/>
                    <a:pt x="1849011" y="2609640"/>
                  </a:cubicBezTo>
                  <a:cubicBezTo>
                    <a:pt x="1844162" y="2610878"/>
                    <a:pt x="1842737" y="2611354"/>
                    <a:pt x="1841596" y="2612305"/>
                  </a:cubicBezTo>
                  <a:cubicBezTo>
                    <a:pt x="1839979" y="2613638"/>
                    <a:pt x="1838173" y="2614305"/>
                    <a:pt x="1834656" y="2614971"/>
                  </a:cubicBezTo>
                  <a:cubicBezTo>
                    <a:pt x="1832659" y="2615352"/>
                    <a:pt x="1831138" y="2615923"/>
                    <a:pt x="1829617" y="2616970"/>
                  </a:cubicBezTo>
                  <a:cubicBezTo>
                    <a:pt x="1828191" y="2617922"/>
                    <a:pt x="1826195" y="2618683"/>
                    <a:pt x="1823628" y="2619350"/>
                  </a:cubicBezTo>
                  <a:cubicBezTo>
                    <a:pt x="1821251" y="2619921"/>
                    <a:pt x="1818874" y="2620873"/>
                    <a:pt x="1817353" y="2621730"/>
                  </a:cubicBezTo>
                  <a:cubicBezTo>
                    <a:pt x="1815737" y="2622682"/>
                    <a:pt x="1813550" y="2623538"/>
                    <a:pt x="1811079" y="2624109"/>
                  </a:cubicBezTo>
                  <a:cubicBezTo>
                    <a:pt x="1808797" y="2624680"/>
                    <a:pt x="1806325" y="2625537"/>
                    <a:pt x="1804899" y="2626394"/>
                  </a:cubicBezTo>
                  <a:cubicBezTo>
                    <a:pt x="1802332" y="2627917"/>
                    <a:pt x="1800906" y="2628393"/>
                    <a:pt x="1797294" y="2629154"/>
                  </a:cubicBezTo>
                  <a:cubicBezTo>
                    <a:pt x="1795963" y="2629440"/>
                    <a:pt x="1794251" y="2630106"/>
                    <a:pt x="1793396" y="2630582"/>
                  </a:cubicBezTo>
                  <a:cubicBezTo>
                    <a:pt x="1790829" y="2632296"/>
                    <a:pt x="1789688" y="2632676"/>
                    <a:pt x="1785505" y="2633438"/>
                  </a:cubicBezTo>
                  <a:cubicBezTo>
                    <a:pt x="1782843" y="2633914"/>
                    <a:pt x="1780942" y="2634485"/>
                    <a:pt x="1779896" y="2635152"/>
                  </a:cubicBezTo>
                  <a:cubicBezTo>
                    <a:pt x="1777329" y="2636865"/>
                    <a:pt x="1776569" y="2637150"/>
                    <a:pt x="1771720" y="2638102"/>
                  </a:cubicBezTo>
                  <a:cubicBezTo>
                    <a:pt x="1768203" y="2638769"/>
                    <a:pt x="1766587" y="2639340"/>
                    <a:pt x="1765541" y="2640101"/>
                  </a:cubicBezTo>
                  <a:cubicBezTo>
                    <a:pt x="1763354" y="2641720"/>
                    <a:pt x="1762213" y="2642005"/>
                    <a:pt x="1756699" y="2642481"/>
                  </a:cubicBezTo>
                  <a:cubicBezTo>
                    <a:pt x="1750900" y="2642957"/>
                    <a:pt x="1749569" y="2643243"/>
                    <a:pt x="1746337" y="2645146"/>
                  </a:cubicBezTo>
                  <a:cubicBezTo>
                    <a:pt x="1744626" y="2646193"/>
                    <a:pt x="1743010" y="2646670"/>
                    <a:pt x="1740253" y="2647145"/>
                  </a:cubicBezTo>
                  <a:cubicBezTo>
                    <a:pt x="1735594" y="2647907"/>
                    <a:pt x="1735499" y="2647907"/>
                    <a:pt x="1731506" y="2649716"/>
                  </a:cubicBezTo>
                  <a:cubicBezTo>
                    <a:pt x="1729605" y="2650572"/>
                    <a:pt x="1726753" y="2651429"/>
                    <a:pt x="1724566" y="2651715"/>
                  </a:cubicBezTo>
                  <a:cubicBezTo>
                    <a:pt x="1720003" y="2652476"/>
                    <a:pt x="1719813" y="2652476"/>
                    <a:pt x="1716010" y="2654190"/>
                  </a:cubicBezTo>
                  <a:cubicBezTo>
                    <a:pt x="1713824" y="2655141"/>
                    <a:pt x="1711257" y="2655808"/>
                    <a:pt x="1707929" y="2656379"/>
                  </a:cubicBezTo>
                  <a:cubicBezTo>
                    <a:pt x="1704507" y="2656950"/>
                    <a:pt x="1702035" y="2657616"/>
                    <a:pt x="1699563" y="2658664"/>
                  </a:cubicBezTo>
                  <a:cubicBezTo>
                    <a:pt x="1697377" y="2659615"/>
                    <a:pt x="1694525" y="2660472"/>
                    <a:pt x="1691768" y="2660948"/>
                  </a:cubicBezTo>
                  <a:cubicBezTo>
                    <a:pt x="1689296" y="2661329"/>
                    <a:pt x="1686063" y="2662281"/>
                    <a:pt x="1684447" y="2663042"/>
                  </a:cubicBezTo>
                  <a:cubicBezTo>
                    <a:pt x="1681500" y="2664280"/>
                    <a:pt x="1678933" y="2664851"/>
                    <a:pt x="1670948" y="2666184"/>
                  </a:cubicBezTo>
                  <a:cubicBezTo>
                    <a:pt x="1668666" y="2666564"/>
                    <a:pt x="1665434" y="2667421"/>
                    <a:pt x="1663342" y="2668278"/>
                  </a:cubicBezTo>
                  <a:cubicBezTo>
                    <a:pt x="1660775" y="2669325"/>
                    <a:pt x="1658589" y="2669896"/>
                    <a:pt x="1655737" y="2670182"/>
                  </a:cubicBezTo>
                  <a:cubicBezTo>
                    <a:pt x="1650508" y="2670753"/>
                    <a:pt x="1648511" y="2671229"/>
                    <a:pt x="1645089" y="2672752"/>
                  </a:cubicBezTo>
                  <a:cubicBezTo>
                    <a:pt x="1642997" y="2673704"/>
                    <a:pt x="1640431" y="2674275"/>
                    <a:pt x="1635297" y="2674941"/>
                  </a:cubicBezTo>
                  <a:cubicBezTo>
                    <a:pt x="1631114" y="2675512"/>
                    <a:pt x="1626836" y="2676464"/>
                    <a:pt x="1624649" y="2677226"/>
                  </a:cubicBezTo>
                  <a:cubicBezTo>
                    <a:pt x="1620371" y="2678654"/>
                    <a:pt x="1617899" y="2679130"/>
                    <a:pt x="1610484" y="2679986"/>
                  </a:cubicBezTo>
                  <a:cubicBezTo>
                    <a:pt x="1607442" y="2680272"/>
                    <a:pt x="1603829" y="2680938"/>
                    <a:pt x="1602498" y="2681414"/>
                  </a:cubicBezTo>
                  <a:cubicBezTo>
                    <a:pt x="1597840" y="2683033"/>
                    <a:pt x="1593562" y="2683889"/>
                    <a:pt x="1588428" y="2684365"/>
                  </a:cubicBezTo>
                  <a:cubicBezTo>
                    <a:pt x="1583389" y="2684841"/>
                    <a:pt x="1579872" y="2685603"/>
                    <a:pt x="1575309" y="2687221"/>
                  </a:cubicBezTo>
                  <a:cubicBezTo>
                    <a:pt x="1573883" y="2687697"/>
                    <a:pt x="1570840" y="2688268"/>
                    <a:pt x="1567703" y="2688458"/>
                  </a:cubicBezTo>
                  <a:cubicBezTo>
                    <a:pt x="1564851" y="2688744"/>
                    <a:pt x="1560383" y="2689125"/>
                    <a:pt x="1557911" y="2689315"/>
                  </a:cubicBezTo>
                  <a:cubicBezTo>
                    <a:pt x="1555344" y="2689506"/>
                    <a:pt x="1551827" y="2690172"/>
                    <a:pt x="1549830" y="2690743"/>
                  </a:cubicBezTo>
                  <a:cubicBezTo>
                    <a:pt x="1547929" y="2691314"/>
                    <a:pt x="1544887" y="2691981"/>
                    <a:pt x="1543271" y="2692171"/>
                  </a:cubicBezTo>
                  <a:cubicBezTo>
                    <a:pt x="1541559" y="2692361"/>
                    <a:pt x="1539468" y="2692742"/>
                    <a:pt x="1538517" y="2693028"/>
                  </a:cubicBezTo>
                  <a:cubicBezTo>
                    <a:pt x="1537566" y="2693218"/>
                    <a:pt x="1535475" y="2693408"/>
                    <a:pt x="1533859" y="2693408"/>
                  </a:cubicBezTo>
                  <a:cubicBezTo>
                    <a:pt x="1532243" y="2693408"/>
                    <a:pt x="1529676" y="2693599"/>
                    <a:pt x="1528155" y="2693789"/>
                  </a:cubicBezTo>
                  <a:cubicBezTo>
                    <a:pt x="1526634" y="2693980"/>
                    <a:pt x="1523876" y="2694360"/>
                    <a:pt x="1521880" y="2694646"/>
                  </a:cubicBezTo>
                  <a:cubicBezTo>
                    <a:pt x="1519884" y="2694932"/>
                    <a:pt x="1517602" y="2695503"/>
                    <a:pt x="1516651" y="2695978"/>
                  </a:cubicBezTo>
                  <a:cubicBezTo>
                    <a:pt x="1515415" y="2696550"/>
                    <a:pt x="1513989" y="2696930"/>
                    <a:pt x="1511993" y="2696930"/>
                  </a:cubicBezTo>
                  <a:cubicBezTo>
                    <a:pt x="1510377" y="2696930"/>
                    <a:pt x="1507144" y="2697216"/>
                    <a:pt x="1504863" y="2697502"/>
                  </a:cubicBezTo>
                  <a:cubicBezTo>
                    <a:pt x="1502581" y="2697692"/>
                    <a:pt x="1497257" y="2698073"/>
                    <a:pt x="1493074" y="2698168"/>
                  </a:cubicBezTo>
                  <a:cubicBezTo>
                    <a:pt x="1488511" y="2698358"/>
                    <a:pt x="1484898" y="2698644"/>
                    <a:pt x="1483853" y="2699025"/>
                  </a:cubicBezTo>
                  <a:cubicBezTo>
                    <a:pt x="1482997" y="2699310"/>
                    <a:pt x="1481001" y="2699596"/>
                    <a:pt x="1479574" y="2699596"/>
                  </a:cubicBezTo>
                  <a:cubicBezTo>
                    <a:pt x="1478148" y="2699596"/>
                    <a:pt x="1475772" y="2699977"/>
                    <a:pt x="1474251" y="2700452"/>
                  </a:cubicBezTo>
                  <a:cubicBezTo>
                    <a:pt x="1470448" y="2701595"/>
                    <a:pt x="1464649" y="2702071"/>
                    <a:pt x="1446871" y="2702547"/>
                  </a:cubicBezTo>
                  <a:cubicBezTo>
                    <a:pt x="1437554" y="2702832"/>
                    <a:pt x="1429949" y="2703213"/>
                    <a:pt x="1427667" y="2703594"/>
                  </a:cubicBezTo>
                  <a:cubicBezTo>
                    <a:pt x="1425576" y="2703975"/>
                    <a:pt x="1421298" y="2704165"/>
                    <a:pt x="1418350" y="2704165"/>
                  </a:cubicBezTo>
                  <a:cubicBezTo>
                    <a:pt x="1413597" y="2704165"/>
                    <a:pt x="1412551" y="2704260"/>
                    <a:pt x="1410650" y="2705022"/>
                  </a:cubicBezTo>
                  <a:cubicBezTo>
                    <a:pt x="1408083" y="2706069"/>
                    <a:pt x="1339919" y="2707497"/>
                    <a:pt x="1335546" y="2706545"/>
                  </a:cubicBezTo>
                  <a:lnTo>
                    <a:pt x="1335546" y="2706545"/>
                  </a:lnTo>
                  <a:close/>
                </a:path>
              </a:pathLst>
            </a:custGeom>
            <a:solidFill>
              <a:srgbClr val="FFFFFF">
                <a:alpha val="25000"/>
              </a:srgbClr>
            </a:solidFill>
            <a:ln w="0" cap="flat">
              <a:noFill/>
              <a:prstDash val="solid"/>
              <a:miter/>
            </a:ln>
          </p:spPr>
          <p:txBody>
            <a:bodyPr rtlCol="0" anchor="ctr"/>
            <a:lstStyle/>
            <a:p>
              <a:endParaRPr lang="en-US"/>
            </a:p>
          </p:txBody>
        </p:sp>
      </p:grpSp>
      <p:pic>
        <p:nvPicPr>
          <p:cNvPr id="20" name="Graphic 19">
            <a:extLst>
              <a:ext uri="{FF2B5EF4-FFF2-40B4-BE49-F238E27FC236}">
                <a16:creationId xmlns:a16="http://schemas.microsoft.com/office/drawing/2014/main" id="{B77D0CF6-9CCE-4D78-4A1E-4959C9A8A32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79376" y="457200"/>
            <a:ext cx="864096" cy="888281"/>
          </a:xfrm>
          <a:prstGeom prst="rect">
            <a:avLst/>
          </a:prstGeom>
        </p:spPr>
      </p:pic>
    </p:spTree>
    <p:extLst>
      <p:ext uri="{BB962C8B-B14F-4D97-AF65-F5344CB8AC3E}">
        <p14:creationId xmlns:p14="http://schemas.microsoft.com/office/powerpoint/2010/main" val="17743982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Metrics Icons">
    <p:bg>
      <p:bgRef idx="1001">
        <a:schemeClr val="bg2"/>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B849D6E-C2F5-8245-7A04-B708AAE04B6D}"/>
              </a:ext>
            </a:extLst>
          </p:cNvPr>
          <p:cNvSpPr>
            <a:spLocks noGrp="1" noRot="1" noMove="1" noResize="1" noEditPoints="1" noAdjustHandles="1" noChangeArrowheads="1" noChangeShapeType="1"/>
          </p:cNvSpPr>
          <p:nvPr userDrawn="1"/>
        </p:nvSpPr>
        <p:spPr>
          <a:xfrm>
            <a:off x="8128000" y="0"/>
            <a:ext cx="4064000" cy="686879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3889CF-20C2-8EC6-9D69-CC0651D40867}"/>
              </a:ext>
            </a:extLst>
          </p:cNvPr>
          <p:cNvSpPr>
            <a:spLocks noGrp="1" noRot="1" noMove="1" noResize="1" noEditPoints="1" noAdjustHandles="1" noChangeArrowheads="1" noChangeShapeType="1"/>
          </p:cNvSpPr>
          <p:nvPr userDrawn="1"/>
        </p:nvSpPr>
        <p:spPr>
          <a:xfrm>
            <a:off x="4064000" y="0"/>
            <a:ext cx="4064000" cy="68687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766EE1D-DA6A-3B71-2229-DAB158974AF2}"/>
              </a:ext>
            </a:extLst>
          </p:cNvPr>
          <p:cNvSpPr>
            <a:spLocks noGrp="1" noRot="1" noMove="1" noResize="1" noEditPoints="1" noAdjustHandles="1" noChangeArrowheads="1" noChangeShapeType="1"/>
          </p:cNvSpPr>
          <p:nvPr userDrawn="1"/>
        </p:nvSpPr>
        <p:spPr>
          <a:xfrm>
            <a:off x="-960" y="6514"/>
            <a:ext cx="4064000" cy="68687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E1B032C6-09E3-D3E0-A499-FB545B726324}"/>
              </a:ext>
            </a:extLst>
          </p:cNvPr>
          <p:cNvSpPr>
            <a:spLocks noGrp="1"/>
          </p:cNvSpPr>
          <p:nvPr>
            <p:ph type="body" sz="quarter" idx="16"/>
          </p:nvPr>
        </p:nvSpPr>
        <p:spPr>
          <a:xfrm>
            <a:off x="842796" y="3531183"/>
            <a:ext cx="2376487" cy="1295400"/>
          </a:xfrm>
        </p:spPr>
        <p:txBody>
          <a:bodyPr/>
          <a:lstStyle>
            <a:lvl1pPr marL="0" indent="0" algn="ctr">
              <a:lnSpc>
                <a:spcPct val="100000"/>
              </a:lnSpc>
              <a:spcBef>
                <a:spcPts val="0"/>
              </a:spcBef>
              <a:buNone/>
              <a:defRPr sz="1400"/>
            </a:lvl1pPr>
          </a:lstStyle>
          <a:p>
            <a:pPr lvl="0"/>
            <a:r>
              <a:rPr lang="en-GB"/>
              <a:t>Click to edit Master text styles</a:t>
            </a:r>
          </a:p>
        </p:txBody>
      </p:sp>
      <p:sp>
        <p:nvSpPr>
          <p:cNvPr id="31" name="Text Placeholder 6">
            <a:extLst>
              <a:ext uri="{FF2B5EF4-FFF2-40B4-BE49-F238E27FC236}">
                <a16:creationId xmlns:a16="http://schemas.microsoft.com/office/drawing/2014/main" id="{8D071D57-0CB3-B539-B392-5A406D6AE1EC}"/>
              </a:ext>
            </a:extLst>
          </p:cNvPr>
          <p:cNvSpPr>
            <a:spLocks noGrp="1"/>
          </p:cNvSpPr>
          <p:nvPr>
            <p:ph type="body" sz="quarter" idx="17"/>
          </p:nvPr>
        </p:nvSpPr>
        <p:spPr>
          <a:xfrm>
            <a:off x="4912179" y="3531183"/>
            <a:ext cx="2376487" cy="1295400"/>
          </a:xfrm>
        </p:spPr>
        <p:txBody>
          <a:bodyPr/>
          <a:lstStyle>
            <a:lvl1pPr marL="0" indent="0" algn="ctr">
              <a:lnSpc>
                <a:spcPct val="100000"/>
              </a:lnSpc>
              <a:spcBef>
                <a:spcPts val="0"/>
              </a:spcBef>
              <a:buNone/>
              <a:defRPr sz="1400"/>
            </a:lvl1pPr>
          </a:lstStyle>
          <a:p>
            <a:pPr lvl="0"/>
            <a:r>
              <a:rPr lang="en-GB"/>
              <a:t>Click to edit Master text styles</a:t>
            </a:r>
          </a:p>
        </p:txBody>
      </p:sp>
      <p:sp>
        <p:nvSpPr>
          <p:cNvPr id="33" name="Text Placeholder 6">
            <a:extLst>
              <a:ext uri="{FF2B5EF4-FFF2-40B4-BE49-F238E27FC236}">
                <a16:creationId xmlns:a16="http://schemas.microsoft.com/office/drawing/2014/main" id="{F354EEBF-4178-80E1-9C55-6C82C54EF26D}"/>
              </a:ext>
            </a:extLst>
          </p:cNvPr>
          <p:cNvSpPr>
            <a:spLocks noGrp="1"/>
          </p:cNvSpPr>
          <p:nvPr>
            <p:ph type="body" sz="quarter" idx="19"/>
          </p:nvPr>
        </p:nvSpPr>
        <p:spPr>
          <a:xfrm>
            <a:off x="8971757" y="3531183"/>
            <a:ext cx="2376487" cy="1295400"/>
          </a:xfrm>
        </p:spPr>
        <p:txBody>
          <a:bodyPr/>
          <a:lstStyle>
            <a:lvl1pPr marL="0" indent="0" algn="ctr">
              <a:lnSpc>
                <a:spcPct val="100000"/>
              </a:lnSpc>
              <a:spcBef>
                <a:spcPts val="0"/>
              </a:spcBef>
              <a:buNone/>
              <a:defRPr sz="1400"/>
            </a:lvl1pPr>
          </a:lstStyle>
          <a:p>
            <a:pPr lvl="0"/>
            <a:r>
              <a:rPr lang="en-GB"/>
              <a:t>Click to edit Master text styles</a:t>
            </a:r>
          </a:p>
        </p:txBody>
      </p:sp>
      <p:sp>
        <p:nvSpPr>
          <p:cNvPr id="35" name="Date Placeholder 34">
            <a:extLst>
              <a:ext uri="{FF2B5EF4-FFF2-40B4-BE49-F238E27FC236}">
                <a16:creationId xmlns:a16="http://schemas.microsoft.com/office/drawing/2014/main" id="{F2862F17-6E60-8FFA-AF92-2F28949CA40B}"/>
              </a:ext>
            </a:extLst>
          </p:cNvPr>
          <p:cNvSpPr>
            <a:spLocks noGrp="1"/>
          </p:cNvSpPr>
          <p:nvPr>
            <p:ph type="dt" sz="half" idx="21"/>
          </p:nvPr>
        </p:nvSpPr>
        <p:spPr/>
        <p:txBody>
          <a:bodyPr/>
          <a:lstStyle/>
          <a:p>
            <a:fld id="{FE874311-4916-B24A-8F58-DCB68CCDBFBB}" type="datetime1">
              <a:t>6/1/2026</a:t>
            </a:fld>
            <a:endParaRPr lang="en-US"/>
          </a:p>
        </p:txBody>
      </p:sp>
      <p:sp>
        <p:nvSpPr>
          <p:cNvPr id="36" name="Footer Placeholder 35">
            <a:extLst>
              <a:ext uri="{FF2B5EF4-FFF2-40B4-BE49-F238E27FC236}">
                <a16:creationId xmlns:a16="http://schemas.microsoft.com/office/drawing/2014/main" id="{6352E1C9-267D-B0CE-B3EA-0656C490FF4B}"/>
              </a:ext>
            </a:extLst>
          </p:cNvPr>
          <p:cNvSpPr>
            <a:spLocks noGrp="1"/>
          </p:cNvSpPr>
          <p:nvPr>
            <p:ph type="ftr" sz="quarter" idx="22"/>
          </p:nvPr>
        </p:nvSpPr>
        <p:spPr/>
        <p:txBody>
          <a:bodyPr/>
          <a:lstStyle/>
          <a:p>
            <a:r>
              <a:rPr lang="en-US"/>
              <a:t>COPYRIGHT © 2026 – CORE POWER</a:t>
            </a:r>
          </a:p>
        </p:txBody>
      </p:sp>
      <p:sp>
        <p:nvSpPr>
          <p:cNvPr id="37" name="Slide Number Placeholder 36">
            <a:extLst>
              <a:ext uri="{FF2B5EF4-FFF2-40B4-BE49-F238E27FC236}">
                <a16:creationId xmlns:a16="http://schemas.microsoft.com/office/drawing/2014/main" id="{12A85EC7-2FA6-12B6-F584-94A1FF7A0C78}"/>
              </a:ext>
            </a:extLst>
          </p:cNvPr>
          <p:cNvSpPr>
            <a:spLocks noGrp="1"/>
          </p:cNvSpPr>
          <p:nvPr>
            <p:ph type="sldNum" sz="quarter" idx="23"/>
          </p:nvPr>
        </p:nvSpPr>
        <p:spPr/>
        <p:txBody>
          <a:bodyPr/>
          <a:lstStyle/>
          <a:p>
            <a:fld id="{1D2FB3BF-7B78-3C4D-80DA-A2A662ACEAB4}" type="slidenum">
              <a:rPr lang="en-US" smtClean="0"/>
              <a:pPr/>
              <a:t>‹#›</a:t>
            </a:fld>
            <a:endParaRPr lang="en-US"/>
          </a:p>
        </p:txBody>
      </p:sp>
      <p:sp>
        <p:nvSpPr>
          <p:cNvPr id="4" name="Oval 3">
            <a:extLst>
              <a:ext uri="{FF2B5EF4-FFF2-40B4-BE49-F238E27FC236}">
                <a16:creationId xmlns:a16="http://schemas.microsoft.com/office/drawing/2014/main" id="{070944EA-1350-06D5-06BA-60BC576295C4}"/>
              </a:ext>
            </a:extLst>
          </p:cNvPr>
          <p:cNvSpPr/>
          <p:nvPr userDrawn="1"/>
        </p:nvSpPr>
        <p:spPr>
          <a:xfrm>
            <a:off x="1434059" y="2131200"/>
            <a:ext cx="1195200" cy="1195200"/>
          </a:xfrm>
          <a:prstGeom prst="ellipse">
            <a:avLst/>
          </a:prstGeom>
          <a:noFill/>
          <a:ln w="317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4782C92C-EE2D-426B-5540-CFB914936051}"/>
              </a:ext>
            </a:extLst>
          </p:cNvPr>
          <p:cNvSpPr>
            <a:spLocks noGrp="1" noChangeAspect="1"/>
          </p:cNvSpPr>
          <p:nvPr>
            <p:ph type="pic" sz="quarter" idx="24" hasCustomPrompt="1"/>
          </p:nvPr>
        </p:nvSpPr>
        <p:spPr>
          <a:xfrm>
            <a:off x="1581040" y="2278800"/>
            <a:ext cx="900000" cy="900000"/>
          </a:xfrm>
        </p:spPr>
        <p:txBody>
          <a:bodyPr bIns="540000" anchor="ctr" anchorCtr="0"/>
          <a:lstStyle>
            <a:lvl1pPr marL="0" indent="0" algn="ctr">
              <a:buNone/>
              <a:defRPr sz="1050"/>
            </a:lvl1pPr>
          </a:lstStyle>
          <a:p>
            <a:r>
              <a:rPr lang="en-US"/>
              <a:t>Insert icon</a:t>
            </a:r>
          </a:p>
        </p:txBody>
      </p:sp>
      <p:sp>
        <p:nvSpPr>
          <p:cNvPr id="8" name="Oval 7">
            <a:extLst>
              <a:ext uri="{FF2B5EF4-FFF2-40B4-BE49-F238E27FC236}">
                <a16:creationId xmlns:a16="http://schemas.microsoft.com/office/drawing/2014/main" id="{A1883D92-136A-5BD7-2F64-14629DCF5B1C}"/>
              </a:ext>
            </a:extLst>
          </p:cNvPr>
          <p:cNvSpPr/>
          <p:nvPr userDrawn="1"/>
        </p:nvSpPr>
        <p:spPr>
          <a:xfrm>
            <a:off x="5498400" y="2131200"/>
            <a:ext cx="1195200" cy="1195200"/>
          </a:xfrm>
          <a:prstGeom prst="ellipse">
            <a:avLst/>
          </a:prstGeom>
          <a:noFill/>
          <a:ln w="317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62BEF425-8E89-A0FD-C6E9-5C9FB907A5CE}"/>
              </a:ext>
            </a:extLst>
          </p:cNvPr>
          <p:cNvSpPr>
            <a:spLocks noGrp="1" noChangeAspect="1"/>
          </p:cNvSpPr>
          <p:nvPr>
            <p:ph type="pic" sz="quarter" idx="25" hasCustomPrompt="1"/>
          </p:nvPr>
        </p:nvSpPr>
        <p:spPr>
          <a:xfrm>
            <a:off x="5645795" y="2278800"/>
            <a:ext cx="900411" cy="900000"/>
          </a:xfrm>
        </p:spPr>
        <p:txBody>
          <a:bodyPr bIns="540000" anchor="ctr" anchorCtr="0"/>
          <a:lstStyle>
            <a:lvl1pPr marL="0" indent="0" algn="ctr">
              <a:buNone/>
              <a:defRPr sz="1050"/>
            </a:lvl1pPr>
          </a:lstStyle>
          <a:p>
            <a:r>
              <a:rPr lang="en-US"/>
              <a:t>Insert icon</a:t>
            </a:r>
          </a:p>
        </p:txBody>
      </p:sp>
      <p:sp>
        <p:nvSpPr>
          <p:cNvPr id="10" name="Oval 9">
            <a:extLst>
              <a:ext uri="{FF2B5EF4-FFF2-40B4-BE49-F238E27FC236}">
                <a16:creationId xmlns:a16="http://schemas.microsoft.com/office/drawing/2014/main" id="{594A5E36-BCBE-64C2-0D26-0E77571FCE74}"/>
              </a:ext>
            </a:extLst>
          </p:cNvPr>
          <p:cNvSpPr/>
          <p:nvPr userDrawn="1"/>
        </p:nvSpPr>
        <p:spPr>
          <a:xfrm>
            <a:off x="9562400" y="2131200"/>
            <a:ext cx="1195200" cy="1195200"/>
          </a:xfrm>
          <a:prstGeom prst="ellipse">
            <a:avLst/>
          </a:prstGeom>
          <a:noFill/>
          <a:ln w="317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5">
            <a:extLst>
              <a:ext uri="{FF2B5EF4-FFF2-40B4-BE49-F238E27FC236}">
                <a16:creationId xmlns:a16="http://schemas.microsoft.com/office/drawing/2014/main" id="{9BC2E622-F0C0-7E3E-D265-082E042B53DC}"/>
              </a:ext>
            </a:extLst>
          </p:cNvPr>
          <p:cNvSpPr>
            <a:spLocks noGrp="1" noChangeAspect="1"/>
          </p:cNvSpPr>
          <p:nvPr>
            <p:ph type="pic" sz="quarter" idx="26" hasCustomPrompt="1"/>
          </p:nvPr>
        </p:nvSpPr>
        <p:spPr>
          <a:xfrm>
            <a:off x="9709795" y="2278800"/>
            <a:ext cx="900411" cy="900000"/>
          </a:xfrm>
        </p:spPr>
        <p:txBody>
          <a:bodyPr bIns="540000" anchor="ctr" anchorCtr="0"/>
          <a:lstStyle>
            <a:lvl1pPr marL="0" indent="0" algn="ctr">
              <a:buNone/>
              <a:defRPr sz="1050"/>
            </a:lvl1pPr>
          </a:lstStyle>
          <a:p>
            <a:r>
              <a:rPr lang="en-US"/>
              <a:t>Insert icon</a:t>
            </a:r>
          </a:p>
        </p:txBody>
      </p:sp>
    </p:spTree>
    <p:extLst>
      <p:ext uri="{BB962C8B-B14F-4D97-AF65-F5344CB8AC3E}">
        <p14:creationId xmlns:p14="http://schemas.microsoft.com/office/powerpoint/2010/main" val="15340480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Metrics Numbers">
    <p:bg>
      <p:bgRef idx="1001">
        <a:schemeClr val="bg2"/>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B849D6E-C2F5-8245-7A04-B708AAE04B6D}"/>
              </a:ext>
            </a:extLst>
          </p:cNvPr>
          <p:cNvSpPr>
            <a:spLocks noGrp="1" noRot="1" noMove="1" noResize="1" noEditPoints="1" noAdjustHandles="1" noChangeArrowheads="1" noChangeShapeType="1"/>
          </p:cNvSpPr>
          <p:nvPr userDrawn="1"/>
        </p:nvSpPr>
        <p:spPr>
          <a:xfrm>
            <a:off x="8128000" y="0"/>
            <a:ext cx="4064000" cy="686879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3889CF-20C2-8EC6-9D69-CC0651D40867}"/>
              </a:ext>
            </a:extLst>
          </p:cNvPr>
          <p:cNvSpPr>
            <a:spLocks noGrp="1" noRot="1" noMove="1" noResize="1" noEditPoints="1" noAdjustHandles="1" noChangeArrowheads="1" noChangeShapeType="1"/>
          </p:cNvSpPr>
          <p:nvPr userDrawn="1"/>
        </p:nvSpPr>
        <p:spPr>
          <a:xfrm>
            <a:off x="4064000" y="0"/>
            <a:ext cx="4064000" cy="68687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766EE1D-DA6A-3B71-2229-DAB158974AF2}"/>
              </a:ext>
            </a:extLst>
          </p:cNvPr>
          <p:cNvSpPr>
            <a:spLocks noGrp="1" noRot="1" noMove="1" noResize="1" noEditPoints="1" noAdjustHandles="1" noChangeArrowheads="1" noChangeShapeType="1"/>
          </p:cNvSpPr>
          <p:nvPr userDrawn="1"/>
        </p:nvSpPr>
        <p:spPr>
          <a:xfrm>
            <a:off x="-960" y="6514"/>
            <a:ext cx="4064000" cy="68687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E1B032C6-09E3-D3E0-A499-FB545B726324}"/>
              </a:ext>
            </a:extLst>
          </p:cNvPr>
          <p:cNvSpPr>
            <a:spLocks noGrp="1"/>
          </p:cNvSpPr>
          <p:nvPr>
            <p:ph type="body" sz="quarter" idx="16"/>
          </p:nvPr>
        </p:nvSpPr>
        <p:spPr>
          <a:xfrm>
            <a:off x="842796" y="3531183"/>
            <a:ext cx="2376487" cy="1295400"/>
          </a:xfrm>
        </p:spPr>
        <p:txBody>
          <a:bodyPr/>
          <a:lstStyle>
            <a:lvl1pPr marL="0" indent="0" algn="ctr">
              <a:lnSpc>
                <a:spcPct val="100000"/>
              </a:lnSpc>
              <a:spcBef>
                <a:spcPts val="0"/>
              </a:spcBef>
              <a:buNone/>
              <a:defRPr sz="1400"/>
            </a:lvl1pPr>
          </a:lstStyle>
          <a:p>
            <a:pPr lvl="0"/>
            <a:r>
              <a:rPr lang="en-GB"/>
              <a:t>Click to edit Master text styles</a:t>
            </a:r>
          </a:p>
        </p:txBody>
      </p:sp>
      <p:sp>
        <p:nvSpPr>
          <p:cNvPr id="31" name="Text Placeholder 6">
            <a:extLst>
              <a:ext uri="{FF2B5EF4-FFF2-40B4-BE49-F238E27FC236}">
                <a16:creationId xmlns:a16="http://schemas.microsoft.com/office/drawing/2014/main" id="{8D071D57-0CB3-B539-B392-5A406D6AE1EC}"/>
              </a:ext>
            </a:extLst>
          </p:cNvPr>
          <p:cNvSpPr>
            <a:spLocks noGrp="1"/>
          </p:cNvSpPr>
          <p:nvPr>
            <p:ph type="body" sz="quarter" idx="17"/>
          </p:nvPr>
        </p:nvSpPr>
        <p:spPr>
          <a:xfrm>
            <a:off x="4912179" y="3531183"/>
            <a:ext cx="2376487" cy="1295400"/>
          </a:xfrm>
        </p:spPr>
        <p:txBody>
          <a:bodyPr/>
          <a:lstStyle>
            <a:lvl1pPr marL="0" indent="0" algn="ctr">
              <a:lnSpc>
                <a:spcPct val="100000"/>
              </a:lnSpc>
              <a:spcBef>
                <a:spcPts val="0"/>
              </a:spcBef>
              <a:buNone/>
              <a:defRPr sz="1400"/>
            </a:lvl1pPr>
          </a:lstStyle>
          <a:p>
            <a:pPr lvl="0"/>
            <a:r>
              <a:rPr lang="en-GB"/>
              <a:t>Click to edit Master text styles</a:t>
            </a:r>
          </a:p>
        </p:txBody>
      </p:sp>
      <p:sp>
        <p:nvSpPr>
          <p:cNvPr id="33" name="Text Placeholder 6">
            <a:extLst>
              <a:ext uri="{FF2B5EF4-FFF2-40B4-BE49-F238E27FC236}">
                <a16:creationId xmlns:a16="http://schemas.microsoft.com/office/drawing/2014/main" id="{F354EEBF-4178-80E1-9C55-6C82C54EF26D}"/>
              </a:ext>
            </a:extLst>
          </p:cNvPr>
          <p:cNvSpPr>
            <a:spLocks noGrp="1"/>
          </p:cNvSpPr>
          <p:nvPr>
            <p:ph type="body" sz="quarter" idx="19"/>
          </p:nvPr>
        </p:nvSpPr>
        <p:spPr>
          <a:xfrm>
            <a:off x="8971757" y="3531183"/>
            <a:ext cx="2376487" cy="1295400"/>
          </a:xfrm>
        </p:spPr>
        <p:txBody>
          <a:bodyPr/>
          <a:lstStyle>
            <a:lvl1pPr marL="0" indent="0" algn="ctr">
              <a:lnSpc>
                <a:spcPct val="100000"/>
              </a:lnSpc>
              <a:spcBef>
                <a:spcPts val="0"/>
              </a:spcBef>
              <a:buNone/>
              <a:defRPr sz="1400"/>
            </a:lvl1pPr>
          </a:lstStyle>
          <a:p>
            <a:pPr lvl="0"/>
            <a:r>
              <a:rPr lang="en-GB"/>
              <a:t>Click to edit Master text styles</a:t>
            </a:r>
          </a:p>
        </p:txBody>
      </p:sp>
      <p:sp>
        <p:nvSpPr>
          <p:cNvPr id="35" name="Date Placeholder 34">
            <a:extLst>
              <a:ext uri="{FF2B5EF4-FFF2-40B4-BE49-F238E27FC236}">
                <a16:creationId xmlns:a16="http://schemas.microsoft.com/office/drawing/2014/main" id="{F2862F17-6E60-8FFA-AF92-2F28949CA40B}"/>
              </a:ext>
            </a:extLst>
          </p:cNvPr>
          <p:cNvSpPr>
            <a:spLocks noGrp="1"/>
          </p:cNvSpPr>
          <p:nvPr>
            <p:ph type="dt" sz="half" idx="21"/>
          </p:nvPr>
        </p:nvSpPr>
        <p:spPr/>
        <p:txBody>
          <a:bodyPr/>
          <a:lstStyle/>
          <a:p>
            <a:fld id="{B8FE07D9-8397-C541-A805-0464937C9272}" type="datetime1">
              <a:t>6/1/2026</a:t>
            </a:fld>
            <a:endParaRPr lang="en-US"/>
          </a:p>
        </p:txBody>
      </p:sp>
      <p:sp>
        <p:nvSpPr>
          <p:cNvPr id="36" name="Footer Placeholder 35">
            <a:extLst>
              <a:ext uri="{FF2B5EF4-FFF2-40B4-BE49-F238E27FC236}">
                <a16:creationId xmlns:a16="http://schemas.microsoft.com/office/drawing/2014/main" id="{6352E1C9-267D-B0CE-B3EA-0656C490FF4B}"/>
              </a:ext>
            </a:extLst>
          </p:cNvPr>
          <p:cNvSpPr>
            <a:spLocks noGrp="1"/>
          </p:cNvSpPr>
          <p:nvPr>
            <p:ph type="ftr" sz="quarter" idx="22"/>
          </p:nvPr>
        </p:nvSpPr>
        <p:spPr/>
        <p:txBody>
          <a:bodyPr/>
          <a:lstStyle/>
          <a:p>
            <a:r>
              <a:rPr lang="en-US"/>
              <a:t>COPYRIGHT © 2026 – CORE POWER</a:t>
            </a:r>
          </a:p>
        </p:txBody>
      </p:sp>
      <p:sp>
        <p:nvSpPr>
          <p:cNvPr id="37" name="Slide Number Placeholder 36">
            <a:extLst>
              <a:ext uri="{FF2B5EF4-FFF2-40B4-BE49-F238E27FC236}">
                <a16:creationId xmlns:a16="http://schemas.microsoft.com/office/drawing/2014/main" id="{12A85EC7-2FA6-12B6-F584-94A1FF7A0C78}"/>
              </a:ext>
            </a:extLst>
          </p:cNvPr>
          <p:cNvSpPr>
            <a:spLocks noGrp="1"/>
          </p:cNvSpPr>
          <p:nvPr>
            <p:ph type="sldNum" sz="quarter" idx="23"/>
          </p:nvPr>
        </p:nvSpPr>
        <p:spPr/>
        <p:txBody>
          <a:bodyPr/>
          <a:lstStyle/>
          <a:p>
            <a:fld id="{1D2FB3BF-7B78-3C4D-80DA-A2A662ACEAB4}" type="slidenum">
              <a:rPr lang="en-US" smtClean="0"/>
              <a:pPr/>
              <a:t>‹#›</a:t>
            </a:fld>
            <a:endParaRPr lang="en-US"/>
          </a:p>
        </p:txBody>
      </p:sp>
      <p:sp>
        <p:nvSpPr>
          <p:cNvPr id="2" name="Text Placeholder 6">
            <a:extLst>
              <a:ext uri="{FF2B5EF4-FFF2-40B4-BE49-F238E27FC236}">
                <a16:creationId xmlns:a16="http://schemas.microsoft.com/office/drawing/2014/main" id="{A401850A-7153-95D1-BCF5-CC440B7510F8}"/>
              </a:ext>
            </a:extLst>
          </p:cNvPr>
          <p:cNvSpPr>
            <a:spLocks noGrp="1"/>
          </p:cNvSpPr>
          <p:nvPr>
            <p:ph type="body" sz="quarter" idx="24" hasCustomPrompt="1"/>
          </p:nvPr>
        </p:nvSpPr>
        <p:spPr>
          <a:xfrm>
            <a:off x="842796" y="2114895"/>
            <a:ext cx="2376487" cy="1295400"/>
          </a:xfrm>
        </p:spPr>
        <p:txBody>
          <a:bodyPr/>
          <a:lstStyle>
            <a:lvl1pPr marL="0" indent="0" algn="ctr">
              <a:lnSpc>
                <a:spcPct val="100000"/>
              </a:lnSpc>
              <a:spcBef>
                <a:spcPts val="0"/>
              </a:spcBef>
              <a:buNone/>
              <a:defRPr sz="8800" b="0"/>
            </a:lvl1pPr>
          </a:lstStyle>
          <a:p>
            <a:pPr lvl="0"/>
            <a:r>
              <a:rPr lang="en-GB"/>
              <a:t>##%</a:t>
            </a:r>
            <a:endParaRPr lang="en-US"/>
          </a:p>
        </p:txBody>
      </p:sp>
      <p:sp>
        <p:nvSpPr>
          <p:cNvPr id="3" name="Text Placeholder 6">
            <a:extLst>
              <a:ext uri="{FF2B5EF4-FFF2-40B4-BE49-F238E27FC236}">
                <a16:creationId xmlns:a16="http://schemas.microsoft.com/office/drawing/2014/main" id="{1F91A1F3-F0F4-4EB3-9D8D-60C6244DD7D7}"/>
              </a:ext>
            </a:extLst>
          </p:cNvPr>
          <p:cNvSpPr>
            <a:spLocks noGrp="1"/>
          </p:cNvSpPr>
          <p:nvPr>
            <p:ph type="body" sz="quarter" idx="25" hasCustomPrompt="1"/>
          </p:nvPr>
        </p:nvSpPr>
        <p:spPr>
          <a:xfrm>
            <a:off x="4912179" y="2114895"/>
            <a:ext cx="2376487" cy="1295400"/>
          </a:xfrm>
        </p:spPr>
        <p:txBody>
          <a:bodyPr/>
          <a:lstStyle>
            <a:lvl1pPr marL="0" indent="0" algn="ctr">
              <a:lnSpc>
                <a:spcPct val="100000"/>
              </a:lnSpc>
              <a:spcBef>
                <a:spcPts val="0"/>
              </a:spcBef>
              <a:buNone/>
              <a:defRPr sz="8800" b="0"/>
            </a:lvl1pPr>
          </a:lstStyle>
          <a:p>
            <a:pPr lvl="0"/>
            <a:r>
              <a:rPr lang="en-GB"/>
              <a:t>##%</a:t>
            </a:r>
            <a:endParaRPr lang="en-US"/>
          </a:p>
        </p:txBody>
      </p:sp>
      <p:sp>
        <p:nvSpPr>
          <p:cNvPr id="4" name="Text Placeholder 6">
            <a:extLst>
              <a:ext uri="{FF2B5EF4-FFF2-40B4-BE49-F238E27FC236}">
                <a16:creationId xmlns:a16="http://schemas.microsoft.com/office/drawing/2014/main" id="{E5BDF188-255F-6864-5320-380F839DE6EB}"/>
              </a:ext>
            </a:extLst>
          </p:cNvPr>
          <p:cNvSpPr>
            <a:spLocks noGrp="1"/>
          </p:cNvSpPr>
          <p:nvPr>
            <p:ph type="body" sz="quarter" idx="26" hasCustomPrompt="1"/>
          </p:nvPr>
        </p:nvSpPr>
        <p:spPr>
          <a:xfrm>
            <a:off x="8971757" y="2114895"/>
            <a:ext cx="2376487" cy="1295400"/>
          </a:xfrm>
        </p:spPr>
        <p:txBody>
          <a:bodyPr/>
          <a:lstStyle>
            <a:lvl1pPr marL="0" indent="0" algn="ctr">
              <a:lnSpc>
                <a:spcPct val="100000"/>
              </a:lnSpc>
              <a:spcBef>
                <a:spcPts val="0"/>
              </a:spcBef>
              <a:buNone/>
              <a:defRPr sz="8800" b="0"/>
            </a:lvl1pPr>
          </a:lstStyle>
          <a:p>
            <a:pPr lvl="0"/>
            <a:r>
              <a:rPr lang="en-GB"/>
              <a:t>##%</a:t>
            </a:r>
            <a:endParaRPr lang="en-US"/>
          </a:p>
        </p:txBody>
      </p:sp>
    </p:spTree>
    <p:extLst>
      <p:ext uri="{BB962C8B-B14F-4D97-AF65-F5344CB8AC3E}">
        <p14:creationId xmlns:p14="http://schemas.microsoft.com/office/powerpoint/2010/main" val="24938782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551384" y="2644170"/>
            <a:ext cx="11089232" cy="1569660"/>
          </a:xfrm>
          <a:prstGeom prst="rect">
            <a:avLst/>
          </a:prstGeom>
          <a:noFill/>
        </p:spPr>
        <p:txBody>
          <a:bodyPr wrap="square" rtlCol="0">
            <a:spAutoFit/>
          </a:bodyPr>
          <a:lstStyle/>
          <a:p>
            <a:pPr algn="ctr"/>
            <a:r>
              <a:rPr lang="en-US" sz="9600" b="1">
                <a:solidFill>
                  <a:schemeClr val="tx2"/>
                </a:solidFill>
              </a:rPr>
              <a:t>CLOSING SLIDES</a:t>
            </a:r>
          </a:p>
        </p:txBody>
      </p:sp>
    </p:spTree>
    <p:extLst>
      <p:ext uri="{BB962C8B-B14F-4D97-AF65-F5344CB8AC3E}">
        <p14:creationId xmlns:p14="http://schemas.microsoft.com/office/powerpoint/2010/main" val="21292084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 Contact">
    <p:bg>
      <p:bgPr>
        <a:solidFill>
          <a:schemeClr val="accen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C1330B-A155-B532-3A05-DC035CDCFACA}"/>
              </a:ext>
            </a:extLst>
          </p:cNvPr>
          <p:cNvSpPr txBox="1"/>
          <p:nvPr userDrawn="1"/>
        </p:nvSpPr>
        <p:spPr>
          <a:xfrm>
            <a:off x="480980" y="2648204"/>
            <a:ext cx="9826152" cy="553998"/>
          </a:xfrm>
          <a:prstGeom prst="rect">
            <a:avLst/>
          </a:prstGeom>
          <a:noFill/>
        </p:spPr>
        <p:txBody>
          <a:bodyPr wrap="square" lIns="0" tIns="0" rIns="0" bIns="0" rtlCol="0">
            <a:spAutoFit/>
          </a:bodyPr>
          <a:lstStyle/>
          <a:p>
            <a:r>
              <a:rPr lang="en-SG" sz="1200" b="1" dirty="0">
                <a:solidFill>
                  <a:schemeClr val="tx1"/>
                </a:solidFill>
                <a:latin typeface="Segoe UI" panose="020B0502040204020203" pitchFamily="34" charset="0"/>
                <a:cs typeface="Segoe UI" panose="020B0502040204020203" pitchFamily="34" charset="0"/>
              </a:rPr>
              <a:t>UK Team:		CORE POWER (UK) Ltd</a:t>
            </a:r>
          </a:p>
          <a:p>
            <a:r>
              <a:rPr lang="en-SG" sz="1200" dirty="0">
                <a:solidFill>
                  <a:schemeClr val="tx1"/>
                </a:solidFill>
                <a:latin typeface="Segoe UI" panose="020B0502040204020203" pitchFamily="34" charset="0"/>
                <a:cs typeface="Segoe UI" panose="020B0502040204020203" pitchFamily="34" charset="0"/>
              </a:rPr>
              <a:t>Office:			</a:t>
            </a:r>
            <a:r>
              <a:rPr lang="en-SG" sz="1200" dirty="0" err="1">
                <a:solidFill>
                  <a:schemeClr val="tx1"/>
                </a:solidFill>
                <a:latin typeface="Segoe UI" panose="020B0502040204020203" pitchFamily="34" charset="0"/>
                <a:cs typeface="Segoe UI" panose="020B0502040204020203" pitchFamily="34" charset="0"/>
              </a:rPr>
              <a:t>Bldg</a:t>
            </a:r>
            <a:r>
              <a:rPr lang="en-SG" sz="1200" dirty="0">
                <a:solidFill>
                  <a:schemeClr val="tx1"/>
                </a:solidFill>
                <a:latin typeface="Segoe UI" panose="020B0502040204020203" pitchFamily="34" charset="0"/>
                <a:cs typeface="Segoe UI" panose="020B0502040204020203" pitchFamily="34" charset="0"/>
              </a:rPr>
              <a:t> 5, Chiswick Business Park, </a:t>
            </a:r>
            <a:r>
              <a:rPr lang="en-US" sz="1200" dirty="0">
                <a:solidFill>
                  <a:schemeClr val="tx1"/>
                </a:solidFill>
                <a:latin typeface="Segoe UI" panose="020B0502040204020203" pitchFamily="34" charset="0"/>
                <a:cs typeface="Segoe UI" panose="020B0502040204020203" pitchFamily="34" charset="0"/>
              </a:rPr>
              <a:t>566 Chiswick High Rd, London W4 5YF, UK</a:t>
            </a:r>
            <a:endParaRPr lang="en-SG" sz="1200" dirty="0">
              <a:solidFill>
                <a:schemeClr val="tx1"/>
              </a:solidFill>
              <a:latin typeface="Segoe UI" panose="020B0502040204020203" pitchFamily="34" charset="0"/>
              <a:cs typeface="Segoe UI" panose="020B0502040204020203" pitchFamily="34" charset="0"/>
            </a:endParaRPr>
          </a:p>
          <a:p>
            <a:r>
              <a:rPr lang="en-SG" sz="1200" dirty="0">
                <a:solidFill>
                  <a:schemeClr val="tx1"/>
                </a:solidFill>
                <a:latin typeface="Segoe UI" panose="020B0502040204020203" pitchFamily="34" charset="0"/>
                <a:cs typeface="Segoe UI" panose="020B0502040204020203" pitchFamily="34" charset="0"/>
              </a:rPr>
              <a:t>Tel:			+44 20 8849 8890</a:t>
            </a:r>
          </a:p>
        </p:txBody>
      </p:sp>
      <p:sp>
        <p:nvSpPr>
          <p:cNvPr id="5" name="TextBox 4">
            <a:extLst>
              <a:ext uri="{FF2B5EF4-FFF2-40B4-BE49-F238E27FC236}">
                <a16:creationId xmlns:a16="http://schemas.microsoft.com/office/drawing/2014/main" id="{C99BD764-1C54-AC7E-1948-C8AAD8679DF3}"/>
              </a:ext>
            </a:extLst>
          </p:cNvPr>
          <p:cNvSpPr txBox="1"/>
          <p:nvPr userDrawn="1"/>
        </p:nvSpPr>
        <p:spPr>
          <a:xfrm>
            <a:off x="480979" y="3481683"/>
            <a:ext cx="9826152" cy="553998"/>
          </a:xfrm>
          <a:prstGeom prst="rect">
            <a:avLst/>
          </a:prstGeom>
          <a:noFill/>
        </p:spPr>
        <p:txBody>
          <a:bodyPr wrap="square" lIns="0" tIns="0" rIns="0" bIns="0" rtlCol="0">
            <a:spAutoFit/>
          </a:bodyPr>
          <a:lstStyle/>
          <a:p>
            <a:r>
              <a:rPr lang="en-SG" sz="1200" b="1" dirty="0">
                <a:solidFill>
                  <a:schemeClr val="tx1"/>
                </a:solidFill>
                <a:latin typeface="Segoe UI" panose="020B0502040204020203" pitchFamily="34" charset="0"/>
                <a:cs typeface="Segoe UI" panose="020B0502040204020203" pitchFamily="34" charset="0"/>
              </a:rPr>
              <a:t>US Team:		CORE POWER (US) Inc</a:t>
            </a:r>
          </a:p>
          <a:p>
            <a:r>
              <a:rPr lang="en-SG" sz="1200" dirty="0">
                <a:solidFill>
                  <a:schemeClr val="tx1"/>
                </a:solidFill>
                <a:latin typeface="Segoe UI" panose="020B0502040204020203" pitchFamily="34" charset="0"/>
                <a:cs typeface="Segoe UI" panose="020B0502040204020203" pitchFamily="34" charset="0"/>
              </a:rPr>
              <a:t>Office:			McPherson Building, 6</a:t>
            </a:r>
            <a:r>
              <a:rPr lang="en-SG" sz="1200" baseline="30000" dirty="0">
                <a:solidFill>
                  <a:schemeClr val="tx1"/>
                </a:solidFill>
                <a:latin typeface="Segoe UI" panose="020B0502040204020203" pitchFamily="34" charset="0"/>
                <a:cs typeface="Segoe UI" panose="020B0502040204020203" pitchFamily="34" charset="0"/>
              </a:rPr>
              <a:t>th</a:t>
            </a:r>
            <a:r>
              <a:rPr lang="en-SG" sz="1200" dirty="0">
                <a:solidFill>
                  <a:schemeClr val="tx1"/>
                </a:solidFill>
                <a:latin typeface="Segoe UI" panose="020B0502040204020203" pitchFamily="34" charset="0"/>
                <a:cs typeface="Segoe UI" panose="020B0502040204020203" pitchFamily="34" charset="0"/>
              </a:rPr>
              <a:t> Floor, </a:t>
            </a:r>
            <a:r>
              <a:rPr lang="en-GB" sz="1200" dirty="0">
                <a:solidFill>
                  <a:schemeClr val="tx1"/>
                </a:solidFill>
                <a:latin typeface="Segoe UI" panose="020B0502040204020203" pitchFamily="34" charset="0"/>
                <a:cs typeface="Segoe UI" panose="020B0502040204020203" pitchFamily="34" charset="0"/>
              </a:rPr>
              <a:t>901 15</a:t>
            </a:r>
            <a:r>
              <a:rPr lang="en-GB" sz="1200" baseline="30000" dirty="0">
                <a:solidFill>
                  <a:schemeClr val="tx1"/>
                </a:solidFill>
                <a:latin typeface="Segoe UI" panose="020B0502040204020203" pitchFamily="34" charset="0"/>
                <a:cs typeface="Segoe UI" panose="020B0502040204020203" pitchFamily="34" charset="0"/>
              </a:rPr>
              <a:t>th</a:t>
            </a:r>
            <a:r>
              <a:rPr lang="en-GB" sz="1200" dirty="0">
                <a:solidFill>
                  <a:schemeClr val="tx1"/>
                </a:solidFill>
                <a:latin typeface="Segoe UI" panose="020B0502040204020203" pitchFamily="34" charset="0"/>
                <a:cs typeface="Segoe UI" panose="020B0502040204020203" pitchFamily="34" charset="0"/>
              </a:rPr>
              <a:t> Street NW, Washington DC 20005, USA</a:t>
            </a:r>
            <a:endParaRPr lang="en-SG" sz="1200" dirty="0">
              <a:solidFill>
                <a:schemeClr val="tx1"/>
              </a:solidFill>
              <a:latin typeface="Segoe UI" panose="020B0502040204020203" pitchFamily="34" charset="0"/>
              <a:cs typeface="Segoe UI" panose="020B0502040204020203" pitchFamily="34" charset="0"/>
            </a:endParaRPr>
          </a:p>
          <a:p>
            <a:r>
              <a:rPr lang="en-SG" sz="1200" dirty="0">
                <a:solidFill>
                  <a:schemeClr val="tx1"/>
                </a:solidFill>
                <a:latin typeface="Segoe UI" panose="020B0502040204020203" pitchFamily="34" charset="0"/>
                <a:cs typeface="Segoe UI" panose="020B0502040204020203" pitchFamily="34" charset="0"/>
              </a:rPr>
              <a:t>Tel:			+1 202 961 3950</a:t>
            </a:r>
          </a:p>
        </p:txBody>
      </p:sp>
      <p:sp>
        <p:nvSpPr>
          <p:cNvPr id="6" name="TextBox 5">
            <a:extLst>
              <a:ext uri="{FF2B5EF4-FFF2-40B4-BE49-F238E27FC236}">
                <a16:creationId xmlns:a16="http://schemas.microsoft.com/office/drawing/2014/main" id="{BFE9E90C-764E-4458-184F-49F93ABF20C8}"/>
              </a:ext>
            </a:extLst>
          </p:cNvPr>
          <p:cNvSpPr txBox="1"/>
          <p:nvPr userDrawn="1"/>
        </p:nvSpPr>
        <p:spPr>
          <a:xfrm>
            <a:off x="479376" y="5502404"/>
            <a:ext cx="10734460" cy="923330"/>
          </a:xfrm>
          <a:prstGeom prst="rect">
            <a:avLst/>
          </a:prstGeom>
          <a:noFill/>
        </p:spPr>
        <p:txBody>
          <a:bodyPr wrap="square" lIns="0" tIns="0" rIns="0" bIns="0">
            <a:spAutoFit/>
          </a:bodyPr>
          <a:lstStyle/>
          <a:p>
            <a:r>
              <a:rPr lang="en-SG" sz="1200" dirty="0">
                <a:solidFill>
                  <a:schemeClr val="tx1"/>
                </a:solidFill>
                <a:latin typeface="Segoe UI" panose="020B0502040204020203" pitchFamily="34" charset="0"/>
                <a:cs typeface="Segoe UI" panose="020B0502040204020203" pitchFamily="34" charset="0"/>
              </a:rPr>
              <a:t>Web: 			</a:t>
            </a:r>
            <a:r>
              <a:rPr lang="en-SG" sz="1200" spc="50" dirty="0">
                <a:solidFill>
                  <a:schemeClr val="tx1"/>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corepower.energy</a:t>
            </a:r>
            <a:endParaRPr lang="en-SG" sz="1200" spc="50" dirty="0">
              <a:solidFill>
                <a:schemeClr val="tx1"/>
              </a:solidFill>
              <a:latin typeface="Segoe UI" panose="020B0502040204020203" pitchFamily="34" charset="0"/>
              <a:cs typeface="Segoe UI" panose="020B0502040204020203" pitchFamily="34" charset="0"/>
            </a:endParaRPr>
          </a:p>
          <a:p>
            <a:r>
              <a:rPr lang="en-SG" sz="1200" dirty="0">
                <a:solidFill>
                  <a:schemeClr val="tx1"/>
                </a:solidFill>
                <a:latin typeface="Segoe UI" panose="020B0502040204020203" pitchFamily="34" charset="0"/>
                <a:cs typeface="Segoe UI" panose="020B0502040204020203" pitchFamily="34" charset="0"/>
              </a:rPr>
              <a:t>Email:			</a:t>
            </a:r>
            <a:r>
              <a:rPr lang="en-SG" sz="1200" spc="50" dirty="0">
                <a:solidFill>
                  <a:schemeClr val="tx1"/>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admin@corepower.energy</a:t>
            </a:r>
            <a:endParaRPr lang="en-SG" sz="1200" spc="50" dirty="0">
              <a:solidFill>
                <a:schemeClr val="tx1"/>
              </a:solidFill>
              <a:latin typeface="Segoe UI" panose="020B0502040204020203" pitchFamily="34" charset="0"/>
              <a:cs typeface="Segoe UI" panose="020B0502040204020203" pitchFamily="34" charset="0"/>
            </a:endParaRPr>
          </a:p>
          <a:p>
            <a:endParaRPr lang="en-SG" sz="1200" dirty="0">
              <a:solidFill>
                <a:schemeClr val="tx1"/>
              </a:solidFill>
              <a:latin typeface="Segoe UI" panose="020B0502040204020203" pitchFamily="34" charset="0"/>
              <a:cs typeface="Segoe UI" panose="020B0502040204020203" pitchFamily="34" charset="0"/>
            </a:endParaRPr>
          </a:p>
          <a:p>
            <a:r>
              <a:rPr lang="en-SG" sz="1200" dirty="0">
                <a:solidFill>
                  <a:schemeClr val="tx1"/>
                </a:solidFill>
                <a:latin typeface="Segoe UI" panose="020B0502040204020203" pitchFamily="34" charset="0"/>
                <a:cs typeface="Segoe UI" panose="020B0502040204020203" pitchFamily="34" charset="0"/>
              </a:rPr>
              <a:t>X (Twitter): 		</a:t>
            </a:r>
            <a:r>
              <a:rPr lang="en-SG" sz="1200" spc="50" dirty="0">
                <a:solidFill>
                  <a:schemeClr val="tx1"/>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x.com/COREPOWER10</a:t>
            </a:r>
            <a:endParaRPr lang="en-SG" sz="1200" spc="50" dirty="0">
              <a:solidFill>
                <a:schemeClr val="tx1"/>
              </a:solidFill>
              <a:latin typeface="Segoe UI" panose="020B0502040204020203" pitchFamily="34" charset="0"/>
              <a:cs typeface="Segoe UI" panose="020B0502040204020203" pitchFamily="34" charset="0"/>
            </a:endParaRPr>
          </a:p>
          <a:p>
            <a:r>
              <a:rPr lang="en-SG" sz="1200" dirty="0">
                <a:solidFill>
                  <a:schemeClr val="tx1"/>
                </a:solidFill>
                <a:latin typeface="Segoe UI" panose="020B0502040204020203" pitchFamily="34" charset="0"/>
                <a:cs typeface="Segoe UI" panose="020B0502040204020203" pitchFamily="34" charset="0"/>
              </a:rPr>
              <a:t>LinkedIn:		</a:t>
            </a:r>
            <a:r>
              <a:rPr lang="en-SG" sz="1200" spc="50" dirty="0">
                <a:solidFill>
                  <a:schemeClr val="tx1"/>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linkedin.com/company/core-poweruk</a:t>
            </a:r>
            <a:endParaRPr lang="en-GB" sz="1200" spc="50" dirty="0">
              <a:solidFill>
                <a:schemeClr val="tx1"/>
              </a:solidFill>
            </a:endParaRPr>
          </a:p>
        </p:txBody>
      </p:sp>
      <p:sp>
        <p:nvSpPr>
          <p:cNvPr id="7" name="TextBox 6">
            <a:extLst>
              <a:ext uri="{FF2B5EF4-FFF2-40B4-BE49-F238E27FC236}">
                <a16:creationId xmlns:a16="http://schemas.microsoft.com/office/drawing/2014/main" id="{7BDBFB4B-F374-8981-6340-33D52BB3561E}"/>
              </a:ext>
            </a:extLst>
          </p:cNvPr>
          <p:cNvSpPr txBox="1"/>
          <p:nvPr userDrawn="1"/>
        </p:nvSpPr>
        <p:spPr>
          <a:xfrm>
            <a:off x="479376" y="4315162"/>
            <a:ext cx="9826152" cy="553998"/>
          </a:xfrm>
          <a:prstGeom prst="rect">
            <a:avLst/>
          </a:prstGeom>
          <a:noFill/>
        </p:spPr>
        <p:txBody>
          <a:bodyPr wrap="square" lIns="0" tIns="0" rIns="0" bIns="0" rtlCol="0">
            <a:spAutoFit/>
          </a:bodyPr>
          <a:lstStyle/>
          <a:p>
            <a:r>
              <a:rPr lang="en-SG" sz="1200" b="1" dirty="0">
                <a:solidFill>
                  <a:schemeClr val="tx1"/>
                </a:solidFill>
                <a:latin typeface="Segoe UI" panose="020B0502040204020203" pitchFamily="34" charset="0"/>
                <a:cs typeface="Segoe UI" panose="020B0502040204020203" pitchFamily="34" charset="0"/>
              </a:rPr>
              <a:t>Japan Team:		CORE POWER (Japan) Ltd</a:t>
            </a:r>
          </a:p>
          <a:p>
            <a:r>
              <a:rPr lang="en-SG" sz="1200" dirty="0">
                <a:solidFill>
                  <a:schemeClr val="tx1"/>
                </a:solidFill>
                <a:latin typeface="Segoe UI" panose="020B0502040204020203" pitchFamily="34" charset="0"/>
                <a:cs typeface="Segoe UI" panose="020B0502040204020203" pitchFamily="34" charset="0"/>
              </a:rPr>
              <a:t>Office:			</a:t>
            </a:r>
            <a:r>
              <a:rPr lang="en-GB" sz="1200" dirty="0">
                <a:solidFill>
                  <a:schemeClr val="tx1"/>
                </a:solidFill>
                <a:latin typeface="Segoe UI" panose="020B0502040204020203" pitchFamily="34" charset="0"/>
                <a:cs typeface="Segoe UI" panose="020B0502040204020203" pitchFamily="34" charset="0"/>
              </a:rPr>
              <a:t>Level 11, TOHO Hibiya Promenade Building, 1-5-2 </a:t>
            </a:r>
            <a:r>
              <a:rPr lang="en-GB" sz="1200" dirty="0" err="1">
                <a:solidFill>
                  <a:schemeClr val="tx1"/>
                </a:solidFill>
                <a:latin typeface="Segoe UI" panose="020B0502040204020203" pitchFamily="34" charset="0"/>
                <a:cs typeface="Segoe UI" panose="020B0502040204020203" pitchFamily="34" charset="0"/>
              </a:rPr>
              <a:t>Yurakucho</a:t>
            </a:r>
            <a:r>
              <a:rPr lang="en-GB" sz="1200" dirty="0">
                <a:solidFill>
                  <a:schemeClr val="tx1"/>
                </a:solidFill>
                <a:latin typeface="Segoe UI" panose="020B0502040204020203" pitchFamily="34" charset="0"/>
                <a:cs typeface="Segoe UI" panose="020B0502040204020203" pitchFamily="34" charset="0"/>
              </a:rPr>
              <a:t>, Chiyoda-</a:t>
            </a:r>
            <a:r>
              <a:rPr lang="en-GB" sz="1200" dirty="0" err="1">
                <a:solidFill>
                  <a:schemeClr val="tx1"/>
                </a:solidFill>
                <a:latin typeface="Segoe UI" panose="020B0502040204020203" pitchFamily="34" charset="0"/>
                <a:cs typeface="Segoe UI" panose="020B0502040204020203" pitchFamily="34" charset="0"/>
              </a:rPr>
              <a:t>ku</a:t>
            </a:r>
            <a:r>
              <a:rPr lang="en-GB" sz="1200" dirty="0">
                <a:solidFill>
                  <a:schemeClr val="tx1"/>
                </a:solidFill>
                <a:latin typeface="Segoe UI" panose="020B0502040204020203" pitchFamily="34" charset="0"/>
                <a:cs typeface="Segoe UI" panose="020B0502040204020203" pitchFamily="34" charset="0"/>
              </a:rPr>
              <a:t>, Tokyo 100-0006, Japan</a:t>
            </a:r>
          </a:p>
          <a:p>
            <a:r>
              <a:rPr lang="en-SG" sz="1200" dirty="0">
                <a:solidFill>
                  <a:schemeClr val="tx1"/>
                </a:solidFill>
                <a:latin typeface="Segoe UI" panose="020B0502040204020203" pitchFamily="34" charset="0"/>
                <a:cs typeface="Segoe UI" panose="020B0502040204020203" pitchFamily="34" charset="0"/>
              </a:rPr>
              <a:t>Tel:			+81 80 9557 1440</a:t>
            </a:r>
          </a:p>
        </p:txBody>
      </p:sp>
      <p:cxnSp>
        <p:nvCxnSpPr>
          <p:cNvPr id="8" name="Straight Connector 7">
            <a:extLst>
              <a:ext uri="{FF2B5EF4-FFF2-40B4-BE49-F238E27FC236}">
                <a16:creationId xmlns:a16="http://schemas.microsoft.com/office/drawing/2014/main" id="{B973044C-EBB4-927D-6695-120DB2A667CD}"/>
              </a:ext>
            </a:extLst>
          </p:cNvPr>
          <p:cNvCxnSpPr>
            <a:cxnSpLocks/>
          </p:cNvCxnSpPr>
          <p:nvPr userDrawn="1"/>
        </p:nvCxnSpPr>
        <p:spPr>
          <a:xfrm>
            <a:off x="0" y="2276872"/>
            <a:ext cx="18475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bject 5">
            <a:extLst>
              <a:ext uri="{FF2B5EF4-FFF2-40B4-BE49-F238E27FC236}">
                <a16:creationId xmlns:a16="http://schemas.microsoft.com/office/drawing/2014/main" id="{4E120DA7-B17C-88C7-662F-08C29F5FD727}"/>
              </a:ext>
            </a:extLst>
          </p:cNvPr>
          <p:cNvSpPr/>
          <p:nvPr userDrawn="1"/>
        </p:nvSpPr>
        <p:spPr>
          <a:xfrm>
            <a:off x="17762233" y="804169"/>
            <a:ext cx="932692" cy="932692"/>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pic>
        <p:nvPicPr>
          <p:cNvPr id="14" name="Graphic 13">
            <a:extLst>
              <a:ext uri="{FF2B5EF4-FFF2-40B4-BE49-F238E27FC236}">
                <a16:creationId xmlns:a16="http://schemas.microsoft.com/office/drawing/2014/main" id="{CD1B4DC7-731C-DA4E-FB27-EA994D5E414E}"/>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479376" y="457200"/>
            <a:ext cx="864096" cy="888281"/>
          </a:xfrm>
          <a:prstGeom prst="rect">
            <a:avLst/>
          </a:prstGeom>
        </p:spPr>
      </p:pic>
      <p:sp>
        <p:nvSpPr>
          <p:cNvPr id="17" name="object 5">
            <a:extLst>
              <a:ext uri="{FF2B5EF4-FFF2-40B4-BE49-F238E27FC236}">
                <a16:creationId xmlns:a16="http://schemas.microsoft.com/office/drawing/2014/main" id="{FF3B9C9C-14C5-A866-8B42-5DA5CC641F1A}"/>
              </a:ext>
            </a:extLst>
          </p:cNvPr>
          <p:cNvSpPr>
            <a:spLocks noGrp="1" noRot="1" noMove="1" noResize="1" noEditPoints="1" noAdjustHandles="1" noChangeArrowheads="1" noChangeShapeType="1"/>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cxnSp>
        <p:nvCxnSpPr>
          <p:cNvPr id="18" name="Straight Connector 17">
            <a:extLst>
              <a:ext uri="{FF2B5EF4-FFF2-40B4-BE49-F238E27FC236}">
                <a16:creationId xmlns:a16="http://schemas.microsoft.com/office/drawing/2014/main" id="{1722C386-499E-9041-156A-5876D52BED96}"/>
              </a:ext>
            </a:extLst>
          </p:cNvPr>
          <p:cNvCxnSpPr>
            <a:cxnSpLocks/>
          </p:cNvCxnSpPr>
          <p:nvPr userDrawn="1"/>
        </p:nvCxnSpPr>
        <p:spPr>
          <a:xfrm>
            <a:off x="479376" y="5194800"/>
            <a:ext cx="4104456" cy="0"/>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78B407D-CDD1-F245-E9FC-9966BB5744F3}"/>
              </a:ext>
            </a:extLst>
          </p:cNvPr>
          <p:cNvSpPr txBox="1"/>
          <p:nvPr userDrawn="1"/>
        </p:nvSpPr>
        <p:spPr>
          <a:xfrm>
            <a:off x="479376" y="1705570"/>
            <a:ext cx="1440160" cy="369332"/>
          </a:xfrm>
          <a:prstGeom prst="rect">
            <a:avLst/>
          </a:prstGeom>
          <a:noFill/>
        </p:spPr>
        <p:txBody>
          <a:bodyPr wrap="square" lIns="0" tIns="0" rIns="0" bIns="0" rtlCol="0">
            <a:spAutoFit/>
          </a:bodyPr>
          <a:lstStyle/>
          <a:p>
            <a:r>
              <a:rPr lang="en-SG" sz="2400" b="1" dirty="0">
                <a:solidFill>
                  <a:schemeClr val="tx1"/>
                </a:solidFill>
                <a:latin typeface="Segoe UI" panose="020B0502040204020203" pitchFamily="34" charset="0"/>
                <a:cs typeface="Segoe UI" panose="020B0502040204020203" pitchFamily="34" charset="0"/>
              </a:rPr>
              <a:t>CONTACT</a:t>
            </a:r>
          </a:p>
        </p:txBody>
      </p:sp>
    </p:spTree>
    <p:extLst>
      <p:ext uri="{BB962C8B-B14F-4D97-AF65-F5344CB8AC3E}">
        <p14:creationId xmlns:p14="http://schemas.microsoft.com/office/powerpoint/2010/main" val="2452548957"/>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 Thank You">
    <p:bg>
      <p:bgPr>
        <a:solidFill>
          <a:schemeClr val="accent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8FA7F74-1F13-FEA8-C391-6499EA7DC870}"/>
              </a:ext>
            </a:extLst>
          </p:cNvPr>
          <p:cNvPicPr>
            <a:picLocks noChangeAspect="1"/>
          </p:cNvPicPr>
          <p:nvPr userDrawn="1"/>
        </p:nvPicPr>
        <p:blipFill>
          <a:blip>
            <a:extLst>
              <a:ext uri="{96DAC541-7B7A-43D3-8B79-37D633B846F1}">
                <asvg:svgBlip xmlns:asvg="http://schemas.microsoft.com/office/drawing/2016/SVG/main" r:embed="rId2"/>
              </a:ext>
            </a:extLst>
          </a:blip>
          <a:srcRect l="7244" t="26019" r="7244" b="26019"/>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15" name="Group 14">
            <a:extLst>
              <a:ext uri="{FF2B5EF4-FFF2-40B4-BE49-F238E27FC236}">
                <a16:creationId xmlns:a16="http://schemas.microsoft.com/office/drawing/2014/main" id="{3B5C3E07-FAA1-3DDC-2CC0-CAD107E2E3C1}"/>
              </a:ext>
            </a:extLst>
          </p:cNvPr>
          <p:cNvGrpSpPr/>
          <p:nvPr userDrawn="1"/>
        </p:nvGrpSpPr>
        <p:grpSpPr>
          <a:xfrm>
            <a:off x="2099556" y="1845429"/>
            <a:ext cx="7992888" cy="3167142"/>
            <a:chOff x="2099556" y="1712667"/>
            <a:chExt cx="7992888" cy="3167142"/>
          </a:xfrm>
        </p:grpSpPr>
        <p:sp>
          <p:nvSpPr>
            <p:cNvPr id="10" name="TextBox 9">
              <a:extLst>
                <a:ext uri="{FF2B5EF4-FFF2-40B4-BE49-F238E27FC236}">
                  <a16:creationId xmlns:a16="http://schemas.microsoft.com/office/drawing/2014/main" id="{1463B060-D3C0-2E8A-6AF6-78F94142AABC}"/>
                </a:ext>
              </a:extLst>
            </p:cNvPr>
            <p:cNvSpPr txBox="1"/>
            <p:nvPr userDrawn="1"/>
          </p:nvSpPr>
          <p:spPr>
            <a:xfrm>
              <a:off x="2099556" y="3433259"/>
              <a:ext cx="7992888" cy="1446550"/>
            </a:xfrm>
            <a:prstGeom prst="rect">
              <a:avLst/>
            </a:prstGeom>
            <a:noFill/>
          </p:spPr>
          <p:txBody>
            <a:bodyPr wrap="square" rtlCol="0">
              <a:spAutoFit/>
            </a:bodyPr>
            <a:lstStyle/>
            <a:p>
              <a:pPr algn="ctr"/>
              <a:r>
                <a:rPr lang="en-US" sz="8800" b="1" spc="-300"/>
                <a:t>THANK YOU</a:t>
              </a:r>
            </a:p>
          </p:txBody>
        </p:sp>
        <p:pic>
          <p:nvPicPr>
            <p:cNvPr id="14" name="Picture 13" descr="A white logo with black background&#10;&#10;Description automatically generated">
              <a:extLst>
                <a:ext uri="{FF2B5EF4-FFF2-40B4-BE49-F238E27FC236}">
                  <a16:creationId xmlns:a16="http://schemas.microsoft.com/office/drawing/2014/main" id="{4F695935-8874-ECBD-62FD-F4DA38692CCE}"/>
                </a:ext>
              </a:extLst>
            </p:cNvPr>
            <p:cNvPicPr>
              <a:picLocks noChangeAspect="1"/>
            </p:cNvPicPr>
            <p:nvPr userDrawn="1"/>
          </p:nvPicPr>
          <p:blipFill>
            <a:blip r:embed="rId3"/>
            <a:stretch>
              <a:fillRect/>
            </a:stretch>
          </p:blipFill>
          <p:spPr>
            <a:xfrm>
              <a:off x="5391511" y="1712667"/>
              <a:ext cx="1408977" cy="1446550"/>
            </a:xfrm>
            <a:prstGeom prst="rect">
              <a:avLst/>
            </a:prstGeom>
          </p:spPr>
        </p:pic>
      </p:grpSp>
    </p:spTree>
    <p:extLst>
      <p:ext uri="{BB962C8B-B14F-4D97-AF65-F5344CB8AC3E}">
        <p14:creationId xmlns:p14="http://schemas.microsoft.com/office/powerpoint/2010/main" val="1264003710"/>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O NOT USE LAYOUTS AFTER THIS POIN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695400" y="1166843"/>
            <a:ext cx="10801200" cy="4524315"/>
          </a:xfrm>
          <a:prstGeom prst="rect">
            <a:avLst/>
          </a:prstGeom>
          <a:noFill/>
        </p:spPr>
        <p:txBody>
          <a:bodyPr wrap="square" rtlCol="0">
            <a:spAutoFit/>
          </a:bodyPr>
          <a:lstStyle/>
          <a:p>
            <a:pPr algn="ctr"/>
            <a:r>
              <a:rPr lang="en-US" sz="7200" b="1">
                <a:solidFill>
                  <a:schemeClr val="tx2"/>
                </a:solidFill>
              </a:rPr>
              <a:t>DO NOT USE LAYOUTS AFTER THIS POINT UNLESS FROM APPROVED FOLDER</a:t>
            </a:r>
          </a:p>
        </p:txBody>
      </p:sp>
    </p:spTree>
    <p:extLst>
      <p:ext uri="{BB962C8B-B14F-4D97-AF65-F5344CB8AC3E}">
        <p14:creationId xmlns:p14="http://schemas.microsoft.com/office/powerpoint/2010/main" val="36048356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VOY – Left text, Right full-size image">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6C9C11-BD99-BE9F-5A54-5E7BE7D44C45}"/>
              </a:ext>
            </a:extLst>
          </p:cNvPr>
          <p:cNvSpPr>
            <a:spLocks noGrp="1"/>
          </p:cNvSpPr>
          <p:nvPr>
            <p:ph type="pic" sz="quarter" idx="13" hasCustomPrompt="1"/>
          </p:nvPr>
        </p:nvSpPr>
        <p:spPr>
          <a:xfrm>
            <a:off x="6096000" y="0"/>
            <a:ext cx="6096000" cy="6858000"/>
          </a:xfrm>
          <a:solidFill>
            <a:schemeClr val="tx2"/>
          </a:solidFill>
        </p:spPr>
        <p:txBody>
          <a:bodyPr bIns="900000" anchor="ctr" anchorCtr="0"/>
          <a:lstStyle>
            <a:lvl1pPr marL="0" indent="0" algn="ctr">
              <a:buNone/>
              <a:defRPr>
                <a:solidFill>
                  <a:schemeClr val="bg1"/>
                </a:solidFill>
              </a:defRPr>
            </a:lvl1pPr>
          </a:lstStyle>
          <a:p>
            <a:r>
              <a:rPr lang="en-US"/>
              <a:t>Click icon to insert picture</a:t>
            </a:r>
          </a:p>
        </p:txBody>
      </p:sp>
      <p:sp>
        <p:nvSpPr>
          <p:cNvPr id="3" name="Content Placeholder 10">
            <a:extLst>
              <a:ext uri="{FF2B5EF4-FFF2-40B4-BE49-F238E27FC236}">
                <a16:creationId xmlns:a16="http://schemas.microsoft.com/office/drawing/2014/main" id="{6A2DA504-29B2-226E-BEFA-9BB3042A4561}"/>
              </a:ext>
            </a:extLst>
          </p:cNvPr>
          <p:cNvSpPr>
            <a:spLocks noGrp="1"/>
          </p:cNvSpPr>
          <p:nvPr>
            <p:ph sz="quarter" idx="15"/>
          </p:nvPr>
        </p:nvSpPr>
        <p:spPr>
          <a:xfrm>
            <a:off x="457200" y="2778825"/>
            <a:ext cx="5219700" cy="3254630"/>
          </a:xfrm>
        </p:spPr>
        <p:txBody>
          <a:bodyPr/>
          <a:lstStyle>
            <a:lvl1pPr>
              <a:lnSpc>
                <a:spcPct val="100000"/>
              </a:lnSpc>
              <a:spcBef>
                <a:spcPts val="1500"/>
              </a:spcBef>
              <a:defRPr sz="2000" b="0" i="0">
                <a:latin typeface="Segoe UI Semilight" panose="020B0402040204020203" pitchFamily="34" charset="0"/>
                <a:cs typeface="Segoe UI Semilight" panose="020B0402040204020203" pitchFamily="34" charset="0"/>
              </a:defRPr>
            </a:lvl1pPr>
            <a:lvl2pPr marL="450000">
              <a:lnSpc>
                <a:spcPct val="100000"/>
              </a:lnSpc>
              <a:spcBef>
                <a:spcPts val="1200"/>
              </a:spcBef>
              <a:defRPr sz="1800" b="0" i="0">
                <a:latin typeface="Segoe UI Semilight" panose="020B0402040204020203" pitchFamily="34" charset="0"/>
                <a:cs typeface="Segoe UI Semilight" panose="020B0402040204020203" pitchFamily="34" charset="0"/>
              </a:defRPr>
            </a:lvl2pPr>
            <a:lvl3pPr marL="810000">
              <a:lnSpc>
                <a:spcPct val="100000"/>
              </a:lnSpc>
              <a:spcBef>
                <a:spcPts val="1000"/>
              </a:spcBef>
              <a:defRPr sz="1600" b="0" i="0">
                <a:latin typeface="Segoe UI Semilight" panose="020B0402040204020203" pitchFamily="34" charset="0"/>
                <a:cs typeface="Segoe UI Semilight" panose="020B0402040204020203" pitchFamily="34" charset="0"/>
              </a:defRPr>
            </a:lvl3pPr>
            <a:lvl4pPr marL="810000">
              <a:lnSpc>
                <a:spcPct val="100000"/>
              </a:lnSpc>
              <a:spcBef>
                <a:spcPts val="1000"/>
              </a:spcBef>
              <a:defRPr sz="1400" b="0" i="0">
                <a:latin typeface="Segoe UI Semilight" panose="020B0402040204020203" pitchFamily="34" charset="0"/>
                <a:cs typeface="Segoe UI Semilight" panose="020B0402040204020203" pitchFamily="34" charset="0"/>
              </a:defRPr>
            </a:lvl4pPr>
            <a:lvl5pPr marL="810000">
              <a:lnSpc>
                <a:spcPct val="100000"/>
              </a:lnSpc>
              <a:spcBef>
                <a:spcPts val="1000"/>
              </a:spcBef>
              <a:defRPr sz="1400" b="0" i="0">
                <a:latin typeface="Segoe UI Semilight" panose="020B0402040204020203" pitchFamily="34" charset="0"/>
                <a:cs typeface="Segoe UI Semilight" panose="020B04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4">
            <a:extLst>
              <a:ext uri="{FF2B5EF4-FFF2-40B4-BE49-F238E27FC236}">
                <a16:creationId xmlns:a16="http://schemas.microsoft.com/office/drawing/2014/main" id="{7898753A-1828-B1EC-C57A-204A09231EDA}"/>
              </a:ext>
            </a:extLst>
          </p:cNvPr>
          <p:cNvSpPr>
            <a:spLocks noGrp="1"/>
          </p:cNvSpPr>
          <p:nvPr>
            <p:ph type="title"/>
          </p:nvPr>
        </p:nvSpPr>
        <p:spPr>
          <a:xfrm>
            <a:off x="460098" y="934153"/>
            <a:ext cx="5216894" cy="1477328"/>
          </a:xfrm>
        </p:spPr>
        <p:txBody>
          <a:bodyPr anchor="b" anchorCtr="0">
            <a:spAutoFit/>
          </a:bodyPr>
          <a:lstStyle>
            <a:lvl1pPr>
              <a:defRPr sz="4800" b="0" i="0">
                <a:latin typeface="Segoe UI Semilight" panose="020B0402040204020203" pitchFamily="34" charset="0"/>
                <a:cs typeface="Segoe UI Semilight" panose="020B0402040204020203" pitchFamily="34" charset="0"/>
              </a:defRPr>
            </a:lvl1pPr>
          </a:lstStyle>
          <a:p>
            <a:r>
              <a:rPr lang="en-GB"/>
              <a:t>Click to edit Master title style</a:t>
            </a:r>
            <a:endParaRPr lang="en-US"/>
          </a:p>
        </p:txBody>
      </p:sp>
      <p:sp>
        <p:nvSpPr>
          <p:cNvPr id="7" name="Date Placeholder 6">
            <a:extLst>
              <a:ext uri="{FF2B5EF4-FFF2-40B4-BE49-F238E27FC236}">
                <a16:creationId xmlns:a16="http://schemas.microsoft.com/office/drawing/2014/main" id="{A0CD46D0-83A9-8207-CD14-FA88208AACB9}"/>
              </a:ext>
            </a:extLst>
          </p:cNvPr>
          <p:cNvSpPr>
            <a:spLocks noGrp="1"/>
          </p:cNvSpPr>
          <p:nvPr>
            <p:ph type="dt" sz="half" idx="16"/>
          </p:nvPr>
        </p:nvSpPr>
        <p:spPr/>
        <p:txBody>
          <a:bodyPr/>
          <a:lstStyle/>
          <a:p>
            <a:fld id="{5FB444BD-9E45-1341-8928-D5773E9411D6}" type="datetime1">
              <a:t>6/1/2026</a:t>
            </a:fld>
            <a:endParaRPr lang="en-US"/>
          </a:p>
        </p:txBody>
      </p:sp>
      <p:sp>
        <p:nvSpPr>
          <p:cNvPr id="8" name="Footer Placeholder 7">
            <a:extLst>
              <a:ext uri="{FF2B5EF4-FFF2-40B4-BE49-F238E27FC236}">
                <a16:creationId xmlns:a16="http://schemas.microsoft.com/office/drawing/2014/main" id="{B1B22A09-E956-6FFC-70CD-6809E7D34461}"/>
              </a:ext>
            </a:extLst>
          </p:cNvPr>
          <p:cNvSpPr>
            <a:spLocks noGrp="1"/>
          </p:cNvSpPr>
          <p:nvPr>
            <p:ph type="ftr" sz="quarter" idx="17"/>
          </p:nvPr>
        </p:nvSpPr>
        <p:spPr/>
        <p:txBody>
          <a:bodyPr/>
          <a:lstStyle/>
          <a:p>
            <a:r>
              <a:rPr lang="en-US"/>
              <a:t>COPYRIGHT © 2026 – CORE POWER</a:t>
            </a:r>
          </a:p>
        </p:txBody>
      </p:sp>
      <p:sp>
        <p:nvSpPr>
          <p:cNvPr id="9" name="Slide Number Placeholder 8">
            <a:extLst>
              <a:ext uri="{FF2B5EF4-FFF2-40B4-BE49-F238E27FC236}">
                <a16:creationId xmlns:a16="http://schemas.microsoft.com/office/drawing/2014/main" id="{D8079F10-F499-F32F-C835-5C8953EAB991}"/>
              </a:ext>
            </a:extLst>
          </p:cNvPr>
          <p:cNvSpPr>
            <a:spLocks noGrp="1"/>
          </p:cNvSpPr>
          <p:nvPr>
            <p:ph type="sldNum" sz="quarter" idx="18"/>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1773283434"/>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VYO Left text, Right full-size image B">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6C9C11-BD99-BE9F-5A54-5E7BE7D44C45}"/>
              </a:ext>
            </a:extLst>
          </p:cNvPr>
          <p:cNvSpPr>
            <a:spLocks noGrp="1"/>
          </p:cNvSpPr>
          <p:nvPr>
            <p:ph type="pic" sz="quarter" idx="13" hasCustomPrompt="1"/>
          </p:nvPr>
        </p:nvSpPr>
        <p:spPr>
          <a:xfrm>
            <a:off x="6096000" y="0"/>
            <a:ext cx="6096000" cy="6858000"/>
          </a:xfrm>
          <a:solidFill>
            <a:schemeClr val="tx2"/>
          </a:solidFill>
        </p:spPr>
        <p:txBody>
          <a:bodyPr bIns="900000" anchor="ctr" anchorCtr="0"/>
          <a:lstStyle>
            <a:lvl1pPr marL="0" indent="0" algn="ctr">
              <a:buNone/>
              <a:defRPr>
                <a:solidFill>
                  <a:schemeClr val="bg1"/>
                </a:solidFill>
              </a:defRPr>
            </a:lvl1pPr>
          </a:lstStyle>
          <a:p>
            <a:r>
              <a:rPr lang="en-US"/>
              <a:t>Click icon to insert picture</a:t>
            </a:r>
          </a:p>
        </p:txBody>
      </p:sp>
      <p:sp>
        <p:nvSpPr>
          <p:cNvPr id="3" name="Content Placeholder 10">
            <a:extLst>
              <a:ext uri="{FF2B5EF4-FFF2-40B4-BE49-F238E27FC236}">
                <a16:creationId xmlns:a16="http://schemas.microsoft.com/office/drawing/2014/main" id="{6A2DA504-29B2-226E-BEFA-9BB3042A4561}"/>
              </a:ext>
            </a:extLst>
          </p:cNvPr>
          <p:cNvSpPr>
            <a:spLocks noGrp="1"/>
          </p:cNvSpPr>
          <p:nvPr>
            <p:ph sz="quarter" idx="15"/>
          </p:nvPr>
        </p:nvSpPr>
        <p:spPr>
          <a:xfrm>
            <a:off x="457200" y="1699200"/>
            <a:ext cx="5219700" cy="4464000"/>
          </a:xfrm>
        </p:spPr>
        <p:txBody>
          <a:bodyPr/>
          <a:lstStyle>
            <a:lvl1pPr>
              <a:lnSpc>
                <a:spcPct val="100000"/>
              </a:lnSpc>
              <a:spcBef>
                <a:spcPts val="1500"/>
              </a:spcBef>
              <a:defRPr sz="1800" b="0" i="0">
                <a:latin typeface="Segoe UI Light" panose="020B0502040204020203" pitchFamily="34" charset="0"/>
                <a:cs typeface="Segoe UI Light" panose="020B0502040204020203" pitchFamily="34" charset="0"/>
              </a:defRPr>
            </a:lvl1pPr>
            <a:lvl2pPr marL="450000">
              <a:lnSpc>
                <a:spcPct val="100000"/>
              </a:lnSpc>
              <a:spcBef>
                <a:spcPts val="1200"/>
              </a:spcBef>
              <a:defRPr sz="1600" b="0" i="0">
                <a:latin typeface="Segoe UI Light" panose="020B0502040204020203" pitchFamily="34" charset="0"/>
                <a:cs typeface="Segoe UI Light" panose="020B0502040204020203" pitchFamily="34" charset="0"/>
              </a:defRPr>
            </a:lvl2pPr>
            <a:lvl3pPr marL="810000">
              <a:lnSpc>
                <a:spcPct val="100000"/>
              </a:lnSpc>
              <a:spcBef>
                <a:spcPts val="1000"/>
              </a:spcBef>
              <a:defRPr sz="1400" b="0" i="0">
                <a:latin typeface="Segoe UI Light" panose="020B0502040204020203" pitchFamily="34" charset="0"/>
                <a:cs typeface="Segoe UI Light" panose="020B0502040204020203" pitchFamily="34" charset="0"/>
              </a:defRPr>
            </a:lvl3pPr>
            <a:lvl4pPr marL="810000">
              <a:lnSpc>
                <a:spcPct val="100000"/>
              </a:lnSpc>
              <a:spcBef>
                <a:spcPts val="1000"/>
              </a:spcBef>
              <a:defRPr sz="1200" b="0" i="0">
                <a:latin typeface="Segoe UI Light" panose="020B0502040204020203" pitchFamily="34" charset="0"/>
                <a:cs typeface="Segoe UI Light" panose="020B0502040204020203" pitchFamily="34" charset="0"/>
              </a:defRPr>
            </a:lvl4pPr>
            <a:lvl5pPr marL="810000">
              <a:lnSpc>
                <a:spcPct val="100000"/>
              </a:lnSpc>
              <a:spcBef>
                <a:spcPts val="1000"/>
              </a:spcBef>
              <a:defRPr sz="1200" b="0" i="0">
                <a:latin typeface="Segoe UI Light" panose="020B0502040204020203" pitchFamily="34" charset="0"/>
                <a:cs typeface="Segoe UI Light"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4">
            <a:extLst>
              <a:ext uri="{FF2B5EF4-FFF2-40B4-BE49-F238E27FC236}">
                <a16:creationId xmlns:a16="http://schemas.microsoft.com/office/drawing/2014/main" id="{7898753A-1828-B1EC-C57A-204A09231EDA}"/>
              </a:ext>
            </a:extLst>
          </p:cNvPr>
          <p:cNvSpPr>
            <a:spLocks noGrp="1"/>
          </p:cNvSpPr>
          <p:nvPr>
            <p:ph type="title"/>
          </p:nvPr>
        </p:nvSpPr>
        <p:spPr>
          <a:xfrm>
            <a:off x="460098" y="457200"/>
            <a:ext cx="5216894" cy="884238"/>
          </a:xfrm>
        </p:spPr>
        <p:txBody>
          <a:bodyPr/>
          <a:lstStyle>
            <a:lvl1pPr>
              <a:defRPr b="0" i="0">
                <a:latin typeface="Segoe UI Semilight" panose="020B0402040204020203" pitchFamily="34" charset="0"/>
                <a:cs typeface="Segoe UI Semilight" panose="020B0402040204020203" pitchFamily="34" charset="0"/>
              </a:defRPr>
            </a:lvl1pPr>
          </a:lstStyle>
          <a:p>
            <a:r>
              <a:rPr lang="en-GB"/>
              <a:t>Click to edit Master title style</a:t>
            </a:r>
            <a:endParaRPr lang="en-US"/>
          </a:p>
        </p:txBody>
      </p:sp>
      <p:sp>
        <p:nvSpPr>
          <p:cNvPr id="7" name="Date Placeholder 6">
            <a:extLst>
              <a:ext uri="{FF2B5EF4-FFF2-40B4-BE49-F238E27FC236}">
                <a16:creationId xmlns:a16="http://schemas.microsoft.com/office/drawing/2014/main" id="{A0CD46D0-83A9-8207-CD14-FA88208AACB9}"/>
              </a:ext>
            </a:extLst>
          </p:cNvPr>
          <p:cNvSpPr>
            <a:spLocks noGrp="1"/>
          </p:cNvSpPr>
          <p:nvPr>
            <p:ph type="dt" sz="half" idx="16"/>
          </p:nvPr>
        </p:nvSpPr>
        <p:spPr/>
        <p:txBody>
          <a:bodyPr/>
          <a:lstStyle/>
          <a:p>
            <a:fld id="{9B1C15A9-35D5-E443-93A8-9CC7265AAC2F}" type="datetime1">
              <a:t>6/1/2026</a:t>
            </a:fld>
            <a:endParaRPr lang="en-US"/>
          </a:p>
        </p:txBody>
      </p:sp>
      <p:sp>
        <p:nvSpPr>
          <p:cNvPr id="8" name="Footer Placeholder 7">
            <a:extLst>
              <a:ext uri="{FF2B5EF4-FFF2-40B4-BE49-F238E27FC236}">
                <a16:creationId xmlns:a16="http://schemas.microsoft.com/office/drawing/2014/main" id="{B1B22A09-E956-6FFC-70CD-6809E7D34461}"/>
              </a:ext>
            </a:extLst>
          </p:cNvPr>
          <p:cNvSpPr>
            <a:spLocks noGrp="1"/>
          </p:cNvSpPr>
          <p:nvPr>
            <p:ph type="ftr" sz="quarter" idx="17"/>
          </p:nvPr>
        </p:nvSpPr>
        <p:spPr/>
        <p:txBody>
          <a:bodyPr/>
          <a:lstStyle/>
          <a:p>
            <a:r>
              <a:rPr lang="en-US"/>
              <a:t>COPYRIGHT © 2026 – CORE POWER</a:t>
            </a:r>
          </a:p>
        </p:txBody>
      </p:sp>
      <p:sp>
        <p:nvSpPr>
          <p:cNvPr id="9" name="Slide Number Placeholder 8">
            <a:extLst>
              <a:ext uri="{FF2B5EF4-FFF2-40B4-BE49-F238E27FC236}">
                <a16:creationId xmlns:a16="http://schemas.microsoft.com/office/drawing/2014/main" id="{D8079F10-F499-F32F-C835-5C8953EAB991}"/>
              </a:ext>
            </a:extLst>
          </p:cNvPr>
          <p:cNvSpPr>
            <a:spLocks noGrp="1"/>
          </p:cNvSpPr>
          <p:nvPr>
            <p:ph type="sldNum" sz="quarter" idx="18"/>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3222817040"/>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VOY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82E19-0F4E-16DC-0689-987FF7A91985}"/>
              </a:ext>
            </a:extLst>
          </p:cNvPr>
          <p:cNvSpPr>
            <a:spLocks noGrp="1"/>
          </p:cNvSpPr>
          <p:nvPr>
            <p:ph type="title"/>
          </p:nvPr>
        </p:nvSpPr>
        <p:spPr>
          <a:xfrm>
            <a:off x="460098" y="457200"/>
            <a:ext cx="11274702" cy="889000"/>
          </a:xfrm>
        </p:spPr>
        <p:txBody>
          <a:bodyPr anchor="b" anchorCtr="0">
            <a:noAutofit/>
          </a:bodyPr>
          <a:lstStyle>
            <a:lvl1pPr>
              <a:defRPr sz="3600" b="0" i="0">
                <a:latin typeface="Segoe UI Semilight" panose="020B0402040204020203" pitchFamily="34" charset="0"/>
                <a:cs typeface="Segoe UI Semilight" panose="020B0402040204020203" pitchFamily="34" charset="0"/>
              </a:defRPr>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E4F6BFE2-FEB7-3F6A-4E89-A848D1D5409D}"/>
              </a:ext>
            </a:extLst>
          </p:cNvPr>
          <p:cNvSpPr>
            <a:spLocks noGrp="1"/>
          </p:cNvSpPr>
          <p:nvPr>
            <p:ph type="dt" sz="half" idx="10"/>
          </p:nvPr>
        </p:nvSpPr>
        <p:spPr/>
        <p:txBody>
          <a:bodyPr/>
          <a:lstStyle/>
          <a:p>
            <a:fld id="{F47F81B1-FA11-1143-BF2A-5A2F96E36717}" type="datetime1">
              <a:t>6/1/2026</a:t>
            </a:fld>
            <a:endParaRPr lang="en-US"/>
          </a:p>
        </p:txBody>
      </p:sp>
      <p:sp>
        <p:nvSpPr>
          <p:cNvPr id="5" name="Footer Placeholder 4">
            <a:extLst>
              <a:ext uri="{FF2B5EF4-FFF2-40B4-BE49-F238E27FC236}">
                <a16:creationId xmlns:a16="http://schemas.microsoft.com/office/drawing/2014/main" id="{EBD13ABB-AABC-A3CB-B53B-8BC922DF6845}"/>
              </a:ext>
            </a:extLst>
          </p:cNvPr>
          <p:cNvSpPr>
            <a:spLocks noGrp="1"/>
          </p:cNvSpPr>
          <p:nvPr>
            <p:ph type="ftr" sz="quarter" idx="11"/>
          </p:nvPr>
        </p:nvSpPr>
        <p:spPr/>
        <p:txBody>
          <a:bodyPr/>
          <a:lstStyle/>
          <a:p>
            <a:r>
              <a:rPr lang="en-US"/>
              <a:t>COPYRIGHT © 2026 – CORE POWER</a:t>
            </a:r>
          </a:p>
        </p:txBody>
      </p:sp>
      <p:sp>
        <p:nvSpPr>
          <p:cNvPr id="6" name="Slide Number Placeholder 5">
            <a:extLst>
              <a:ext uri="{FF2B5EF4-FFF2-40B4-BE49-F238E27FC236}">
                <a16:creationId xmlns:a16="http://schemas.microsoft.com/office/drawing/2014/main" id="{C24029E8-2F7A-5D80-62D5-8CB91EACDC19}"/>
              </a:ext>
            </a:extLst>
          </p:cNvPr>
          <p:cNvSpPr>
            <a:spLocks noGrp="1"/>
          </p:cNvSpPr>
          <p:nvPr>
            <p:ph type="sldNum" sz="quarter" idx="12"/>
          </p:nvPr>
        </p:nvSpPr>
        <p:spPr/>
        <p:txBody>
          <a:bodyPr/>
          <a:lstStyle/>
          <a:p>
            <a:fld id="{1E85B66B-A4DF-F840-85D5-3A4D3C7E4B9C}" type="slidenum">
              <a:t>‹#›</a:t>
            </a:fld>
            <a:endParaRPr lang="en-US"/>
          </a:p>
        </p:txBody>
      </p:sp>
    </p:spTree>
    <p:extLst>
      <p:ext uri="{BB962C8B-B14F-4D97-AF65-F5344CB8AC3E}">
        <p14:creationId xmlns:p14="http://schemas.microsoft.com/office/powerpoint/2010/main" val="326298744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8">
          <p15:clr>
            <a:srgbClr val="FBAE40"/>
          </p15:clr>
        </p15:guide>
        <p15:guide id="4" pos="3776">
          <p15:clr>
            <a:srgbClr val="FBAE40"/>
          </p15:clr>
        </p15:guide>
        <p15:guide id="5" pos="3904">
          <p15:clr>
            <a:srgbClr val="FBAE40"/>
          </p15:clr>
        </p15:guide>
        <p15:guide id="6" pos="7392">
          <p15:clr>
            <a:srgbClr val="FBAE40"/>
          </p15:clr>
        </p15:guide>
        <p15:guide id="7" orient="horz">
          <p15:clr>
            <a:srgbClr val="FBAE40"/>
          </p15:clr>
        </p15:guide>
        <p15:guide id="8" orient="horz" pos="4320">
          <p15:clr>
            <a:srgbClr val="FBAE40"/>
          </p15:clr>
        </p15:guide>
        <p15:guide id="9" orient="horz" pos="1072">
          <p15:clr>
            <a:srgbClr val="FBAE40"/>
          </p15:clr>
        </p15:guide>
        <p15:guide id="10" orient="horz" pos="2416">
          <p15:clr>
            <a:srgbClr val="FBAE40"/>
          </p15:clr>
        </p15:guide>
        <p15:guide id="11" orient="horz" pos="2544">
          <p15:clr>
            <a:srgbClr val="FBAE40"/>
          </p15:clr>
        </p15:guide>
        <p15:guide id="12" orient="horz" pos="388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ONVOY –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82E19-0F4E-16DC-0689-987FF7A91985}"/>
              </a:ext>
            </a:extLst>
          </p:cNvPr>
          <p:cNvSpPr>
            <a:spLocks noGrp="1"/>
          </p:cNvSpPr>
          <p:nvPr>
            <p:ph type="title"/>
          </p:nvPr>
        </p:nvSpPr>
        <p:spPr>
          <a:xfrm>
            <a:off x="460098" y="457200"/>
            <a:ext cx="11274702" cy="889000"/>
          </a:xfrm>
        </p:spPr>
        <p:txBody>
          <a:bodyPr anchor="b" anchorCtr="0">
            <a:noAutofit/>
          </a:bodyPr>
          <a:lstStyle>
            <a:lvl1pPr>
              <a:defRPr sz="3600" b="0" i="0">
                <a:latin typeface="Segoe UI Semilight" panose="020B0402040204020203" pitchFamily="34" charset="0"/>
                <a:cs typeface="Segoe UI Semilight" panose="020B0402040204020203"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7C8D47-E238-C5C4-08C1-B424C1498848}"/>
              </a:ext>
            </a:extLst>
          </p:cNvPr>
          <p:cNvSpPr>
            <a:spLocks noGrp="1"/>
          </p:cNvSpPr>
          <p:nvPr>
            <p:ph idx="1"/>
          </p:nvPr>
        </p:nvSpPr>
        <p:spPr/>
        <p:txBody>
          <a:bodyPr/>
          <a:lstStyle>
            <a:lvl1pPr>
              <a:defRPr b="0" i="0">
                <a:latin typeface="Segoe UI Semilight" panose="020B0402040204020203" pitchFamily="34" charset="0"/>
                <a:cs typeface="Segoe UI Semilight" panose="020B0402040204020203" pitchFamily="34" charset="0"/>
              </a:defRPr>
            </a:lvl1pPr>
            <a:lvl2pPr>
              <a:defRPr b="0" i="0">
                <a:latin typeface="Segoe UI Semilight" panose="020B0402040204020203" pitchFamily="34" charset="0"/>
                <a:cs typeface="Segoe UI Semilight" panose="020B0402040204020203" pitchFamily="34" charset="0"/>
              </a:defRPr>
            </a:lvl2pPr>
            <a:lvl3pPr>
              <a:defRPr b="0" i="0">
                <a:latin typeface="Segoe UI Semilight" panose="020B0402040204020203" pitchFamily="34" charset="0"/>
                <a:cs typeface="Segoe UI Semilight" panose="020B0402040204020203" pitchFamily="34" charset="0"/>
              </a:defRPr>
            </a:lvl3pPr>
            <a:lvl4pPr>
              <a:defRPr b="0" i="0">
                <a:latin typeface="Segoe UI Semilight" panose="020B0402040204020203" pitchFamily="34" charset="0"/>
                <a:cs typeface="Segoe UI Semilight" panose="020B0402040204020203" pitchFamily="34" charset="0"/>
              </a:defRPr>
            </a:lvl4pPr>
            <a:lvl5pPr>
              <a:defRPr b="0" i="0">
                <a:latin typeface="Segoe UI Semilight" panose="020B0402040204020203" pitchFamily="34" charset="0"/>
                <a:cs typeface="Segoe UI Semilight" panose="020B04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F6BFE2-FEB7-3F6A-4E89-A848D1D5409D}"/>
              </a:ext>
            </a:extLst>
          </p:cNvPr>
          <p:cNvSpPr>
            <a:spLocks noGrp="1"/>
          </p:cNvSpPr>
          <p:nvPr>
            <p:ph type="dt" sz="half" idx="10"/>
          </p:nvPr>
        </p:nvSpPr>
        <p:spPr/>
        <p:txBody>
          <a:bodyPr/>
          <a:lstStyle/>
          <a:p>
            <a:fld id="{1A63BCEE-18BA-F74C-8FE2-CDDB05153373}" type="datetime1">
              <a:t>6/1/2026</a:t>
            </a:fld>
            <a:endParaRPr lang="en-US"/>
          </a:p>
        </p:txBody>
      </p:sp>
      <p:sp>
        <p:nvSpPr>
          <p:cNvPr id="5" name="Footer Placeholder 4">
            <a:extLst>
              <a:ext uri="{FF2B5EF4-FFF2-40B4-BE49-F238E27FC236}">
                <a16:creationId xmlns:a16="http://schemas.microsoft.com/office/drawing/2014/main" id="{EBD13ABB-AABC-A3CB-B53B-8BC922DF6845}"/>
              </a:ext>
            </a:extLst>
          </p:cNvPr>
          <p:cNvSpPr>
            <a:spLocks noGrp="1"/>
          </p:cNvSpPr>
          <p:nvPr>
            <p:ph type="ftr" sz="quarter" idx="11"/>
          </p:nvPr>
        </p:nvSpPr>
        <p:spPr/>
        <p:txBody>
          <a:bodyPr/>
          <a:lstStyle/>
          <a:p>
            <a:r>
              <a:rPr lang="en-US"/>
              <a:t>COPYRIGHT © 2026 – CORE POWER</a:t>
            </a:r>
          </a:p>
        </p:txBody>
      </p:sp>
      <p:sp>
        <p:nvSpPr>
          <p:cNvPr id="6" name="Slide Number Placeholder 5">
            <a:extLst>
              <a:ext uri="{FF2B5EF4-FFF2-40B4-BE49-F238E27FC236}">
                <a16:creationId xmlns:a16="http://schemas.microsoft.com/office/drawing/2014/main" id="{C24029E8-2F7A-5D80-62D5-8CB91EACDC19}"/>
              </a:ext>
            </a:extLst>
          </p:cNvPr>
          <p:cNvSpPr>
            <a:spLocks noGrp="1"/>
          </p:cNvSpPr>
          <p:nvPr>
            <p:ph type="sldNum" sz="quarter" idx="12"/>
          </p:nvPr>
        </p:nvSpPr>
        <p:spPr/>
        <p:txBody>
          <a:bodyPr/>
          <a:lstStyle/>
          <a:p>
            <a:fld id="{1E85B66B-A4DF-F840-85D5-3A4D3C7E4B9C}" type="slidenum">
              <a:t>‹#›</a:t>
            </a:fld>
            <a:endParaRPr lang="en-US"/>
          </a:p>
        </p:txBody>
      </p:sp>
    </p:spTree>
    <p:extLst>
      <p:ext uri="{BB962C8B-B14F-4D97-AF65-F5344CB8AC3E}">
        <p14:creationId xmlns:p14="http://schemas.microsoft.com/office/powerpoint/2010/main" val="3585158610"/>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8" userDrawn="1">
          <p15:clr>
            <a:srgbClr val="FBAE40"/>
          </p15:clr>
        </p15:guide>
        <p15:guide id="4" pos="2570" userDrawn="1">
          <p15:clr>
            <a:srgbClr val="FBAE40"/>
          </p15:clr>
        </p15:guide>
        <p15:guide id="5" pos="2698" userDrawn="1">
          <p15:clr>
            <a:srgbClr val="FBAE40"/>
          </p15:clr>
        </p15:guide>
        <p15:guide id="6" pos="4981" userDrawn="1">
          <p15:clr>
            <a:srgbClr val="FBAE40"/>
          </p15:clr>
        </p15:guide>
        <p15:guide id="7" pos="5109" userDrawn="1">
          <p15:clr>
            <a:srgbClr val="FBAE40"/>
          </p15:clr>
        </p15:guide>
        <p15:guide id="8" pos="7392" userDrawn="1">
          <p15:clr>
            <a:srgbClr val="FBAE40"/>
          </p15:clr>
        </p15:guide>
        <p15:guide id="9" orient="horz" userDrawn="1">
          <p15:clr>
            <a:srgbClr val="FBAE40"/>
          </p15:clr>
        </p15:guide>
        <p15:guide id="10" orient="horz" pos="4320" userDrawn="1">
          <p15:clr>
            <a:srgbClr val="FBAE40"/>
          </p15:clr>
        </p15:guide>
        <p15:guide id="11" orient="horz" pos="1072" userDrawn="1">
          <p15:clr>
            <a:srgbClr val="FBAE40"/>
          </p15:clr>
        </p15:guide>
        <p15:guide id="12" orient="horz" pos="2416" userDrawn="1">
          <p15:clr>
            <a:srgbClr val="FBAE40"/>
          </p15:clr>
        </p15:guide>
        <p15:guide id="13" orient="horz" pos="2544" userDrawn="1">
          <p15:clr>
            <a:srgbClr val="FBAE40"/>
          </p15:clr>
        </p15:guide>
        <p15:guide id="14" orient="horz" pos="388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E96A0-9DEF-A2B6-5662-CAEF89F7DF13}"/>
              </a:ext>
            </a:extLst>
          </p:cNvPr>
          <p:cNvSpPr>
            <a:spLocks noGrp="1"/>
          </p:cNvSpPr>
          <p:nvPr>
            <p:ph type="title"/>
          </p:nvPr>
        </p:nvSpPr>
        <p:spPr>
          <a:xfrm>
            <a:off x="471600" y="2444179"/>
            <a:ext cx="6717600" cy="1477328"/>
          </a:xfrm>
        </p:spPr>
        <p:txBody>
          <a:bodyPr>
            <a:spAutoFit/>
          </a:bodyPr>
          <a:lstStyle>
            <a:lvl1pPr>
              <a:lnSpc>
                <a:spcPct val="100000"/>
              </a:lnSpc>
              <a:defRPr sz="4800"/>
            </a:lvl1pPr>
          </a:lstStyle>
          <a:p>
            <a:r>
              <a:rPr lang="en-GB"/>
              <a:t>Click to edit Master title style</a:t>
            </a:r>
            <a:endParaRPr lang="en-US"/>
          </a:p>
        </p:txBody>
      </p:sp>
      <p:pic>
        <p:nvPicPr>
          <p:cNvPr id="6" name="Graphic 5">
            <a:extLst>
              <a:ext uri="{FF2B5EF4-FFF2-40B4-BE49-F238E27FC236}">
                <a16:creationId xmlns:a16="http://schemas.microsoft.com/office/drawing/2014/main" id="{A4BD16D4-20AF-4F4E-3094-BBAC6B3D39D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79376" y="457200"/>
            <a:ext cx="864096" cy="888281"/>
          </a:xfrm>
          <a:prstGeom prst="rect">
            <a:avLst/>
          </a:prstGeom>
        </p:spPr>
      </p:pic>
      <p:sp>
        <p:nvSpPr>
          <p:cNvPr id="14" name="Text Placeholder 13">
            <a:extLst>
              <a:ext uri="{FF2B5EF4-FFF2-40B4-BE49-F238E27FC236}">
                <a16:creationId xmlns:a16="http://schemas.microsoft.com/office/drawing/2014/main" id="{9AD7305E-DDF6-D057-6E39-D9ADE0525880}"/>
              </a:ext>
            </a:extLst>
          </p:cNvPr>
          <p:cNvSpPr>
            <a:spLocks noGrp="1"/>
          </p:cNvSpPr>
          <p:nvPr>
            <p:ph type="body" sz="quarter" idx="11" hasCustomPrompt="1"/>
          </p:nvPr>
        </p:nvSpPr>
        <p:spPr>
          <a:xfrm>
            <a:off x="471600" y="4281506"/>
            <a:ext cx="6717600" cy="450000"/>
          </a:xfrm>
        </p:spPr>
        <p:txBody>
          <a:bodyPr/>
          <a:lstStyle>
            <a:lvl1pPr marL="0" indent="0">
              <a:lnSpc>
                <a:spcPct val="90000"/>
              </a:lnSpc>
              <a:spcBef>
                <a:spcPts val="0"/>
              </a:spcBef>
              <a:spcAft>
                <a:spcPts val="0"/>
              </a:spcAft>
              <a:buNone/>
              <a:defRPr/>
            </a:lvl1pPr>
            <a:lvl3pPr marL="963000" indent="0">
              <a:buNone/>
              <a:defRPr/>
            </a:lvl3pPr>
          </a:lstStyle>
          <a:p>
            <a:pPr lvl="0"/>
            <a:r>
              <a:rPr lang="en-GB"/>
              <a:t>Click to add Name | Company</a:t>
            </a:r>
          </a:p>
        </p:txBody>
      </p:sp>
      <p:sp>
        <p:nvSpPr>
          <p:cNvPr id="19" name="Text Placeholder 18">
            <a:extLst>
              <a:ext uri="{FF2B5EF4-FFF2-40B4-BE49-F238E27FC236}">
                <a16:creationId xmlns:a16="http://schemas.microsoft.com/office/drawing/2014/main" id="{C9CD9AE4-8EA1-4D52-A2AF-651C257E518E}"/>
              </a:ext>
            </a:extLst>
          </p:cNvPr>
          <p:cNvSpPr>
            <a:spLocks noGrp="1"/>
          </p:cNvSpPr>
          <p:nvPr>
            <p:ph type="body" sz="quarter" idx="12" hasCustomPrompt="1"/>
          </p:nvPr>
        </p:nvSpPr>
        <p:spPr>
          <a:xfrm>
            <a:off x="471488" y="5949280"/>
            <a:ext cx="4903787" cy="451520"/>
          </a:xfrm>
        </p:spPr>
        <p:txBody>
          <a:bodyPr anchor="b" anchorCtr="0"/>
          <a:lstStyle>
            <a:lvl1pPr marL="0" indent="0">
              <a:lnSpc>
                <a:spcPct val="99643"/>
              </a:lnSpc>
              <a:spcBef>
                <a:spcPts val="0"/>
              </a:spcBef>
              <a:buNone/>
              <a:defRPr sz="1400" b="1">
                <a:solidFill>
                  <a:schemeClr val="tx1">
                    <a:alpha val="75000"/>
                  </a:schemeClr>
                </a:solidFill>
              </a:defRPr>
            </a:lvl1pPr>
          </a:lstStyle>
          <a:p>
            <a:pPr lvl="0"/>
            <a:r>
              <a:rPr lang="en-GB"/>
              <a:t>Optional Subtitle</a:t>
            </a:r>
            <a:endParaRPr lang="en-US"/>
          </a:p>
        </p:txBody>
      </p:sp>
      <p:grpSp>
        <p:nvGrpSpPr>
          <p:cNvPr id="3" name="Group 2">
            <a:extLst>
              <a:ext uri="{FF2B5EF4-FFF2-40B4-BE49-F238E27FC236}">
                <a16:creationId xmlns:a16="http://schemas.microsoft.com/office/drawing/2014/main" id="{D00176BE-0D19-36E1-B5F9-A0DE382A9A7F}"/>
              </a:ext>
            </a:extLst>
          </p:cNvPr>
          <p:cNvGrpSpPr/>
          <p:nvPr userDrawn="1"/>
        </p:nvGrpSpPr>
        <p:grpSpPr>
          <a:xfrm>
            <a:off x="5087888" y="-603448"/>
            <a:ext cx="9997885" cy="8544907"/>
            <a:chOff x="5894689" y="45076"/>
            <a:chExt cx="4957325" cy="4236884"/>
          </a:xfrm>
        </p:grpSpPr>
        <p:sp>
          <p:nvSpPr>
            <p:cNvPr id="4" name="Freeform 3">
              <a:extLst>
                <a:ext uri="{FF2B5EF4-FFF2-40B4-BE49-F238E27FC236}">
                  <a16:creationId xmlns:a16="http://schemas.microsoft.com/office/drawing/2014/main" id="{19836954-EB99-FC8F-DAE2-E198A2F15215}"/>
                </a:ext>
              </a:extLst>
            </p:cNvPr>
            <p:cNvSpPr/>
            <p:nvPr userDrawn="1"/>
          </p:nvSpPr>
          <p:spPr>
            <a:xfrm>
              <a:off x="8152019" y="45076"/>
              <a:ext cx="2699995" cy="3820354"/>
            </a:xfrm>
            <a:custGeom>
              <a:avLst/>
              <a:gdLst>
                <a:gd name="connsiteX0" fmla="*/ 1141 w 2699995"/>
                <a:gd name="connsiteY0" fmla="*/ 3818329 h 3820354"/>
                <a:gd name="connsiteX1" fmla="*/ 2567 w 2699995"/>
                <a:gd name="connsiteY1" fmla="*/ 1245885 h 3820354"/>
                <a:gd name="connsiteX2" fmla="*/ 5514 w 2699995"/>
                <a:gd name="connsiteY2" fmla="*/ 1238365 h 3820354"/>
                <a:gd name="connsiteX3" fmla="*/ 6845 w 2699995"/>
                <a:gd name="connsiteY3" fmla="*/ 1228275 h 3820354"/>
                <a:gd name="connsiteX4" fmla="*/ 9792 w 2699995"/>
                <a:gd name="connsiteY4" fmla="*/ 1199527 h 3820354"/>
                <a:gd name="connsiteX5" fmla="*/ 12074 w 2699995"/>
                <a:gd name="connsiteY5" fmla="*/ 1179917 h 3820354"/>
                <a:gd name="connsiteX6" fmla="*/ 14450 w 2699995"/>
                <a:gd name="connsiteY6" fmla="*/ 1161926 h 3820354"/>
                <a:gd name="connsiteX7" fmla="*/ 16352 w 2699995"/>
                <a:gd name="connsiteY7" fmla="*/ 1150503 h 3820354"/>
                <a:gd name="connsiteX8" fmla="*/ 18919 w 2699995"/>
                <a:gd name="connsiteY8" fmla="*/ 1133750 h 3820354"/>
                <a:gd name="connsiteX9" fmla="*/ 21485 w 2699995"/>
                <a:gd name="connsiteY9" fmla="*/ 1118710 h 3820354"/>
                <a:gd name="connsiteX10" fmla="*/ 23387 w 2699995"/>
                <a:gd name="connsiteY10" fmla="*/ 1109000 h 3820354"/>
                <a:gd name="connsiteX11" fmla="*/ 25764 w 2699995"/>
                <a:gd name="connsiteY11" fmla="*/ 1096720 h 3820354"/>
                <a:gd name="connsiteX12" fmla="*/ 28235 w 2699995"/>
                <a:gd name="connsiteY12" fmla="*/ 1083108 h 3820354"/>
                <a:gd name="connsiteX13" fmla="*/ 30707 w 2699995"/>
                <a:gd name="connsiteY13" fmla="*/ 1072161 h 3820354"/>
                <a:gd name="connsiteX14" fmla="*/ 32703 w 2699995"/>
                <a:gd name="connsiteY14" fmla="*/ 1061405 h 3820354"/>
                <a:gd name="connsiteX15" fmla="*/ 34795 w 2699995"/>
                <a:gd name="connsiteY15" fmla="*/ 1051219 h 3820354"/>
                <a:gd name="connsiteX16" fmla="*/ 36696 w 2699995"/>
                <a:gd name="connsiteY16" fmla="*/ 1044556 h 3820354"/>
                <a:gd name="connsiteX17" fmla="*/ 39834 w 2699995"/>
                <a:gd name="connsiteY17" fmla="*/ 1032752 h 3820354"/>
                <a:gd name="connsiteX18" fmla="*/ 41545 w 2699995"/>
                <a:gd name="connsiteY18" fmla="*/ 1026374 h 3820354"/>
                <a:gd name="connsiteX19" fmla="*/ 44397 w 2699995"/>
                <a:gd name="connsiteY19" fmla="*/ 1014570 h 3820354"/>
                <a:gd name="connsiteX20" fmla="*/ 46013 w 2699995"/>
                <a:gd name="connsiteY20" fmla="*/ 1008669 h 3820354"/>
                <a:gd name="connsiteX21" fmla="*/ 48770 w 2699995"/>
                <a:gd name="connsiteY21" fmla="*/ 996579 h 3820354"/>
                <a:gd name="connsiteX22" fmla="*/ 51052 w 2699995"/>
                <a:gd name="connsiteY22" fmla="*/ 988012 h 3820354"/>
                <a:gd name="connsiteX23" fmla="*/ 53333 w 2699995"/>
                <a:gd name="connsiteY23" fmla="*/ 979731 h 3820354"/>
                <a:gd name="connsiteX24" fmla="*/ 55710 w 2699995"/>
                <a:gd name="connsiteY24" fmla="*/ 971544 h 3820354"/>
                <a:gd name="connsiteX25" fmla="*/ 58277 w 2699995"/>
                <a:gd name="connsiteY25" fmla="*/ 963548 h 3820354"/>
                <a:gd name="connsiteX26" fmla="*/ 60368 w 2699995"/>
                <a:gd name="connsiteY26" fmla="*/ 956885 h 3820354"/>
                <a:gd name="connsiteX27" fmla="*/ 62365 w 2699995"/>
                <a:gd name="connsiteY27" fmla="*/ 949936 h 3820354"/>
                <a:gd name="connsiteX28" fmla="*/ 64932 w 2699995"/>
                <a:gd name="connsiteY28" fmla="*/ 941369 h 3820354"/>
                <a:gd name="connsiteX29" fmla="*/ 67213 w 2699995"/>
                <a:gd name="connsiteY29" fmla="*/ 933658 h 3820354"/>
                <a:gd name="connsiteX30" fmla="*/ 69590 w 2699995"/>
                <a:gd name="connsiteY30" fmla="*/ 926328 h 3820354"/>
                <a:gd name="connsiteX31" fmla="*/ 71777 w 2699995"/>
                <a:gd name="connsiteY31" fmla="*/ 920141 h 3820354"/>
                <a:gd name="connsiteX32" fmla="*/ 73963 w 2699995"/>
                <a:gd name="connsiteY32" fmla="*/ 914049 h 3820354"/>
                <a:gd name="connsiteX33" fmla="*/ 76625 w 2699995"/>
                <a:gd name="connsiteY33" fmla="*/ 906624 h 3820354"/>
                <a:gd name="connsiteX34" fmla="*/ 78146 w 2699995"/>
                <a:gd name="connsiteY34" fmla="*/ 902721 h 3820354"/>
                <a:gd name="connsiteX35" fmla="*/ 81093 w 2699995"/>
                <a:gd name="connsiteY35" fmla="*/ 893678 h 3820354"/>
                <a:gd name="connsiteX36" fmla="*/ 83090 w 2699995"/>
                <a:gd name="connsiteY36" fmla="*/ 888157 h 3820354"/>
                <a:gd name="connsiteX37" fmla="*/ 85467 w 2699995"/>
                <a:gd name="connsiteY37" fmla="*/ 882350 h 3820354"/>
                <a:gd name="connsiteX38" fmla="*/ 87843 w 2699995"/>
                <a:gd name="connsiteY38" fmla="*/ 876067 h 3820354"/>
                <a:gd name="connsiteX39" fmla="*/ 90600 w 2699995"/>
                <a:gd name="connsiteY39" fmla="*/ 868928 h 3820354"/>
                <a:gd name="connsiteX40" fmla="*/ 92502 w 2699995"/>
                <a:gd name="connsiteY40" fmla="*/ 863788 h 3820354"/>
                <a:gd name="connsiteX41" fmla="*/ 94878 w 2699995"/>
                <a:gd name="connsiteY41" fmla="*/ 857886 h 3820354"/>
                <a:gd name="connsiteX42" fmla="*/ 97065 w 2699995"/>
                <a:gd name="connsiteY42" fmla="*/ 852841 h 3820354"/>
                <a:gd name="connsiteX43" fmla="*/ 99917 w 2699995"/>
                <a:gd name="connsiteY43" fmla="*/ 845892 h 3820354"/>
                <a:gd name="connsiteX44" fmla="*/ 101438 w 2699995"/>
                <a:gd name="connsiteY44" fmla="*/ 841989 h 3820354"/>
                <a:gd name="connsiteX45" fmla="*/ 104195 w 2699995"/>
                <a:gd name="connsiteY45" fmla="*/ 834850 h 3820354"/>
                <a:gd name="connsiteX46" fmla="*/ 106382 w 2699995"/>
                <a:gd name="connsiteY46" fmla="*/ 829329 h 3820354"/>
                <a:gd name="connsiteX47" fmla="*/ 108758 w 2699995"/>
                <a:gd name="connsiteY47" fmla="*/ 823427 h 3820354"/>
                <a:gd name="connsiteX48" fmla="*/ 110850 w 2699995"/>
                <a:gd name="connsiteY48" fmla="*/ 818001 h 3820354"/>
                <a:gd name="connsiteX49" fmla="*/ 113797 w 2699995"/>
                <a:gd name="connsiteY49" fmla="*/ 811052 h 3820354"/>
                <a:gd name="connsiteX50" fmla="*/ 115508 w 2699995"/>
                <a:gd name="connsiteY50" fmla="*/ 807435 h 3820354"/>
                <a:gd name="connsiteX51" fmla="*/ 117600 w 2699995"/>
                <a:gd name="connsiteY51" fmla="*/ 803437 h 3820354"/>
                <a:gd name="connsiteX52" fmla="*/ 119596 w 2699995"/>
                <a:gd name="connsiteY52" fmla="*/ 799915 h 3820354"/>
                <a:gd name="connsiteX53" fmla="*/ 122353 w 2699995"/>
                <a:gd name="connsiteY53" fmla="*/ 793442 h 3820354"/>
                <a:gd name="connsiteX54" fmla="*/ 124730 w 2699995"/>
                <a:gd name="connsiteY54" fmla="*/ 787921 h 3820354"/>
                <a:gd name="connsiteX55" fmla="*/ 127202 w 2699995"/>
                <a:gd name="connsiteY55" fmla="*/ 782590 h 3820354"/>
                <a:gd name="connsiteX56" fmla="*/ 129198 w 2699995"/>
                <a:gd name="connsiteY56" fmla="*/ 778211 h 3820354"/>
                <a:gd name="connsiteX57" fmla="*/ 131860 w 2699995"/>
                <a:gd name="connsiteY57" fmla="*/ 772024 h 3820354"/>
                <a:gd name="connsiteX58" fmla="*/ 134332 w 2699995"/>
                <a:gd name="connsiteY58" fmla="*/ 766407 h 3820354"/>
                <a:gd name="connsiteX59" fmla="*/ 136423 w 2699995"/>
                <a:gd name="connsiteY59" fmla="*/ 761838 h 3820354"/>
                <a:gd name="connsiteX60" fmla="*/ 138515 w 2699995"/>
                <a:gd name="connsiteY60" fmla="*/ 757269 h 3820354"/>
                <a:gd name="connsiteX61" fmla="*/ 140797 w 2699995"/>
                <a:gd name="connsiteY61" fmla="*/ 752700 h 3820354"/>
                <a:gd name="connsiteX62" fmla="*/ 143078 w 2699995"/>
                <a:gd name="connsiteY62" fmla="*/ 748131 h 3820354"/>
                <a:gd name="connsiteX63" fmla="*/ 144884 w 2699995"/>
                <a:gd name="connsiteY63" fmla="*/ 744228 h 3820354"/>
                <a:gd name="connsiteX64" fmla="*/ 147832 w 2699995"/>
                <a:gd name="connsiteY64" fmla="*/ 738326 h 3820354"/>
                <a:gd name="connsiteX65" fmla="*/ 149923 w 2699995"/>
                <a:gd name="connsiteY65" fmla="*/ 734233 h 3820354"/>
                <a:gd name="connsiteX66" fmla="*/ 152015 w 2699995"/>
                <a:gd name="connsiteY66" fmla="*/ 730235 h 3820354"/>
                <a:gd name="connsiteX67" fmla="*/ 154391 w 2699995"/>
                <a:gd name="connsiteY67" fmla="*/ 726713 h 3820354"/>
                <a:gd name="connsiteX68" fmla="*/ 156958 w 2699995"/>
                <a:gd name="connsiteY68" fmla="*/ 722619 h 3820354"/>
                <a:gd name="connsiteX69" fmla="*/ 159240 w 2699995"/>
                <a:gd name="connsiteY69" fmla="*/ 718145 h 3820354"/>
                <a:gd name="connsiteX70" fmla="*/ 161521 w 2699995"/>
                <a:gd name="connsiteY70" fmla="*/ 713576 h 3820354"/>
                <a:gd name="connsiteX71" fmla="*/ 163708 w 2699995"/>
                <a:gd name="connsiteY71" fmla="*/ 709198 h 3820354"/>
                <a:gd name="connsiteX72" fmla="*/ 165990 w 2699995"/>
                <a:gd name="connsiteY72" fmla="*/ 704533 h 3820354"/>
                <a:gd name="connsiteX73" fmla="*/ 168461 w 2699995"/>
                <a:gd name="connsiteY73" fmla="*/ 699869 h 3820354"/>
                <a:gd name="connsiteX74" fmla="*/ 170743 w 2699995"/>
                <a:gd name="connsiteY74" fmla="*/ 695966 h 3820354"/>
                <a:gd name="connsiteX75" fmla="*/ 173120 w 2699995"/>
                <a:gd name="connsiteY75" fmla="*/ 691873 h 3820354"/>
                <a:gd name="connsiteX76" fmla="*/ 175306 w 2699995"/>
                <a:gd name="connsiteY76" fmla="*/ 687970 h 3820354"/>
                <a:gd name="connsiteX77" fmla="*/ 177398 w 2699995"/>
                <a:gd name="connsiteY77" fmla="*/ 684257 h 3820354"/>
                <a:gd name="connsiteX78" fmla="*/ 180440 w 2699995"/>
                <a:gd name="connsiteY78" fmla="*/ 678070 h 3820354"/>
                <a:gd name="connsiteX79" fmla="*/ 181866 w 2699995"/>
                <a:gd name="connsiteY79" fmla="*/ 676357 h 3820354"/>
                <a:gd name="connsiteX80" fmla="*/ 184243 w 2699995"/>
                <a:gd name="connsiteY80" fmla="*/ 672359 h 3820354"/>
                <a:gd name="connsiteX81" fmla="*/ 186715 w 2699995"/>
                <a:gd name="connsiteY81" fmla="*/ 667885 h 3820354"/>
                <a:gd name="connsiteX82" fmla="*/ 188996 w 2699995"/>
                <a:gd name="connsiteY82" fmla="*/ 663982 h 3820354"/>
                <a:gd name="connsiteX83" fmla="*/ 191183 w 2699995"/>
                <a:gd name="connsiteY83" fmla="*/ 659984 h 3820354"/>
                <a:gd name="connsiteX84" fmla="*/ 193654 w 2699995"/>
                <a:gd name="connsiteY84" fmla="*/ 655605 h 3820354"/>
                <a:gd name="connsiteX85" fmla="*/ 195841 w 2699995"/>
                <a:gd name="connsiteY85" fmla="*/ 651892 h 3820354"/>
                <a:gd name="connsiteX86" fmla="*/ 198123 w 2699995"/>
                <a:gd name="connsiteY86" fmla="*/ 648751 h 3820354"/>
                <a:gd name="connsiteX87" fmla="*/ 200690 w 2699995"/>
                <a:gd name="connsiteY87" fmla="*/ 645324 h 3820354"/>
                <a:gd name="connsiteX88" fmla="*/ 202686 w 2699995"/>
                <a:gd name="connsiteY88" fmla="*/ 642088 h 3820354"/>
                <a:gd name="connsiteX89" fmla="*/ 204588 w 2699995"/>
                <a:gd name="connsiteY89" fmla="*/ 639137 h 3820354"/>
                <a:gd name="connsiteX90" fmla="*/ 207250 w 2699995"/>
                <a:gd name="connsiteY90" fmla="*/ 634948 h 3820354"/>
                <a:gd name="connsiteX91" fmla="*/ 209721 w 2699995"/>
                <a:gd name="connsiteY91" fmla="*/ 630855 h 3820354"/>
                <a:gd name="connsiteX92" fmla="*/ 211813 w 2699995"/>
                <a:gd name="connsiteY92" fmla="*/ 627619 h 3820354"/>
                <a:gd name="connsiteX93" fmla="*/ 214094 w 2699995"/>
                <a:gd name="connsiteY93" fmla="*/ 623906 h 3820354"/>
                <a:gd name="connsiteX94" fmla="*/ 216281 w 2699995"/>
                <a:gd name="connsiteY94" fmla="*/ 620194 h 3820354"/>
                <a:gd name="connsiteX95" fmla="*/ 218372 w 2699995"/>
                <a:gd name="connsiteY95" fmla="*/ 616767 h 3820354"/>
                <a:gd name="connsiteX96" fmla="*/ 220844 w 2699995"/>
                <a:gd name="connsiteY96" fmla="*/ 613054 h 3820354"/>
                <a:gd name="connsiteX97" fmla="*/ 223411 w 2699995"/>
                <a:gd name="connsiteY97" fmla="*/ 608961 h 3820354"/>
                <a:gd name="connsiteX98" fmla="*/ 225598 w 2699995"/>
                <a:gd name="connsiteY98" fmla="*/ 605439 h 3820354"/>
                <a:gd name="connsiteX99" fmla="*/ 227689 w 2699995"/>
                <a:gd name="connsiteY99" fmla="*/ 602107 h 3820354"/>
                <a:gd name="connsiteX100" fmla="*/ 230161 w 2699995"/>
                <a:gd name="connsiteY100" fmla="*/ 598300 h 3820354"/>
                <a:gd name="connsiteX101" fmla="*/ 232728 w 2699995"/>
                <a:gd name="connsiteY101" fmla="*/ 594302 h 3820354"/>
                <a:gd name="connsiteX102" fmla="*/ 234819 w 2699995"/>
                <a:gd name="connsiteY102" fmla="*/ 591256 h 3820354"/>
                <a:gd name="connsiteX103" fmla="*/ 236721 w 2699995"/>
                <a:gd name="connsiteY103" fmla="*/ 588590 h 3820354"/>
                <a:gd name="connsiteX104" fmla="*/ 239288 w 2699995"/>
                <a:gd name="connsiteY104" fmla="*/ 584878 h 3820354"/>
                <a:gd name="connsiteX105" fmla="*/ 241949 w 2699995"/>
                <a:gd name="connsiteY105" fmla="*/ 580880 h 3820354"/>
                <a:gd name="connsiteX106" fmla="*/ 244041 w 2699995"/>
                <a:gd name="connsiteY106" fmla="*/ 577739 h 3820354"/>
                <a:gd name="connsiteX107" fmla="*/ 246323 w 2699995"/>
                <a:gd name="connsiteY107" fmla="*/ 574502 h 3820354"/>
                <a:gd name="connsiteX108" fmla="*/ 248604 w 2699995"/>
                <a:gd name="connsiteY108" fmla="*/ 571742 h 3820354"/>
                <a:gd name="connsiteX109" fmla="*/ 250696 w 2699995"/>
                <a:gd name="connsiteY109" fmla="*/ 569743 h 3820354"/>
                <a:gd name="connsiteX110" fmla="*/ 252787 w 2699995"/>
                <a:gd name="connsiteY110" fmla="*/ 567268 h 3820354"/>
                <a:gd name="connsiteX111" fmla="*/ 255069 w 2699995"/>
                <a:gd name="connsiteY111" fmla="*/ 563650 h 3820354"/>
                <a:gd name="connsiteX112" fmla="*/ 257826 w 2699995"/>
                <a:gd name="connsiteY112" fmla="*/ 559462 h 3820354"/>
                <a:gd name="connsiteX113" fmla="*/ 260108 w 2699995"/>
                <a:gd name="connsiteY113" fmla="*/ 556511 h 3820354"/>
                <a:gd name="connsiteX114" fmla="*/ 262009 w 2699995"/>
                <a:gd name="connsiteY114" fmla="*/ 553941 h 3820354"/>
                <a:gd name="connsiteX115" fmla="*/ 264100 w 2699995"/>
                <a:gd name="connsiteY115" fmla="*/ 550609 h 3820354"/>
                <a:gd name="connsiteX116" fmla="*/ 266667 w 2699995"/>
                <a:gd name="connsiteY116" fmla="*/ 546897 h 3820354"/>
                <a:gd name="connsiteX117" fmla="*/ 269614 w 2699995"/>
                <a:gd name="connsiteY117" fmla="*/ 542803 h 3820354"/>
                <a:gd name="connsiteX118" fmla="*/ 271421 w 2699995"/>
                <a:gd name="connsiteY118" fmla="*/ 540424 h 3820354"/>
                <a:gd name="connsiteX119" fmla="*/ 273512 w 2699995"/>
                <a:gd name="connsiteY119" fmla="*/ 537758 h 3820354"/>
                <a:gd name="connsiteX120" fmla="*/ 275604 w 2699995"/>
                <a:gd name="connsiteY120" fmla="*/ 535093 h 3820354"/>
                <a:gd name="connsiteX121" fmla="*/ 277695 w 2699995"/>
                <a:gd name="connsiteY121" fmla="*/ 532428 h 3820354"/>
                <a:gd name="connsiteX122" fmla="*/ 280737 w 2699995"/>
                <a:gd name="connsiteY122" fmla="*/ 528430 h 3820354"/>
                <a:gd name="connsiteX123" fmla="*/ 283494 w 2699995"/>
                <a:gd name="connsiteY123" fmla="*/ 524717 h 3820354"/>
                <a:gd name="connsiteX124" fmla="*/ 285301 w 2699995"/>
                <a:gd name="connsiteY124" fmla="*/ 522147 h 3820354"/>
                <a:gd name="connsiteX125" fmla="*/ 287012 w 2699995"/>
                <a:gd name="connsiteY125" fmla="*/ 519958 h 3820354"/>
                <a:gd name="connsiteX126" fmla="*/ 289674 w 2699995"/>
                <a:gd name="connsiteY126" fmla="*/ 516531 h 3820354"/>
                <a:gd name="connsiteX127" fmla="*/ 291575 w 2699995"/>
                <a:gd name="connsiteY127" fmla="*/ 513865 h 3820354"/>
                <a:gd name="connsiteX128" fmla="*/ 294522 w 2699995"/>
                <a:gd name="connsiteY128" fmla="*/ 510058 h 3820354"/>
                <a:gd name="connsiteX129" fmla="*/ 297184 w 2699995"/>
                <a:gd name="connsiteY129" fmla="*/ 506916 h 3820354"/>
                <a:gd name="connsiteX130" fmla="*/ 298705 w 2699995"/>
                <a:gd name="connsiteY130" fmla="*/ 504727 h 3820354"/>
                <a:gd name="connsiteX131" fmla="*/ 301082 w 2699995"/>
                <a:gd name="connsiteY131" fmla="*/ 501490 h 3820354"/>
                <a:gd name="connsiteX132" fmla="*/ 303174 w 2699995"/>
                <a:gd name="connsiteY132" fmla="*/ 498920 h 3820354"/>
                <a:gd name="connsiteX133" fmla="*/ 309828 w 2699995"/>
                <a:gd name="connsiteY133" fmla="*/ 491876 h 3820354"/>
                <a:gd name="connsiteX134" fmla="*/ 312490 w 2699995"/>
                <a:gd name="connsiteY134" fmla="*/ 489116 h 3820354"/>
                <a:gd name="connsiteX135" fmla="*/ 314772 w 2699995"/>
                <a:gd name="connsiteY135" fmla="*/ 486545 h 3820354"/>
                <a:gd name="connsiteX136" fmla="*/ 316103 w 2699995"/>
                <a:gd name="connsiteY136" fmla="*/ 485118 h 3820354"/>
                <a:gd name="connsiteX137" fmla="*/ 318765 w 2699995"/>
                <a:gd name="connsiteY137" fmla="*/ 481691 h 3820354"/>
                <a:gd name="connsiteX138" fmla="*/ 322283 w 2699995"/>
                <a:gd name="connsiteY138" fmla="*/ 477217 h 3820354"/>
                <a:gd name="connsiteX139" fmla="*/ 324469 w 2699995"/>
                <a:gd name="connsiteY139" fmla="*/ 474647 h 3820354"/>
                <a:gd name="connsiteX140" fmla="*/ 326370 w 2699995"/>
                <a:gd name="connsiteY140" fmla="*/ 472362 h 3820354"/>
                <a:gd name="connsiteX141" fmla="*/ 328747 w 2699995"/>
                <a:gd name="connsiteY141" fmla="*/ 469601 h 3820354"/>
                <a:gd name="connsiteX142" fmla="*/ 330934 w 2699995"/>
                <a:gd name="connsiteY142" fmla="*/ 467222 h 3820354"/>
                <a:gd name="connsiteX143" fmla="*/ 333501 w 2699995"/>
                <a:gd name="connsiteY143" fmla="*/ 463985 h 3820354"/>
                <a:gd name="connsiteX144" fmla="*/ 340250 w 2699995"/>
                <a:gd name="connsiteY144" fmla="*/ 456180 h 3820354"/>
                <a:gd name="connsiteX145" fmla="*/ 342247 w 2699995"/>
                <a:gd name="connsiteY145" fmla="*/ 453705 h 3820354"/>
                <a:gd name="connsiteX146" fmla="*/ 344719 w 2699995"/>
                <a:gd name="connsiteY146" fmla="*/ 450849 h 3820354"/>
                <a:gd name="connsiteX147" fmla="*/ 347951 w 2699995"/>
                <a:gd name="connsiteY147" fmla="*/ 447041 h 3820354"/>
                <a:gd name="connsiteX148" fmla="*/ 351754 w 2699995"/>
                <a:gd name="connsiteY148" fmla="*/ 442948 h 3820354"/>
                <a:gd name="connsiteX149" fmla="*/ 356222 w 2699995"/>
                <a:gd name="connsiteY149" fmla="*/ 438284 h 3820354"/>
                <a:gd name="connsiteX150" fmla="*/ 359264 w 2699995"/>
                <a:gd name="connsiteY150" fmla="*/ 434762 h 3820354"/>
                <a:gd name="connsiteX151" fmla="*/ 361451 w 2699995"/>
                <a:gd name="connsiteY151" fmla="*/ 432572 h 3820354"/>
                <a:gd name="connsiteX152" fmla="*/ 363352 w 2699995"/>
                <a:gd name="connsiteY152" fmla="*/ 430668 h 3820354"/>
                <a:gd name="connsiteX153" fmla="*/ 365349 w 2699995"/>
                <a:gd name="connsiteY153" fmla="*/ 428384 h 3820354"/>
                <a:gd name="connsiteX154" fmla="*/ 367630 w 2699995"/>
                <a:gd name="connsiteY154" fmla="*/ 425814 h 3820354"/>
                <a:gd name="connsiteX155" fmla="*/ 370007 w 2699995"/>
                <a:gd name="connsiteY155" fmla="*/ 423339 h 3820354"/>
                <a:gd name="connsiteX156" fmla="*/ 372384 w 2699995"/>
                <a:gd name="connsiteY156" fmla="*/ 420673 h 3820354"/>
                <a:gd name="connsiteX157" fmla="*/ 374475 w 2699995"/>
                <a:gd name="connsiteY157" fmla="*/ 418389 h 3820354"/>
                <a:gd name="connsiteX158" fmla="*/ 376567 w 2699995"/>
                <a:gd name="connsiteY158" fmla="*/ 416390 h 3820354"/>
                <a:gd name="connsiteX159" fmla="*/ 379038 w 2699995"/>
                <a:gd name="connsiteY159" fmla="*/ 414105 h 3820354"/>
                <a:gd name="connsiteX160" fmla="*/ 381795 w 2699995"/>
                <a:gd name="connsiteY160" fmla="*/ 411535 h 3820354"/>
                <a:gd name="connsiteX161" fmla="*/ 384077 w 2699995"/>
                <a:gd name="connsiteY161" fmla="*/ 409250 h 3820354"/>
                <a:gd name="connsiteX162" fmla="*/ 385313 w 2699995"/>
                <a:gd name="connsiteY162" fmla="*/ 408203 h 3820354"/>
                <a:gd name="connsiteX163" fmla="*/ 388165 w 2699995"/>
                <a:gd name="connsiteY163" fmla="*/ 404967 h 3820354"/>
                <a:gd name="connsiteX164" fmla="*/ 391683 w 2699995"/>
                <a:gd name="connsiteY164" fmla="*/ 401445 h 3820354"/>
                <a:gd name="connsiteX165" fmla="*/ 393774 w 2699995"/>
                <a:gd name="connsiteY165" fmla="*/ 399350 h 3820354"/>
                <a:gd name="connsiteX166" fmla="*/ 398813 w 2699995"/>
                <a:gd name="connsiteY166" fmla="*/ 394401 h 3820354"/>
                <a:gd name="connsiteX167" fmla="*/ 401379 w 2699995"/>
                <a:gd name="connsiteY167" fmla="*/ 391926 h 3820354"/>
                <a:gd name="connsiteX168" fmla="*/ 406894 w 2699995"/>
                <a:gd name="connsiteY168" fmla="*/ 386309 h 3820354"/>
                <a:gd name="connsiteX169" fmla="*/ 412122 w 2699995"/>
                <a:gd name="connsiteY169" fmla="*/ 380979 h 3820354"/>
                <a:gd name="connsiteX170" fmla="*/ 414689 w 2699995"/>
                <a:gd name="connsiteY170" fmla="*/ 378504 h 3820354"/>
                <a:gd name="connsiteX171" fmla="*/ 416971 w 2699995"/>
                <a:gd name="connsiteY171" fmla="*/ 376219 h 3820354"/>
                <a:gd name="connsiteX172" fmla="*/ 421819 w 2699995"/>
                <a:gd name="connsiteY172" fmla="*/ 371459 h 3820354"/>
                <a:gd name="connsiteX173" fmla="*/ 424386 w 2699995"/>
                <a:gd name="connsiteY173" fmla="*/ 368985 h 3820354"/>
                <a:gd name="connsiteX174" fmla="*/ 426382 w 2699995"/>
                <a:gd name="connsiteY174" fmla="*/ 367081 h 3820354"/>
                <a:gd name="connsiteX175" fmla="*/ 428664 w 2699995"/>
                <a:gd name="connsiteY175" fmla="*/ 364796 h 3820354"/>
                <a:gd name="connsiteX176" fmla="*/ 431516 w 2699995"/>
                <a:gd name="connsiteY176" fmla="*/ 361940 h 3820354"/>
                <a:gd name="connsiteX177" fmla="*/ 433323 w 2699995"/>
                <a:gd name="connsiteY177" fmla="*/ 360227 h 3820354"/>
                <a:gd name="connsiteX178" fmla="*/ 436935 w 2699995"/>
                <a:gd name="connsiteY178" fmla="*/ 356800 h 3820354"/>
                <a:gd name="connsiteX179" fmla="*/ 440072 w 2699995"/>
                <a:gd name="connsiteY179" fmla="*/ 354230 h 3820354"/>
                <a:gd name="connsiteX180" fmla="*/ 441594 w 2699995"/>
                <a:gd name="connsiteY180" fmla="*/ 352707 h 3820354"/>
                <a:gd name="connsiteX181" fmla="*/ 444255 w 2699995"/>
                <a:gd name="connsiteY181" fmla="*/ 350137 h 3820354"/>
                <a:gd name="connsiteX182" fmla="*/ 447583 w 2699995"/>
                <a:gd name="connsiteY182" fmla="*/ 347376 h 3820354"/>
                <a:gd name="connsiteX183" fmla="*/ 456899 w 2699995"/>
                <a:gd name="connsiteY183" fmla="*/ 339285 h 3820354"/>
                <a:gd name="connsiteX184" fmla="*/ 458801 w 2699995"/>
                <a:gd name="connsiteY184" fmla="*/ 337476 h 3820354"/>
                <a:gd name="connsiteX185" fmla="*/ 460988 w 2699995"/>
                <a:gd name="connsiteY185" fmla="*/ 335953 h 3820354"/>
                <a:gd name="connsiteX186" fmla="*/ 464980 w 2699995"/>
                <a:gd name="connsiteY186" fmla="*/ 333097 h 3820354"/>
                <a:gd name="connsiteX187" fmla="*/ 467833 w 2699995"/>
                <a:gd name="connsiteY187" fmla="*/ 330337 h 3820354"/>
                <a:gd name="connsiteX188" fmla="*/ 469924 w 2699995"/>
                <a:gd name="connsiteY188" fmla="*/ 328243 h 3820354"/>
                <a:gd name="connsiteX189" fmla="*/ 483234 w 2699995"/>
                <a:gd name="connsiteY189" fmla="*/ 316820 h 3820354"/>
                <a:gd name="connsiteX190" fmla="*/ 486561 w 2699995"/>
                <a:gd name="connsiteY190" fmla="*/ 313964 h 3820354"/>
                <a:gd name="connsiteX191" fmla="*/ 488843 w 2699995"/>
                <a:gd name="connsiteY191" fmla="*/ 312346 h 3820354"/>
                <a:gd name="connsiteX192" fmla="*/ 491695 w 2699995"/>
                <a:gd name="connsiteY192" fmla="*/ 309966 h 3820354"/>
                <a:gd name="connsiteX193" fmla="*/ 494262 w 2699995"/>
                <a:gd name="connsiteY193" fmla="*/ 307872 h 3820354"/>
                <a:gd name="connsiteX194" fmla="*/ 496448 w 2699995"/>
                <a:gd name="connsiteY194" fmla="*/ 305873 h 3820354"/>
                <a:gd name="connsiteX195" fmla="*/ 499015 w 2699995"/>
                <a:gd name="connsiteY195" fmla="*/ 303588 h 3820354"/>
                <a:gd name="connsiteX196" fmla="*/ 501582 w 2699995"/>
                <a:gd name="connsiteY196" fmla="*/ 301589 h 3820354"/>
                <a:gd name="connsiteX197" fmla="*/ 504434 w 2699995"/>
                <a:gd name="connsiteY197" fmla="*/ 299114 h 3820354"/>
                <a:gd name="connsiteX198" fmla="*/ 507286 w 2699995"/>
                <a:gd name="connsiteY198" fmla="*/ 296734 h 3820354"/>
                <a:gd name="connsiteX199" fmla="*/ 510613 w 2699995"/>
                <a:gd name="connsiteY199" fmla="*/ 294164 h 3820354"/>
                <a:gd name="connsiteX200" fmla="*/ 513941 w 2699995"/>
                <a:gd name="connsiteY200" fmla="*/ 291499 h 3820354"/>
                <a:gd name="connsiteX201" fmla="*/ 516698 w 2699995"/>
                <a:gd name="connsiteY201" fmla="*/ 289310 h 3820354"/>
                <a:gd name="connsiteX202" fmla="*/ 519074 w 2699995"/>
                <a:gd name="connsiteY202" fmla="*/ 287215 h 3820354"/>
                <a:gd name="connsiteX203" fmla="*/ 521451 w 2699995"/>
                <a:gd name="connsiteY203" fmla="*/ 285121 h 3820354"/>
                <a:gd name="connsiteX204" fmla="*/ 524303 w 2699995"/>
                <a:gd name="connsiteY204" fmla="*/ 282646 h 3820354"/>
                <a:gd name="connsiteX205" fmla="*/ 526870 w 2699995"/>
                <a:gd name="connsiteY205" fmla="*/ 280552 h 3820354"/>
                <a:gd name="connsiteX206" fmla="*/ 530292 w 2699995"/>
                <a:gd name="connsiteY206" fmla="*/ 278077 h 3820354"/>
                <a:gd name="connsiteX207" fmla="*/ 534095 w 2699995"/>
                <a:gd name="connsiteY207" fmla="*/ 275412 h 3820354"/>
                <a:gd name="connsiteX208" fmla="*/ 536757 w 2699995"/>
                <a:gd name="connsiteY208" fmla="*/ 273317 h 3820354"/>
                <a:gd name="connsiteX209" fmla="*/ 539704 w 2699995"/>
                <a:gd name="connsiteY209" fmla="*/ 271033 h 3820354"/>
                <a:gd name="connsiteX210" fmla="*/ 542461 w 2699995"/>
                <a:gd name="connsiteY210" fmla="*/ 268939 h 3820354"/>
                <a:gd name="connsiteX211" fmla="*/ 545123 w 2699995"/>
                <a:gd name="connsiteY211" fmla="*/ 266844 h 3820354"/>
                <a:gd name="connsiteX212" fmla="*/ 548831 w 2699995"/>
                <a:gd name="connsiteY212" fmla="*/ 264179 h 3820354"/>
                <a:gd name="connsiteX213" fmla="*/ 551968 w 2699995"/>
                <a:gd name="connsiteY213" fmla="*/ 261895 h 3820354"/>
                <a:gd name="connsiteX214" fmla="*/ 555105 w 2699995"/>
                <a:gd name="connsiteY214" fmla="*/ 259610 h 3820354"/>
                <a:gd name="connsiteX215" fmla="*/ 559098 w 2699995"/>
                <a:gd name="connsiteY215" fmla="*/ 257135 h 3820354"/>
                <a:gd name="connsiteX216" fmla="*/ 563091 w 2699995"/>
                <a:gd name="connsiteY216" fmla="*/ 254850 h 3820354"/>
                <a:gd name="connsiteX217" fmla="*/ 566704 w 2699995"/>
                <a:gd name="connsiteY217" fmla="*/ 252375 h 3820354"/>
                <a:gd name="connsiteX218" fmla="*/ 569556 w 2699995"/>
                <a:gd name="connsiteY218" fmla="*/ 250091 h 3820354"/>
                <a:gd name="connsiteX219" fmla="*/ 572123 w 2699995"/>
                <a:gd name="connsiteY219" fmla="*/ 247997 h 3820354"/>
                <a:gd name="connsiteX220" fmla="*/ 574690 w 2699995"/>
                <a:gd name="connsiteY220" fmla="*/ 245902 h 3820354"/>
                <a:gd name="connsiteX221" fmla="*/ 578017 w 2699995"/>
                <a:gd name="connsiteY221" fmla="*/ 243427 h 3820354"/>
                <a:gd name="connsiteX222" fmla="*/ 581820 w 2699995"/>
                <a:gd name="connsiteY222" fmla="*/ 240952 h 3820354"/>
                <a:gd name="connsiteX223" fmla="*/ 585432 w 2699995"/>
                <a:gd name="connsiteY223" fmla="*/ 238668 h 3820354"/>
                <a:gd name="connsiteX224" fmla="*/ 588379 w 2699995"/>
                <a:gd name="connsiteY224" fmla="*/ 236574 h 3820354"/>
                <a:gd name="connsiteX225" fmla="*/ 591612 w 2699995"/>
                <a:gd name="connsiteY225" fmla="*/ 234289 h 3820354"/>
                <a:gd name="connsiteX226" fmla="*/ 595700 w 2699995"/>
                <a:gd name="connsiteY226" fmla="*/ 231624 h 3820354"/>
                <a:gd name="connsiteX227" fmla="*/ 599122 w 2699995"/>
                <a:gd name="connsiteY227" fmla="*/ 229434 h 3820354"/>
                <a:gd name="connsiteX228" fmla="*/ 601974 w 2699995"/>
                <a:gd name="connsiteY228" fmla="*/ 227245 h 3820354"/>
                <a:gd name="connsiteX229" fmla="*/ 604731 w 2699995"/>
                <a:gd name="connsiteY229" fmla="*/ 225151 h 3820354"/>
                <a:gd name="connsiteX230" fmla="*/ 608534 w 2699995"/>
                <a:gd name="connsiteY230" fmla="*/ 222676 h 3820354"/>
                <a:gd name="connsiteX231" fmla="*/ 612622 w 2699995"/>
                <a:gd name="connsiteY231" fmla="*/ 220106 h 3820354"/>
                <a:gd name="connsiteX232" fmla="*/ 615569 w 2699995"/>
                <a:gd name="connsiteY232" fmla="*/ 218011 h 3820354"/>
                <a:gd name="connsiteX233" fmla="*/ 618611 w 2699995"/>
                <a:gd name="connsiteY233" fmla="*/ 215917 h 3820354"/>
                <a:gd name="connsiteX234" fmla="*/ 622509 w 2699995"/>
                <a:gd name="connsiteY234" fmla="*/ 213537 h 3820354"/>
                <a:gd name="connsiteX235" fmla="*/ 626026 w 2699995"/>
                <a:gd name="connsiteY235" fmla="*/ 211253 h 3820354"/>
                <a:gd name="connsiteX236" fmla="*/ 629639 w 2699995"/>
                <a:gd name="connsiteY236" fmla="*/ 208778 h 3820354"/>
                <a:gd name="connsiteX237" fmla="*/ 633157 w 2699995"/>
                <a:gd name="connsiteY237" fmla="*/ 206493 h 3820354"/>
                <a:gd name="connsiteX238" fmla="*/ 636864 w 2699995"/>
                <a:gd name="connsiteY238" fmla="*/ 204114 h 3820354"/>
                <a:gd name="connsiteX239" fmla="*/ 640477 w 2699995"/>
                <a:gd name="connsiteY239" fmla="*/ 202019 h 3820354"/>
                <a:gd name="connsiteX240" fmla="*/ 643709 w 2699995"/>
                <a:gd name="connsiteY240" fmla="*/ 200020 h 3820354"/>
                <a:gd name="connsiteX241" fmla="*/ 647892 w 2699995"/>
                <a:gd name="connsiteY241" fmla="*/ 197450 h 3820354"/>
                <a:gd name="connsiteX242" fmla="*/ 652170 w 2699995"/>
                <a:gd name="connsiteY242" fmla="*/ 194785 h 3820354"/>
                <a:gd name="connsiteX243" fmla="*/ 655403 w 2699995"/>
                <a:gd name="connsiteY243" fmla="*/ 192691 h 3820354"/>
                <a:gd name="connsiteX244" fmla="*/ 658920 w 2699995"/>
                <a:gd name="connsiteY244" fmla="*/ 190692 h 3820354"/>
                <a:gd name="connsiteX245" fmla="*/ 663293 w 2699995"/>
                <a:gd name="connsiteY245" fmla="*/ 188026 h 3820354"/>
                <a:gd name="connsiteX246" fmla="*/ 666431 w 2699995"/>
                <a:gd name="connsiteY246" fmla="*/ 185932 h 3820354"/>
                <a:gd name="connsiteX247" fmla="*/ 669758 w 2699995"/>
                <a:gd name="connsiteY247" fmla="*/ 183743 h 3820354"/>
                <a:gd name="connsiteX248" fmla="*/ 674131 w 2699995"/>
                <a:gd name="connsiteY248" fmla="*/ 181077 h 3820354"/>
                <a:gd name="connsiteX249" fmla="*/ 680691 w 2699995"/>
                <a:gd name="connsiteY249" fmla="*/ 178412 h 3820354"/>
                <a:gd name="connsiteX250" fmla="*/ 684114 w 2699995"/>
                <a:gd name="connsiteY250" fmla="*/ 176603 h 3820354"/>
                <a:gd name="connsiteX251" fmla="*/ 688106 w 2699995"/>
                <a:gd name="connsiteY251" fmla="*/ 174319 h 3820354"/>
                <a:gd name="connsiteX252" fmla="*/ 692004 w 2699995"/>
                <a:gd name="connsiteY252" fmla="*/ 172224 h 3820354"/>
                <a:gd name="connsiteX253" fmla="*/ 696472 w 2699995"/>
                <a:gd name="connsiteY253" fmla="*/ 169750 h 3820354"/>
                <a:gd name="connsiteX254" fmla="*/ 701131 w 2699995"/>
                <a:gd name="connsiteY254" fmla="*/ 167275 h 3820354"/>
                <a:gd name="connsiteX255" fmla="*/ 705314 w 2699995"/>
                <a:gd name="connsiteY255" fmla="*/ 164990 h 3820354"/>
                <a:gd name="connsiteX256" fmla="*/ 709497 w 2699995"/>
                <a:gd name="connsiteY256" fmla="*/ 162610 h 3820354"/>
                <a:gd name="connsiteX257" fmla="*/ 713395 w 2699995"/>
                <a:gd name="connsiteY257" fmla="*/ 160421 h 3820354"/>
                <a:gd name="connsiteX258" fmla="*/ 717388 w 2699995"/>
                <a:gd name="connsiteY258" fmla="*/ 158231 h 3820354"/>
                <a:gd name="connsiteX259" fmla="*/ 721571 w 2699995"/>
                <a:gd name="connsiteY259" fmla="*/ 155947 h 3820354"/>
                <a:gd name="connsiteX260" fmla="*/ 725563 w 2699995"/>
                <a:gd name="connsiteY260" fmla="*/ 153757 h 3820354"/>
                <a:gd name="connsiteX261" fmla="*/ 729651 w 2699995"/>
                <a:gd name="connsiteY261" fmla="*/ 151378 h 3820354"/>
                <a:gd name="connsiteX262" fmla="*/ 734025 w 2699995"/>
                <a:gd name="connsiteY262" fmla="*/ 148998 h 3820354"/>
                <a:gd name="connsiteX263" fmla="*/ 738873 w 2699995"/>
                <a:gd name="connsiteY263" fmla="*/ 146713 h 3820354"/>
                <a:gd name="connsiteX264" fmla="*/ 743817 w 2699995"/>
                <a:gd name="connsiteY264" fmla="*/ 144143 h 3820354"/>
                <a:gd name="connsiteX265" fmla="*/ 746288 w 2699995"/>
                <a:gd name="connsiteY265" fmla="*/ 142525 h 3820354"/>
                <a:gd name="connsiteX266" fmla="*/ 752848 w 2699995"/>
                <a:gd name="connsiteY266" fmla="*/ 139669 h 3820354"/>
                <a:gd name="connsiteX267" fmla="*/ 757126 w 2699995"/>
                <a:gd name="connsiteY267" fmla="*/ 137575 h 3820354"/>
                <a:gd name="connsiteX268" fmla="*/ 761880 w 2699995"/>
                <a:gd name="connsiteY268" fmla="*/ 135195 h 3820354"/>
                <a:gd name="connsiteX269" fmla="*/ 766443 w 2699995"/>
                <a:gd name="connsiteY269" fmla="*/ 132911 h 3820354"/>
                <a:gd name="connsiteX270" fmla="*/ 771006 w 2699995"/>
                <a:gd name="connsiteY270" fmla="*/ 130626 h 3820354"/>
                <a:gd name="connsiteX271" fmla="*/ 774904 w 2699995"/>
                <a:gd name="connsiteY271" fmla="*/ 128532 h 3820354"/>
                <a:gd name="connsiteX272" fmla="*/ 780893 w 2699995"/>
                <a:gd name="connsiteY272" fmla="*/ 125581 h 3820354"/>
                <a:gd name="connsiteX273" fmla="*/ 784791 w 2699995"/>
                <a:gd name="connsiteY273" fmla="*/ 123677 h 3820354"/>
                <a:gd name="connsiteX274" fmla="*/ 789545 w 2699995"/>
                <a:gd name="connsiteY274" fmla="*/ 121392 h 3820354"/>
                <a:gd name="connsiteX275" fmla="*/ 792777 w 2699995"/>
                <a:gd name="connsiteY275" fmla="*/ 119584 h 3820354"/>
                <a:gd name="connsiteX276" fmla="*/ 800097 w 2699995"/>
                <a:gd name="connsiteY276" fmla="*/ 116823 h 3820354"/>
                <a:gd name="connsiteX277" fmla="*/ 805136 w 2699995"/>
                <a:gd name="connsiteY277" fmla="*/ 114634 h 3820354"/>
                <a:gd name="connsiteX278" fmla="*/ 810745 w 2699995"/>
                <a:gd name="connsiteY278" fmla="*/ 112159 h 3820354"/>
                <a:gd name="connsiteX279" fmla="*/ 816259 w 2699995"/>
                <a:gd name="connsiteY279" fmla="*/ 109779 h 3820354"/>
                <a:gd name="connsiteX280" fmla="*/ 821393 w 2699995"/>
                <a:gd name="connsiteY280" fmla="*/ 107495 h 3820354"/>
                <a:gd name="connsiteX281" fmla="*/ 825575 w 2699995"/>
                <a:gd name="connsiteY281" fmla="*/ 105496 h 3820354"/>
                <a:gd name="connsiteX282" fmla="*/ 830044 w 2699995"/>
                <a:gd name="connsiteY282" fmla="*/ 103782 h 3820354"/>
                <a:gd name="connsiteX283" fmla="*/ 833656 w 2699995"/>
                <a:gd name="connsiteY283" fmla="*/ 101973 h 3820354"/>
                <a:gd name="connsiteX284" fmla="*/ 839646 w 2699995"/>
                <a:gd name="connsiteY284" fmla="*/ 100641 h 3820354"/>
                <a:gd name="connsiteX285" fmla="*/ 845065 w 2699995"/>
                <a:gd name="connsiteY285" fmla="*/ 99403 h 3820354"/>
                <a:gd name="connsiteX286" fmla="*/ 847346 w 2699995"/>
                <a:gd name="connsiteY286" fmla="*/ 97690 h 3820354"/>
                <a:gd name="connsiteX287" fmla="*/ 852004 w 2699995"/>
                <a:gd name="connsiteY287" fmla="*/ 96072 h 3820354"/>
                <a:gd name="connsiteX288" fmla="*/ 859135 w 2699995"/>
                <a:gd name="connsiteY288" fmla="*/ 93216 h 3820354"/>
                <a:gd name="connsiteX289" fmla="*/ 863793 w 2699995"/>
                <a:gd name="connsiteY289" fmla="*/ 91502 h 3820354"/>
                <a:gd name="connsiteX290" fmla="*/ 870638 w 2699995"/>
                <a:gd name="connsiteY290" fmla="*/ 88742 h 3820354"/>
                <a:gd name="connsiteX291" fmla="*/ 875486 w 2699995"/>
                <a:gd name="connsiteY291" fmla="*/ 87028 h 3820354"/>
                <a:gd name="connsiteX292" fmla="*/ 881951 w 2699995"/>
                <a:gd name="connsiteY292" fmla="*/ 84649 h 3820354"/>
                <a:gd name="connsiteX293" fmla="*/ 888226 w 2699995"/>
                <a:gd name="connsiteY293" fmla="*/ 82269 h 3820354"/>
                <a:gd name="connsiteX294" fmla="*/ 893454 w 2699995"/>
                <a:gd name="connsiteY294" fmla="*/ 80270 h 3820354"/>
                <a:gd name="connsiteX295" fmla="*/ 900109 w 2699995"/>
                <a:gd name="connsiteY295" fmla="*/ 77605 h 3820354"/>
                <a:gd name="connsiteX296" fmla="*/ 905813 w 2699995"/>
                <a:gd name="connsiteY296" fmla="*/ 75415 h 3820354"/>
                <a:gd name="connsiteX297" fmla="*/ 912373 w 2699995"/>
                <a:gd name="connsiteY297" fmla="*/ 73131 h 3820354"/>
                <a:gd name="connsiteX298" fmla="*/ 919408 w 2699995"/>
                <a:gd name="connsiteY298" fmla="*/ 70846 h 3820354"/>
                <a:gd name="connsiteX299" fmla="*/ 926158 w 2699995"/>
                <a:gd name="connsiteY299" fmla="*/ 68561 h 3820354"/>
                <a:gd name="connsiteX300" fmla="*/ 933193 w 2699995"/>
                <a:gd name="connsiteY300" fmla="*/ 66277 h 3820354"/>
                <a:gd name="connsiteX301" fmla="*/ 940133 w 2699995"/>
                <a:gd name="connsiteY301" fmla="*/ 63992 h 3820354"/>
                <a:gd name="connsiteX302" fmla="*/ 947548 w 2699995"/>
                <a:gd name="connsiteY302" fmla="*/ 61612 h 3820354"/>
                <a:gd name="connsiteX303" fmla="*/ 954679 w 2699995"/>
                <a:gd name="connsiteY303" fmla="*/ 59328 h 3820354"/>
                <a:gd name="connsiteX304" fmla="*/ 961524 w 2699995"/>
                <a:gd name="connsiteY304" fmla="*/ 57043 h 3820354"/>
                <a:gd name="connsiteX305" fmla="*/ 967608 w 2699995"/>
                <a:gd name="connsiteY305" fmla="*/ 54949 h 3820354"/>
                <a:gd name="connsiteX306" fmla="*/ 976639 w 2699995"/>
                <a:gd name="connsiteY306" fmla="*/ 52664 h 3820354"/>
                <a:gd name="connsiteX307" fmla="*/ 987002 w 2699995"/>
                <a:gd name="connsiteY307" fmla="*/ 49809 h 3820354"/>
                <a:gd name="connsiteX308" fmla="*/ 994132 w 2699995"/>
                <a:gd name="connsiteY308" fmla="*/ 47715 h 3820354"/>
                <a:gd name="connsiteX309" fmla="*/ 1005255 w 2699995"/>
                <a:gd name="connsiteY309" fmla="*/ 44954 h 3820354"/>
                <a:gd name="connsiteX310" fmla="*/ 1010484 w 2699995"/>
                <a:gd name="connsiteY310" fmla="*/ 43336 h 3820354"/>
                <a:gd name="connsiteX311" fmla="*/ 1020466 w 2699995"/>
                <a:gd name="connsiteY311" fmla="*/ 40670 h 3820354"/>
                <a:gd name="connsiteX312" fmla="*/ 1026550 w 2699995"/>
                <a:gd name="connsiteY312" fmla="*/ 39052 h 3820354"/>
                <a:gd name="connsiteX313" fmla="*/ 1038434 w 2699995"/>
                <a:gd name="connsiteY313" fmla="*/ 36101 h 3820354"/>
                <a:gd name="connsiteX314" fmla="*/ 1046230 w 2699995"/>
                <a:gd name="connsiteY314" fmla="*/ 34578 h 3820354"/>
                <a:gd name="connsiteX315" fmla="*/ 1058874 w 2699995"/>
                <a:gd name="connsiteY315" fmla="*/ 31437 h 3820354"/>
                <a:gd name="connsiteX316" fmla="*/ 1067050 w 2699995"/>
                <a:gd name="connsiteY316" fmla="*/ 29723 h 3820354"/>
                <a:gd name="connsiteX317" fmla="*/ 1077317 w 2699995"/>
                <a:gd name="connsiteY317" fmla="*/ 27058 h 3820354"/>
                <a:gd name="connsiteX318" fmla="*/ 1088535 w 2699995"/>
                <a:gd name="connsiteY318" fmla="*/ 24583 h 3820354"/>
                <a:gd name="connsiteX319" fmla="*/ 1105838 w 2699995"/>
                <a:gd name="connsiteY319" fmla="*/ 22299 h 3820354"/>
                <a:gd name="connsiteX320" fmla="*/ 1124756 w 2699995"/>
                <a:gd name="connsiteY320" fmla="*/ 19633 h 3820354"/>
                <a:gd name="connsiteX321" fmla="*/ 1133883 w 2699995"/>
                <a:gd name="connsiteY321" fmla="*/ 18015 h 3820354"/>
                <a:gd name="connsiteX322" fmla="*/ 1152231 w 2699995"/>
                <a:gd name="connsiteY322" fmla="*/ 14874 h 3820354"/>
                <a:gd name="connsiteX323" fmla="*/ 1167347 w 2699995"/>
                <a:gd name="connsiteY323" fmla="*/ 13065 h 3820354"/>
                <a:gd name="connsiteX324" fmla="*/ 1182463 w 2699995"/>
                <a:gd name="connsiteY324" fmla="*/ 11256 h 3820354"/>
                <a:gd name="connsiteX325" fmla="*/ 1185790 w 2699995"/>
                <a:gd name="connsiteY325" fmla="*/ 10590 h 3820354"/>
                <a:gd name="connsiteX326" fmla="*/ 1188833 w 2699995"/>
                <a:gd name="connsiteY326" fmla="*/ 10114 h 3820354"/>
                <a:gd name="connsiteX327" fmla="*/ 1203568 w 2699995"/>
                <a:gd name="connsiteY327" fmla="*/ 8496 h 3820354"/>
                <a:gd name="connsiteX328" fmla="*/ 1218969 w 2699995"/>
                <a:gd name="connsiteY328" fmla="*/ 6687 h 3820354"/>
                <a:gd name="connsiteX329" fmla="*/ 1224103 w 2699995"/>
                <a:gd name="connsiteY329" fmla="*/ 6306 h 3820354"/>
                <a:gd name="connsiteX330" fmla="*/ 1230377 w 2699995"/>
                <a:gd name="connsiteY330" fmla="*/ 5640 h 3820354"/>
                <a:gd name="connsiteX331" fmla="*/ 1240170 w 2699995"/>
                <a:gd name="connsiteY331" fmla="*/ 4498 h 3820354"/>
                <a:gd name="connsiteX332" fmla="*/ 1282665 w 2699995"/>
                <a:gd name="connsiteY332" fmla="*/ 2023 h 3820354"/>
                <a:gd name="connsiteX333" fmla="*/ 1299683 w 2699995"/>
                <a:gd name="connsiteY333" fmla="*/ 1452 h 3820354"/>
                <a:gd name="connsiteX334" fmla="*/ 1316985 w 2699995"/>
                <a:gd name="connsiteY334" fmla="*/ 785 h 3820354"/>
                <a:gd name="connsiteX335" fmla="*/ 1385434 w 2699995"/>
                <a:gd name="connsiteY335" fmla="*/ 785 h 3820354"/>
                <a:gd name="connsiteX336" fmla="*/ 1405018 w 2699995"/>
                <a:gd name="connsiteY336" fmla="*/ 1547 h 3820354"/>
                <a:gd name="connsiteX337" fmla="*/ 1422701 w 2699995"/>
                <a:gd name="connsiteY337" fmla="*/ 2213 h 3820354"/>
                <a:gd name="connsiteX338" fmla="*/ 1430687 w 2699995"/>
                <a:gd name="connsiteY338" fmla="*/ 3165 h 3820354"/>
                <a:gd name="connsiteX339" fmla="*/ 1459778 w 2699995"/>
                <a:gd name="connsiteY339" fmla="*/ 4688 h 3820354"/>
                <a:gd name="connsiteX340" fmla="*/ 1467954 w 2699995"/>
                <a:gd name="connsiteY340" fmla="*/ 5735 h 3820354"/>
                <a:gd name="connsiteX341" fmla="*/ 1473183 w 2699995"/>
                <a:gd name="connsiteY341" fmla="*/ 6211 h 3820354"/>
                <a:gd name="connsiteX342" fmla="*/ 1478697 w 2699995"/>
                <a:gd name="connsiteY342" fmla="*/ 6592 h 3820354"/>
                <a:gd name="connsiteX343" fmla="*/ 1486492 w 2699995"/>
                <a:gd name="connsiteY343" fmla="*/ 7639 h 3820354"/>
                <a:gd name="connsiteX344" fmla="*/ 1497425 w 2699995"/>
                <a:gd name="connsiteY344" fmla="*/ 8401 h 3820354"/>
                <a:gd name="connsiteX345" fmla="*/ 1511971 w 2699995"/>
                <a:gd name="connsiteY345" fmla="*/ 10114 h 3820354"/>
                <a:gd name="connsiteX346" fmla="*/ 1516819 w 2699995"/>
                <a:gd name="connsiteY346" fmla="*/ 11161 h 3820354"/>
                <a:gd name="connsiteX347" fmla="*/ 1522333 w 2699995"/>
                <a:gd name="connsiteY347" fmla="*/ 12113 h 3820354"/>
                <a:gd name="connsiteX348" fmla="*/ 1529748 w 2699995"/>
                <a:gd name="connsiteY348" fmla="*/ 12779 h 3820354"/>
                <a:gd name="connsiteX349" fmla="*/ 1548952 w 2699995"/>
                <a:gd name="connsiteY349" fmla="*/ 14874 h 3820354"/>
                <a:gd name="connsiteX350" fmla="*/ 1569297 w 2699995"/>
                <a:gd name="connsiteY350" fmla="*/ 18110 h 3820354"/>
                <a:gd name="connsiteX351" fmla="*/ 1578804 w 2699995"/>
                <a:gd name="connsiteY351" fmla="*/ 20014 h 3820354"/>
                <a:gd name="connsiteX352" fmla="*/ 1594680 w 2699995"/>
                <a:gd name="connsiteY352" fmla="*/ 22299 h 3820354"/>
                <a:gd name="connsiteX353" fmla="*/ 1609416 w 2699995"/>
                <a:gd name="connsiteY353" fmla="*/ 24012 h 3820354"/>
                <a:gd name="connsiteX354" fmla="*/ 1621870 w 2699995"/>
                <a:gd name="connsiteY354" fmla="*/ 26677 h 3820354"/>
                <a:gd name="connsiteX355" fmla="*/ 1635179 w 2699995"/>
                <a:gd name="connsiteY355" fmla="*/ 29723 h 3820354"/>
                <a:gd name="connsiteX356" fmla="*/ 1642595 w 2699995"/>
                <a:gd name="connsiteY356" fmla="*/ 31437 h 3820354"/>
                <a:gd name="connsiteX357" fmla="*/ 1653623 w 2699995"/>
                <a:gd name="connsiteY357" fmla="*/ 34102 h 3820354"/>
                <a:gd name="connsiteX358" fmla="*/ 1661704 w 2699995"/>
                <a:gd name="connsiteY358" fmla="*/ 36006 h 3820354"/>
                <a:gd name="connsiteX359" fmla="*/ 1669689 w 2699995"/>
                <a:gd name="connsiteY359" fmla="*/ 37719 h 3820354"/>
                <a:gd name="connsiteX360" fmla="*/ 1683094 w 2699995"/>
                <a:gd name="connsiteY360" fmla="*/ 40956 h 3820354"/>
                <a:gd name="connsiteX361" fmla="*/ 1691080 w 2699995"/>
                <a:gd name="connsiteY361" fmla="*/ 43050 h 3820354"/>
                <a:gd name="connsiteX362" fmla="*/ 1701442 w 2699995"/>
                <a:gd name="connsiteY362" fmla="*/ 45811 h 3820354"/>
                <a:gd name="connsiteX363" fmla="*/ 1706956 w 2699995"/>
                <a:gd name="connsiteY363" fmla="*/ 47715 h 3820354"/>
                <a:gd name="connsiteX364" fmla="*/ 1714466 w 2699995"/>
                <a:gd name="connsiteY364" fmla="*/ 49904 h 3820354"/>
                <a:gd name="connsiteX365" fmla="*/ 1722453 w 2699995"/>
                <a:gd name="connsiteY365" fmla="*/ 52189 h 3820354"/>
                <a:gd name="connsiteX366" fmla="*/ 1727871 w 2699995"/>
                <a:gd name="connsiteY366" fmla="*/ 54092 h 3820354"/>
                <a:gd name="connsiteX367" fmla="*/ 1733195 w 2699995"/>
                <a:gd name="connsiteY367" fmla="*/ 55139 h 3820354"/>
                <a:gd name="connsiteX368" fmla="*/ 1738044 w 2699995"/>
                <a:gd name="connsiteY368" fmla="*/ 56663 h 3820354"/>
                <a:gd name="connsiteX369" fmla="*/ 1747170 w 2699995"/>
                <a:gd name="connsiteY369" fmla="*/ 59328 h 3820354"/>
                <a:gd name="connsiteX370" fmla="*/ 1756107 w 2699995"/>
                <a:gd name="connsiteY370" fmla="*/ 62374 h 3820354"/>
                <a:gd name="connsiteX371" fmla="*/ 1760955 w 2699995"/>
                <a:gd name="connsiteY371" fmla="*/ 63802 h 3820354"/>
                <a:gd name="connsiteX372" fmla="*/ 1768941 w 2699995"/>
                <a:gd name="connsiteY372" fmla="*/ 66562 h 3820354"/>
                <a:gd name="connsiteX373" fmla="*/ 1774740 w 2699995"/>
                <a:gd name="connsiteY373" fmla="*/ 68561 h 3820354"/>
                <a:gd name="connsiteX374" fmla="*/ 1781300 w 2699995"/>
                <a:gd name="connsiteY374" fmla="*/ 70846 h 3820354"/>
                <a:gd name="connsiteX375" fmla="*/ 1787955 w 2699995"/>
                <a:gd name="connsiteY375" fmla="*/ 73131 h 3820354"/>
                <a:gd name="connsiteX376" fmla="*/ 1794039 w 2699995"/>
                <a:gd name="connsiteY376" fmla="*/ 75225 h 3820354"/>
                <a:gd name="connsiteX377" fmla="*/ 1803166 w 2699995"/>
                <a:gd name="connsiteY377" fmla="*/ 78080 h 3820354"/>
                <a:gd name="connsiteX378" fmla="*/ 1807063 w 2699995"/>
                <a:gd name="connsiteY378" fmla="*/ 79794 h 3820354"/>
                <a:gd name="connsiteX379" fmla="*/ 1813338 w 2699995"/>
                <a:gd name="connsiteY379" fmla="*/ 82079 h 3820354"/>
                <a:gd name="connsiteX380" fmla="*/ 1819707 w 2699995"/>
                <a:gd name="connsiteY380" fmla="*/ 84458 h 3820354"/>
                <a:gd name="connsiteX381" fmla="*/ 1826172 w 2699995"/>
                <a:gd name="connsiteY381" fmla="*/ 86933 h 3820354"/>
                <a:gd name="connsiteX382" fmla="*/ 1831306 w 2699995"/>
                <a:gd name="connsiteY382" fmla="*/ 89027 h 3820354"/>
                <a:gd name="connsiteX383" fmla="*/ 1836630 w 2699995"/>
                <a:gd name="connsiteY383" fmla="*/ 91312 h 3820354"/>
                <a:gd name="connsiteX384" fmla="*/ 1843570 w 2699995"/>
                <a:gd name="connsiteY384" fmla="*/ 94263 h 3820354"/>
                <a:gd name="connsiteX385" fmla="*/ 1848513 w 2699995"/>
                <a:gd name="connsiteY385" fmla="*/ 95976 h 3820354"/>
                <a:gd name="connsiteX386" fmla="*/ 1854217 w 2699995"/>
                <a:gd name="connsiteY386" fmla="*/ 98261 h 3820354"/>
                <a:gd name="connsiteX387" fmla="*/ 1862393 w 2699995"/>
                <a:gd name="connsiteY387" fmla="*/ 100736 h 3820354"/>
                <a:gd name="connsiteX388" fmla="*/ 1870759 w 2699995"/>
                <a:gd name="connsiteY388" fmla="*/ 103401 h 3820354"/>
                <a:gd name="connsiteX389" fmla="*/ 1875323 w 2699995"/>
                <a:gd name="connsiteY389" fmla="*/ 105115 h 3820354"/>
                <a:gd name="connsiteX390" fmla="*/ 1879791 w 2699995"/>
                <a:gd name="connsiteY390" fmla="*/ 106828 h 3820354"/>
                <a:gd name="connsiteX391" fmla="*/ 1881978 w 2699995"/>
                <a:gd name="connsiteY391" fmla="*/ 108446 h 3820354"/>
                <a:gd name="connsiteX392" fmla="*/ 1885685 w 2699995"/>
                <a:gd name="connsiteY392" fmla="*/ 109874 h 3820354"/>
                <a:gd name="connsiteX393" fmla="*/ 1889393 w 2699995"/>
                <a:gd name="connsiteY393" fmla="*/ 111302 h 3820354"/>
                <a:gd name="connsiteX394" fmla="*/ 1891770 w 2699995"/>
                <a:gd name="connsiteY394" fmla="*/ 113016 h 3820354"/>
                <a:gd name="connsiteX395" fmla="*/ 1895953 w 2699995"/>
                <a:gd name="connsiteY395" fmla="*/ 114634 h 3820354"/>
                <a:gd name="connsiteX396" fmla="*/ 1900706 w 2699995"/>
                <a:gd name="connsiteY396" fmla="*/ 116728 h 3820354"/>
                <a:gd name="connsiteX397" fmla="*/ 1904889 w 2699995"/>
                <a:gd name="connsiteY397" fmla="*/ 118822 h 3820354"/>
                <a:gd name="connsiteX398" fmla="*/ 1910973 w 2699995"/>
                <a:gd name="connsiteY398" fmla="*/ 121678 h 3820354"/>
                <a:gd name="connsiteX399" fmla="*/ 1915632 w 2699995"/>
                <a:gd name="connsiteY399" fmla="*/ 123677 h 3820354"/>
                <a:gd name="connsiteX400" fmla="*/ 1920575 w 2699995"/>
                <a:gd name="connsiteY400" fmla="*/ 125962 h 3820354"/>
                <a:gd name="connsiteX401" fmla="*/ 1925424 w 2699995"/>
                <a:gd name="connsiteY401" fmla="*/ 128246 h 3820354"/>
                <a:gd name="connsiteX402" fmla="*/ 1930653 w 2699995"/>
                <a:gd name="connsiteY402" fmla="*/ 130721 h 3820354"/>
                <a:gd name="connsiteX403" fmla="*/ 1935406 w 2699995"/>
                <a:gd name="connsiteY403" fmla="*/ 133006 h 3820354"/>
                <a:gd name="connsiteX404" fmla="*/ 1939874 w 2699995"/>
                <a:gd name="connsiteY404" fmla="*/ 135290 h 3820354"/>
                <a:gd name="connsiteX405" fmla="*/ 1944437 w 2699995"/>
                <a:gd name="connsiteY405" fmla="*/ 137575 h 3820354"/>
                <a:gd name="connsiteX406" fmla="*/ 1949096 w 2699995"/>
                <a:gd name="connsiteY406" fmla="*/ 140050 h 3820354"/>
                <a:gd name="connsiteX407" fmla="*/ 1953279 w 2699995"/>
                <a:gd name="connsiteY407" fmla="*/ 142334 h 3820354"/>
                <a:gd name="connsiteX408" fmla="*/ 1957557 w 2699995"/>
                <a:gd name="connsiteY408" fmla="*/ 144429 h 3820354"/>
                <a:gd name="connsiteX409" fmla="*/ 1962025 w 2699995"/>
                <a:gd name="connsiteY409" fmla="*/ 146808 h 3820354"/>
                <a:gd name="connsiteX410" fmla="*/ 1966589 w 2699995"/>
                <a:gd name="connsiteY410" fmla="*/ 149283 h 3820354"/>
                <a:gd name="connsiteX411" fmla="*/ 1970962 w 2699995"/>
                <a:gd name="connsiteY411" fmla="*/ 151568 h 3820354"/>
                <a:gd name="connsiteX412" fmla="*/ 1975430 w 2699995"/>
                <a:gd name="connsiteY412" fmla="*/ 153853 h 3820354"/>
                <a:gd name="connsiteX413" fmla="*/ 1979613 w 2699995"/>
                <a:gd name="connsiteY413" fmla="*/ 156042 h 3820354"/>
                <a:gd name="connsiteX414" fmla="*/ 1984081 w 2699995"/>
                <a:gd name="connsiteY414" fmla="*/ 158327 h 3820354"/>
                <a:gd name="connsiteX415" fmla="*/ 1988454 w 2699995"/>
                <a:gd name="connsiteY415" fmla="*/ 160611 h 3820354"/>
                <a:gd name="connsiteX416" fmla="*/ 1992637 w 2699995"/>
                <a:gd name="connsiteY416" fmla="*/ 162896 h 3820354"/>
                <a:gd name="connsiteX417" fmla="*/ 1997010 w 2699995"/>
                <a:gd name="connsiteY417" fmla="*/ 165276 h 3820354"/>
                <a:gd name="connsiteX418" fmla="*/ 2000813 w 2699995"/>
                <a:gd name="connsiteY418" fmla="*/ 167560 h 3820354"/>
                <a:gd name="connsiteX419" fmla="*/ 2004901 w 2699995"/>
                <a:gd name="connsiteY419" fmla="*/ 169845 h 3820354"/>
                <a:gd name="connsiteX420" fmla="*/ 2008894 w 2699995"/>
                <a:gd name="connsiteY420" fmla="*/ 172129 h 3820354"/>
                <a:gd name="connsiteX421" fmla="*/ 2012221 w 2699995"/>
                <a:gd name="connsiteY421" fmla="*/ 174128 h 3820354"/>
                <a:gd name="connsiteX422" fmla="*/ 2015834 w 2699995"/>
                <a:gd name="connsiteY422" fmla="*/ 176127 h 3820354"/>
                <a:gd name="connsiteX423" fmla="*/ 2022299 w 2699995"/>
                <a:gd name="connsiteY423" fmla="*/ 179078 h 3820354"/>
                <a:gd name="connsiteX424" fmla="*/ 2027147 w 2699995"/>
                <a:gd name="connsiteY424" fmla="*/ 181363 h 3820354"/>
                <a:gd name="connsiteX425" fmla="*/ 2031045 w 2699995"/>
                <a:gd name="connsiteY425" fmla="*/ 183647 h 3820354"/>
                <a:gd name="connsiteX426" fmla="*/ 2034943 w 2699995"/>
                <a:gd name="connsiteY426" fmla="*/ 185932 h 3820354"/>
                <a:gd name="connsiteX427" fmla="*/ 2038841 w 2699995"/>
                <a:gd name="connsiteY427" fmla="*/ 188217 h 3820354"/>
                <a:gd name="connsiteX428" fmla="*/ 2042929 w 2699995"/>
                <a:gd name="connsiteY428" fmla="*/ 190501 h 3820354"/>
                <a:gd name="connsiteX429" fmla="*/ 2046826 w 2699995"/>
                <a:gd name="connsiteY429" fmla="*/ 192786 h 3820354"/>
                <a:gd name="connsiteX430" fmla="*/ 2050249 w 2699995"/>
                <a:gd name="connsiteY430" fmla="*/ 194880 h 3820354"/>
                <a:gd name="connsiteX431" fmla="*/ 2053576 w 2699995"/>
                <a:gd name="connsiteY431" fmla="*/ 197165 h 3820354"/>
                <a:gd name="connsiteX432" fmla="*/ 2056904 w 2699995"/>
                <a:gd name="connsiteY432" fmla="*/ 199354 h 3820354"/>
                <a:gd name="connsiteX433" fmla="*/ 2061182 w 2699995"/>
                <a:gd name="connsiteY433" fmla="*/ 202019 h 3820354"/>
                <a:gd name="connsiteX434" fmla="*/ 2064509 w 2699995"/>
                <a:gd name="connsiteY434" fmla="*/ 204114 h 3820354"/>
                <a:gd name="connsiteX435" fmla="*/ 2068027 w 2699995"/>
                <a:gd name="connsiteY435" fmla="*/ 206398 h 3820354"/>
                <a:gd name="connsiteX436" fmla="*/ 2072495 w 2699995"/>
                <a:gd name="connsiteY436" fmla="*/ 209254 h 3820354"/>
                <a:gd name="connsiteX437" fmla="*/ 2075727 w 2699995"/>
                <a:gd name="connsiteY437" fmla="*/ 211348 h 3820354"/>
                <a:gd name="connsiteX438" fmla="*/ 2078389 w 2699995"/>
                <a:gd name="connsiteY438" fmla="*/ 213252 h 3820354"/>
                <a:gd name="connsiteX439" fmla="*/ 2081907 w 2699995"/>
                <a:gd name="connsiteY439" fmla="*/ 215727 h 3820354"/>
                <a:gd name="connsiteX440" fmla="*/ 2085805 w 2699995"/>
                <a:gd name="connsiteY440" fmla="*/ 218202 h 3820354"/>
                <a:gd name="connsiteX441" fmla="*/ 2089227 w 2699995"/>
                <a:gd name="connsiteY441" fmla="*/ 220391 h 3820354"/>
                <a:gd name="connsiteX442" fmla="*/ 2092079 w 2699995"/>
                <a:gd name="connsiteY442" fmla="*/ 222485 h 3820354"/>
                <a:gd name="connsiteX443" fmla="*/ 2095406 w 2699995"/>
                <a:gd name="connsiteY443" fmla="*/ 224770 h 3820354"/>
                <a:gd name="connsiteX444" fmla="*/ 2099685 w 2699995"/>
                <a:gd name="connsiteY444" fmla="*/ 227340 h 3820354"/>
                <a:gd name="connsiteX445" fmla="*/ 2103107 w 2699995"/>
                <a:gd name="connsiteY445" fmla="*/ 229720 h 3820354"/>
                <a:gd name="connsiteX446" fmla="*/ 2105959 w 2699995"/>
                <a:gd name="connsiteY446" fmla="*/ 231814 h 3820354"/>
                <a:gd name="connsiteX447" fmla="*/ 2109286 w 2699995"/>
                <a:gd name="connsiteY447" fmla="*/ 234004 h 3820354"/>
                <a:gd name="connsiteX448" fmla="*/ 2113089 w 2699995"/>
                <a:gd name="connsiteY448" fmla="*/ 236478 h 3820354"/>
                <a:gd name="connsiteX449" fmla="*/ 2116607 w 2699995"/>
                <a:gd name="connsiteY449" fmla="*/ 238953 h 3820354"/>
                <a:gd name="connsiteX450" fmla="*/ 2119174 w 2699995"/>
                <a:gd name="connsiteY450" fmla="*/ 241048 h 3820354"/>
                <a:gd name="connsiteX451" fmla="*/ 2121835 w 2699995"/>
                <a:gd name="connsiteY451" fmla="*/ 243237 h 3820354"/>
                <a:gd name="connsiteX452" fmla="*/ 2124973 w 2699995"/>
                <a:gd name="connsiteY452" fmla="*/ 245426 h 3820354"/>
                <a:gd name="connsiteX453" fmla="*/ 2128680 w 2699995"/>
                <a:gd name="connsiteY453" fmla="*/ 247901 h 3820354"/>
                <a:gd name="connsiteX454" fmla="*/ 2132293 w 2699995"/>
                <a:gd name="connsiteY454" fmla="*/ 250472 h 3820354"/>
                <a:gd name="connsiteX455" fmla="*/ 2135240 w 2699995"/>
                <a:gd name="connsiteY455" fmla="*/ 252756 h 3820354"/>
                <a:gd name="connsiteX456" fmla="*/ 2137902 w 2699995"/>
                <a:gd name="connsiteY456" fmla="*/ 254850 h 3820354"/>
                <a:gd name="connsiteX457" fmla="*/ 2142655 w 2699995"/>
                <a:gd name="connsiteY457" fmla="*/ 257325 h 3820354"/>
                <a:gd name="connsiteX458" fmla="*/ 2146553 w 2699995"/>
                <a:gd name="connsiteY458" fmla="*/ 259610 h 3820354"/>
                <a:gd name="connsiteX459" fmla="*/ 2149215 w 2699995"/>
                <a:gd name="connsiteY459" fmla="*/ 261609 h 3820354"/>
                <a:gd name="connsiteX460" fmla="*/ 2152162 w 2699995"/>
                <a:gd name="connsiteY460" fmla="*/ 263703 h 3820354"/>
                <a:gd name="connsiteX461" fmla="*/ 2156441 w 2699995"/>
                <a:gd name="connsiteY461" fmla="*/ 266749 h 3820354"/>
                <a:gd name="connsiteX462" fmla="*/ 2159673 w 2699995"/>
                <a:gd name="connsiteY462" fmla="*/ 269034 h 3820354"/>
                <a:gd name="connsiteX463" fmla="*/ 2162430 w 2699995"/>
                <a:gd name="connsiteY463" fmla="*/ 271128 h 3820354"/>
                <a:gd name="connsiteX464" fmla="*/ 2165092 w 2699995"/>
                <a:gd name="connsiteY464" fmla="*/ 273413 h 3820354"/>
                <a:gd name="connsiteX465" fmla="*/ 2167849 w 2699995"/>
                <a:gd name="connsiteY465" fmla="*/ 275697 h 3820354"/>
                <a:gd name="connsiteX466" fmla="*/ 2170130 w 2699995"/>
                <a:gd name="connsiteY466" fmla="*/ 277506 h 3820354"/>
                <a:gd name="connsiteX467" fmla="*/ 2173078 w 2699995"/>
                <a:gd name="connsiteY467" fmla="*/ 279981 h 3820354"/>
                <a:gd name="connsiteX468" fmla="*/ 2176120 w 2699995"/>
                <a:gd name="connsiteY468" fmla="*/ 282361 h 3820354"/>
                <a:gd name="connsiteX469" fmla="*/ 2179352 w 2699995"/>
                <a:gd name="connsiteY469" fmla="*/ 284836 h 3820354"/>
                <a:gd name="connsiteX470" fmla="*/ 2182870 w 2699995"/>
                <a:gd name="connsiteY470" fmla="*/ 287691 h 3820354"/>
                <a:gd name="connsiteX471" fmla="*/ 2185532 w 2699995"/>
                <a:gd name="connsiteY471" fmla="*/ 289786 h 3820354"/>
                <a:gd name="connsiteX472" fmla="*/ 2187813 w 2699995"/>
                <a:gd name="connsiteY472" fmla="*/ 291689 h 3820354"/>
                <a:gd name="connsiteX473" fmla="*/ 2190760 w 2699995"/>
                <a:gd name="connsiteY473" fmla="*/ 294164 h 3820354"/>
                <a:gd name="connsiteX474" fmla="*/ 2193232 w 2699995"/>
                <a:gd name="connsiteY474" fmla="*/ 296163 h 3820354"/>
                <a:gd name="connsiteX475" fmla="*/ 2195324 w 2699995"/>
                <a:gd name="connsiteY475" fmla="*/ 297972 h 3820354"/>
                <a:gd name="connsiteX476" fmla="*/ 2199031 w 2699995"/>
                <a:gd name="connsiteY476" fmla="*/ 300828 h 3820354"/>
                <a:gd name="connsiteX477" fmla="*/ 2202834 w 2699995"/>
                <a:gd name="connsiteY477" fmla="*/ 303683 h 3820354"/>
                <a:gd name="connsiteX478" fmla="*/ 2205686 w 2699995"/>
                <a:gd name="connsiteY478" fmla="*/ 306063 h 3820354"/>
                <a:gd name="connsiteX479" fmla="*/ 2208253 w 2699995"/>
                <a:gd name="connsiteY479" fmla="*/ 308062 h 3820354"/>
                <a:gd name="connsiteX480" fmla="*/ 2210725 w 2699995"/>
                <a:gd name="connsiteY480" fmla="*/ 310252 h 3820354"/>
                <a:gd name="connsiteX481" fmla="*/ 2213291 w 2699995"/>
                <a:gd name="connsiteY481" fmla="*/ 312536 h 3820354"/>
                <a:gd name="connsiteX482" fmla="*/ 2215668 w 2699995"/>
                <a:gd name="connsiteY482" fmla="*/ 314726 h 3820354"/>
                <a:gd name="connsiteX483" fmla="*/ 2217474 w 2699995"/>
                <a:gd name="connsiteY483" fmla="*/ 316629 h 3820354"/>
                <a:gd name="connsiteX484" fmla="*/ 2220517 w 2699995"/>
                <a:gd name="connsiteY484" fmla="*/ 319104 h 3820354"/>
                <a:gd name="connsiteX485" fmla="*/ 2225555 w 2699995"/>
                <a:gd name="connsiteY485" fmla="*/ 323674 h 3820354"/>
                <a:gd name="connsiteX486" fmla="*/ 2230594 w 2699995"/>
                <a:gd name="connsiteY486" fmla="*/ 328148 h 3820354"/>
                <a:gd name="connsiteX487" fmla="*/ 2234207 w 2699995"/>
                <a:gd name="connsiteY487" fmla="*/ 331194 h 3820354"/>
                <a:gd name="connsiteX488" fmla="*/ 2237439 w 2699995"/>
                <a:gd name="connsiteY488" fmla="*/ 333954 h 3820354"/>
                <a:gd name="connsiteX489" fmla="*/ 2240291 w 2699995"/>
                <a:gd name="connsiteY489" fmla="*/ 335668 h 3820354"/>
                <a:gd name="connsiteX490" fmla="*/ 2242477 w 2699995"/>
                <a:gd name="connsiteY490" fmla="*/ 337000 h 3820354"/>
                <a:gd name="connsiteX491" fmla="*/ 2244379 w 2699995"/>
                <a:gd name="connsiteY491" fmla="*/ 338904 h 3820354"/>
                <a:gd name="connsiteX492" fmla="*/ 2247326 w 2699995"/>
                <a:gd name="connsiteY492" fmla="*/ 341665 h 3820354"/>
                <a:gd name="connsiteX493" fmla="*/ 2250748 w 2699995"/>
                <a:gd name="connsiteY493" fmla="*/ 344520 h 3820354"/>
                <a:gd name="connsiteX494" fmla="*/ 2261491 w 2699995"/>
                <a:gd name="connsiteY494" fmla="*/ 354135 h 3820354"/>
                <a:gd name="connsiteX495" fmla="*/ 2269667 w 2699995"/>
                <a:gd name="connsiteY495" fmla="*/ 361750 h 3820354"/>
                <a:gd name="connsiteX496" fmla="*/ 2273660 w 2699995"/>
                <a:gd name="connsiteY496" fmla="*/ 365558 h 3820354"/>
                <a:gd name="connsiteX497" fmla="*/ 2280315 w 2699995"/>
                <a:gd name="connsiteY497" fmla="*/ 372221 h 3820354"/>
                <a:gd name="connsiteX498" fmla="*/ 2292198 w 2699995"/>
                <a:gd name="connsiteY498" fmla="*/ 383834 h 3820354"/>
                <a:gd name="connsiteX499" fmla="*/ 2299233 w 2699995"/>
                <a:gd name="connsiteY499" fmla="*/ 390688 h 3820354"/>
                <a:gd name="connsiteX500" fmla="*/ 2301230 w 2699995"/>
                <a:gd name="connsiteY500" fmla="*/ 392687 h 3820354"/>
                <a:gd name="connsiteX501" fmla="*/ 2303797 w 2699995"/>
                <a:gd name="connsiteY501" fmla="*/ 395257 h 3820354"/>
                <a:gd name="connsiteX502" fmla="*/ 2309025 w 2699995"/>
                <a:gd name="connsiteY502" fmla="*/ 400588 h 3820354"/>
                <a:gd name="connsiteX503" fmla="*/ 2316536 w 2699995"/>
                <a:gd name="connsiteY503" fmla="*/ 408394 h 3820354"/>
                <a:gd name="connsiteX504" fmla="*/ 2323001 w 2699995"/>
                <a:gd name="connsiteY504" fmla="*/ 414295 h 3820354"/>
                <a:gd name="connsiteX505" fmla="*/ 2325567 w 2699995"/>
                <a:gd name="connsiteY505" fmla="*/ 416770 h 3820354"/>
                <a:gd name="connsiteX506" fmla="*/ 2328039 w 2699995"/>
                <a:gd name="connsiteY506" fmla="*/ 419436 h 3820354"/>
                <a:gd name="connsiteX507" fmla="*/ 2329465 w 2699995"/>
                <a:gd name="connsiteY507" fmla="*/ 420864 h 3820354"/>
                <a:gd name="connsiteX508" fmla="*/ 2331842 w 2699995"/>
                <a:gd name="connsiteY508" fmla="*/ 423624 h 3820354"/>
                <a:gd name="connsiteX509" fmla="*/ 2350570 w 2699995"/>
                <a:gd name="connsiteY509" fmla="*/ 443995 h 3820354"/>
                <a:gd name="connsiteX510" fmla="*/ 2353993 w 2699995"/>
                <a:gd name="connsiteY510" fmla="*/ 448279 h 3820354"/>
                <a:gd name="connsiteX511" fmla="*/ 2356179 w 2699995"/>
                <a:gd name="connsiteY511" fmla="*/ 450658 h 3820354"/>
                <a:gd name="connsiteX512" fmla="*/ 2357986 w 2699995"/>
                <a:gd name="connsiteY512" fmla="*/ 452657 h 3820354"/>
                <a:gd name="connsiteX513" fmla="*/ 2360553 w 2699995"/>
                <a:gd name="connsiteY513" fmla="*/ 455894 h 3820354"/>
                <a:gd name="connsiteX514" fmla="*/ 2367017 w 2699995"/>
                <a:gd name="connsiteY514" fmla="*/ 462938 h 3820354"/>
                <a:gd name="connsiteX515" fmla="*/ 2369204 w 2699995"/>
                <a:gd name="connsiteY515" fmla="*/ 465699 h 3820354"/>
                <a:gd name="connsiteX516" fmla="*/ 2377095 w 2699995"/>
                <a:gd name="connsiteY516" fmla="*/ 475313 h 3820354"/>
                <a:gd name="connsiteX517" fmla="*/ 2379186 w 2699995"/>
                <a:gd name="connsiteY517" fmla="*/ 477693 h 3820354"/>
                <a:gd name="connsiteX518" fmla="*/ 2381088 w 2699995"/>
                <a:gd name="connsiteY518" fmla="*/ 479882 h 3820354"/>
                <a:gd name="connsiteX519" fmla="*/ 2383654 w 2699995"/>
                <a:gd name="connsiteY519" fmla="*/ 482833 h 3820354"/>
                <a:gd name="connsiteX520" fmla="*/ 2385936 w 2699995"/>
                <a:gd name="connsiteY520" fmla="*/ 485498 h 3820354"/>
                <a:gd name="connsiteX521" fmla="*/ 2388027 w 2699995"/>
                <a:gd name="connsiteY521" fmla="*/ 487973 h 3820354"/>
                <a:gd name="connsiteX522" fmla="*/ 2390024 w 2699995"/>
                <a:gd name="connsiteY522" fmla="*/ 490163 h 3820354"/>
                <a:gd name="connsiteX523" fmla="*/ 2392401 w 2699995"/>
                <a:gd name="connsiteY523" fmla="*/ 492257 h 3820354"/>
                <a:gd name="connsiteX524" fmla="*/ 2394778 w 2699995"/>
                <a:gd name="connsiteY524" fmla="*/ 494637 h 3820354"/>
                <a:gd name="connsiteX525" fmla="*/ 2396869 w 2699995"/>
                <a:gd name="connsiteY525" fmla="*/ 497112 h 3820354"/>
                <a:gd name="connsiteX526" fmla="*/ 2398960 w 2699995"/>
                <a:gd name="connsiteY526" fmla="*/ 499587 h 3820354"/>
                <a:gd name="connsiteX527" fmla="*/ 2401527 w 2699995"/>
                <a:gd name="connsiteY527" fmla="*/ 503109 h 3820354"/>
                <a:gd name="connsiteX528" fmla="*/ 2404189 w 2699995"/>
                <a:gd name="connsiteY528" fmla="*/ 507012 h 3820354"/>
                <a:gd name="connsiteX529" fmla="*/ 2406566 w 2699995"/>
                <a:gd name="connsiteY529" fmla="*/ 510153 h 3820354"/>
                <a:gd name="connsiteX530" fmla="*/ 2408752 w 2699995"/>
                <a:gd name="connsiteY530" fmla="*/ 512913 h 3820354"/>
                <a:gd name="connsiteX531" fmla="*/ 2410844 w 2699995"/>
                <a:gd name="connsiteY531" fmla="*/ 515388 h 3820354"/>
                <a:gd name="connsiteX532" fmla="*/ 2413126 w 2699995"/>
                <a:gd name="connsiteY532" fmla="*/ 518244 h 3820354"/>
                <a:gd name="connsiteX533" fmla="*/ 2415122 w 2699995"/>
                <a:gd name="connsiteY533" fmla="*/ 520814 h 3820354"/>
                <a:gd name="connsiteX534" fmla="*/ 2417499 w 2699995"/>
                <a:gd name="connsiteY534" fmla="*/ 524051 h 3820354"/>
                <a:gd name="connsiteX535" fmla="*/ 2420256 w 2699995"/>
                <a:gd name="connsiteY535" fmla="*/ 527954 h 3820354"/>
                <a:gd name="connsiteX536" fmla="*/ 2422442 w 2699995"/>
                <a:gd name="connsiteY536" fmla="*/ 530905 h 3820354"/>
                <a:gd name="connsiteX537" fmla="*/ 2424534 w 2699995"/>
                <a:gd name="connsiteY537" fmla="*/ 533570 h 3820354"/>
                <a:gd name="connsiteX538" fmla="*/ 2426625 w 2699995"/>
                <a:gd name="connsiteY538" fmla="*/ 536330 h 3820354"/>
                <a:gd name="connsiteX539" fmla="*/ 2428812 w 2699995"/>
                <a:gd name="connsiteY539" fmla="*/ 538996 h 3820354"/>
                <a:gd name="connsiteX540" fmla="*/ 2431379 w 2699995"/>
                <a:gd name="connsiteY540" fmla="*/ 542327 h 3820354"/>
                <a:gd name="connsiteX541" fmla="*/ 2434041 w 2699995"/>
                <a:gd name="connsiteY541" fmla="*/ 546230 h 3820354"/>
                <a:gd name="connsiteX542" fmla="*/ 2436512 w 2699995"/>
                <a:gd name="connsiteY542" fmla="*/ 549848 h 3820354"/>
                <a:gd name="connsiteX543" fmla="*/ 2438414 w 2699995"/>
                <a:gd name="connsiteY543" fmla="*/ 552418 h 3820354"/>
                <a:gd name="connsiteX544" fmla="*/ 2440600 w 2699995"/>
                <a:gd name="connsiteY544" fmla="*/ 555464 h 3820354"/>
                <a:gd name="connsiteX545" fmla="*/ 2443357 w 2699995"/>
                <a:gd name="connsiteY545" fmla="*/ 559557 h 3820354"/>
                <a:gd name="connsiteX546" fmla="*/ 2445639 w 2699995"/>
                <a:gd name="connsiteY546" fmla="*/ 563079 h 3820354"/>
                <a:gd name="connsiteX547" fmla="*/ 2447540 w 2699995"/>
                <a:gd name="connsiteY547" fmla="*/ 565649 h 3820354"/>
                <a:gd name="connsiteX548" fmla="*/ 2449442 w 2699995"/>
                <a:gd name="connsiteY548" fmla="*/ 567934 h 3820354"/>
                <a:gd name="connsiteX549" fmla="*/ 2452009 w 2699995"/>
                <a:gd name="connsiteY549" fmla="*/ 570885 h 3820354"/>
                <a:gd name="connsiteX550" fmla="*/ 2454481 w 2699995"/>
                <a:gd name="connsiteY550" fmla="*/ 573931 h 3820354"/>
                <a:gd name="connsiteX551" fmla="*/ 2456667 w 2699995"/>
                <a:gd name="connsiteY551" fmla="*/ 577263 h 3820354"/>
                <a:gd name="connsiteX552" fmla="*/ 2459139 w 2699995"/>
                <a:gd name="connsiteY552" fmla="*/ 580880 h 3820354"/>
                <a:gd name="connsiteX553" fmla="*/ 2461516 w 2699995"/>
                <a:gd name="connsiteY553" fmla="*/ 584212 h 3820354"/>
                <a:gd name="connsiteX554" fmla="*/ 2463797 w 2699995"/>
                <a:gd name="connsiteY554" fmla="*/ 587543 h 3820354"/>
                <a:gd name="connsiteX555" fmla="*/ 2465603 w 2699995"/>
                <a:gd name="connsiteY555" fmla="*/ 590113 h 3820354"/>
                <a:gd name="connsiteX556" fmla="*/ 2467790 w 2699995"/>
                <a:gd name="connsiteY556" fmla="*/ 593160 h 3820354"/>
                <a:gd name="connsiteX557" fmla="*/ 2470737 w 2699995"/>
                <a:gd name="connsiteY557" fmla="*/ 597538 h 3820354"/>
                <a:gd name="connsiteX558" fmla="*/ 2472734 w 2699995"/>
                <a:gd name="connsiteY558" fmla="*/ 600870 h 3820354"/>
                <a:gd name="connsiteX559" fmla="*/ 2474730 w 2699995"/>
                <a:gd name="connsiteY559" fmla="*/ 604202 h 3820354"/>
                <a:gd name="connsiteX560" fmla="*/ 2477392 w 2699995"/>
                <a:gd name="connsiteY560" fmla="*/ 608485 h 3820354"/>
                <a:gd name="connsiteX561" fmla="*/ 2479769 w 2699995"/>
                <a:gd name="connsiteY561" fmla="*/ 612103 h 3820354"/>
                <a:gd name="connsiteX562" fmla="*/ 2481955 w 2699995"/>
                <a:gd name="connsiteY562" fmla="*/ 615434 h 3820354"/>
                <a:gd name="connsiteX563" fmla="*/ 2484237 w 2699995"/>
                <a:gd name="connsiteY563" fmla="*/ 618956 h 3820354"/>
                <a:gd name="connsiteX564" fmla="*/ 2486519 w 2699995"/>
                <a:gd name="connsiteY564" fmla="*/ 622669 h 3820354"/>
                <a:gd name="connsiteX565" fmla="*/ 2488895 w 2699995"/>
                <a:gd name="connsiteY565" fmla="*/ 626381 h 3820354"/>
                <a:gd name="connsiteX566" fmla="*/ 2491177 w 2699995"/>
                <a:gd name="connsiteY566" fmla="*/ 630094 h 3820354"/>
                <a:gd name="connsiteX567" fmla="*/ 2493458 w 2699995"/>
                <a:gd name="connsiteY567" fmla="*/ 633806 h 3820354"/>
                <a:gd name="connsiteX568" fmla="*/ 2495740 w 2699995"/>
                <a:gd name="connsiteY568" fmla="*/ 637328 h 3820354"/>
                <a:gd name="connsiteX569" fmla="*/ 2498022 w 2699995"/>
                <a:gd name="connsiteY569" fmla="*/ 640755 h 3820354"/>
                <a:gd name="connsiteX570" fmla="*/ 2500209 w 2699995"/>
                <a:gd name="connsiteY570" fmla="*/ 644372 h 3820354"/>
                <a:gd name="connsiteX571" fmla="*/ 2502585 w 2699995"/>
                <a:gd name="connsiteY571" fmla="*/ 647894 h 3820354"/>
                <a:gd name="connsiteX572" fmla="*/ 2505247 w 2699995"/>
                <a:gd name="connsiteY572" fmla="*/ 651321 h 3820354"/>
                <a:gd name="connsiteX573" fmla="*/ 2507529 w 2699995"/>
                <a:gd name="connsiteY573" fmla="*/ 654653 h 3820354"/>
                <a:gd name="connsiteX574" fmla="*/ 2509525 w 2699995"/>
                <a:gd name="connsiteY574" fmla="*/ 658365 h 3820354"/>
                <a:gd name="connsiteX575" fmla="*/ 2511902 w 2699995"/>
                <a:gd name="connsiteY575" fmla="*/ 662649 h 3820354"/>
                <a:gd name="connsiteX576" fmla="*/ 2514184 w 2699995"/>
                <a:gd name="connsiteY576" fmla="*/ 666647 h 3820354"/>
                <a:gd name="connsiteX577" fmla="*/ 2516465 w 2699995"/>
                <a:gd name="connsiteY577" fmla="*/ 670835 h 3820354"/>
                <a:gd name="connsiteX578" fmla="*/ 2518747 w 2699995"/>
                <a:gd name="connsiteY578" fmla="*/ 674834 h 3820354"/>
                <a:gd name="connsiteX579" fmla="*/ 2521029 w 2699995"/>
                <a:gd name="connsiteY579" fmla="*/ 678832 h 3820354"/>
                <a:gd name="connsiteX580" fmla="*/ 2523215 w 2699995"/>
                <a:gd name="connsiteY580" fmla="*/ 682734 h 3820354"/>
                <a:gd name="connsiteX581" fmla="*/ 2525497 w 2699995"/>
                <a:gd name="connsiteY581" fmla="*/ 686828 h 3820354"/>
                <a:gd name="connsiteX582" fmla="*/ 2527874 w 2699995"/>
                <a:gd name="connsiteY582" fmla="*/ 691016 h 3820354"/>
                <a:gd name="connsiteX583" fmla="*/ 2530155 w 2699995"/>
                <a:gd name="connsiteY583" fmla="*/ 695109 h 3820354"/>
                <a:gd name="connsiteX584" fmla="*/ 2532627 w 2699995"/>
                <a:gd name="connsiteY584" fmla="*/ 699583 h 3820354"/>
                <a:gd name="connsiteX585" fmla="*/ 2534718 w 2699995"/>
                <a:gd name="connsiteY585" fmla="*/ 703391 h 3820354"/>
                <a:gd name="connsiteX586" fmla="*/ 2537095 w 2699995"/>
                <a:gd name="connsiteY586" fmla="*/ 707389 h 3820354"/>
                <a:gd name="connsiteX587" fmla="*/ 2539186 w 2699995"/>
                <a:gd name="connsiteY587" fmla="*/ 711387 h 3820354"/>
                <a:gd name="connsiteX588" fmla="*/ 2541943 w 2699995"/>
                <a:gd name="connsiteY588" fmla="*/ 716813 h 3820354"/>
                <a:gd name="connsiteX589" fmla="*/ 2544035 w 2699995"/>
                <a:gd name="connsiteY589" fmla="*/ 720906 h 3820354"/>
                <a:gd name="connsiteX590" fmla="*/ 2546222 w 2699995"/>
                <a:gd name="connsiteY590" fmla="*/ 724904 h 3820354"/>
                <a:gd name="connsiteX591" fmla="*/ 2548503 w 2699995"/>
                <a:gd name="connsiteY591" fmla="*/ 728807 h 3820354"/>
                <a:gd name="connsiteX592" fmla="*/ 2550880 w 2699995"/>
                <a:gd name="connsiteY592" fmla="*/ 733281 h 3820354"/>
                <a:gd name="connsiteX593" fmla="*/ 2553162 w 2699995"/>
                <a:gd name="connsiteY593" fmla="*/ 738040 h 3820354"/>
                <a:gd name="connsiteX594" fmla="*/ 2555538 w 2699995"/>
                <a:gd name="connsiteY594" fmla="*/ 742705 h 3820354"/>
                <a:gd name="connsiteX595" fmla="*/ 2557915 w 2699995"/>
                <a:gd name="connsiteY595" fmla="*/ 747369 h 3820354"/>
                <a:gd name="connsiteX596" fmla="*/ 2560197 w 2699995"/>
                <a:gd name="connsiteY596" fmla="*/ 751938 h 3820354"/>
                <a:gd name="connsiteX597" fmla="*/ 2562478 w 2699995"/>
                <a:gd name="connsiteY597" fmla="*/ 756507 h 3820354"/>
                <a:gd name="connsiteX598" fmla="*/ 2564855 w 2699995"/>
                <a:gd name="connsiteY598" fmla="*/ 761172 h 3820354"/>
                <a:gd name="connsiteX599" fmla="*/ 2566757 w 2699995"/>
                <a:gd name="connsiteY599" fmla="*/ 765265 h 3820354"/>
                <a:gd name="connsiteX600" fmla="*/ 2569513 w 2699995"/>
                <a:gd name="connsiteY600" fmla="*/ 770977 h 3820354"/>
                <a:gd name="connsiteX601" fmla="*/ 2572556 w 2699995"/>
                <a:gd name="connsiteY601" fmla="*/ 777450 h 3820354"/>
                <a:gd name="connsiteX602" fmla="*/ 2574267 w 2699995"/>
                <a:gd name="connsiteY602" fmla="*/ 781924 h 3820354"/>
                <a:gd name="connsiteX603" fmla="*/ 2576358 w 2699995"/>
                <a:gd name="connsiteY603" fmla="*/ 786683 h 3820354"/>
                <a:gd name="connsiteX604" fmla="*/ 2578260 w 2699995"/>
                <a:gd name="connsiteY604" fmla="*/ 790110 h 3820354"/>
                <a:gd name="connsiteX605" fmla="*/ 2579115 w 2699995"/>
                <a:gd name="connsiteY605" fmla="*/ 793251 h 3820354"/>
                <a:gd name="connsiteX606" fmla="*/ 2580922 w 2699995"/>
                <a:gd name="connsiteY606" fmla="*/ 796773 h 3820354"/>
                <a:gd name="connsiteX607" fmla="*/ 2583298 w 2699995"/>
                <a:gd name="connsiteY607" fmla="*/ 801818 h 3820354"/>
                <a:gd name="connsiteX608" fmla="*/ 2585485 w 2699995"/>
                <a:gd name="connsiteY608" fmla="*/ 805912 h 3820354"/>
                <a:gd name="connsiteX609" fmla="*/ 2587862 w 2699995"/>
                <a:gd name="connsiteY609" fmla="*/ 810576 h 3820354"/>
                <a:gd name="connsiteX610" fmla="*/ 2589858 w 2699995"/>
                <a:gd name="connsiteY610" fmla="*/ 815145 h 3820354"/>
                <a:gd name="connsiteX611" fmla="*/ 2592425 w 2699995"/>
                <a:gd name="connsiteY611" fmla="*/ 820952 h 3820354"/>
                <a:gd name="connsiteX612" fmla="*/ 2594231 w 2699995"/>
                <a:gd name="connsiteY612" fmla="*/ 825426 h 3820354"/>
                <a:gd name="connsiteX613" fmla="*/ 2596988 w 2699995"/>
                <a:gd name="connsiteY613" fmla="*/ 831899 h 3820354"/>
                <a:gd name="connsiteX614" fmla="*/ 2599270 w 2699995"/>
                <a:gd name="connsiteY614" fmla="*/ 837801 h 3820354"/>
                <a:gd name="connsiteX615" fmla="*/ 2601552 w 2699995"/>
                <a:gd name="connsiteY615" fmla="*/ 843988 h 3820354"/>
                <a:gd name="connsiteX616" fmla="*/ 2604499 w 2699995"/>
                <a:gd name="connsiteY616" fmla="*/ 851032 h 3820354"/>
                <a:gd name="connsiteX617" fmla="*/ 2606020 w 2699995"/>
                <a:gd name="connsiteY617" fmla="*/ 855125 h 3820354"/>
                <a:gd name="connsiteX618" fmla="*/ 2608587 w 2699995"/>
                <a:gd name="connsiteY618" fmla="*/ 862265 h 3820354"/>
                <a:gd name="connsiteX619" fmla="*/ 2611059 w 2699995"/>
                <a:gd name="connsiteY619" fmla="*/ 869119 h 3820354"/>
                <a:gd name="connsiteX620" fmla="*/ 2612770 w 2699995"/>
                <a:gd name="connsiteY620" fmla="*/ 873402 h 3820354"/>
                <a:gd name="connsiteX621" fmla="*/ 2614576 w 2699995"/>
                <a:gd name="connsiteY621" fmla="*/ 877305 h 3820354"/>
                <a:gd name="connsiteX622" fmla="*/ 2615812 w 2699995"/>
                <a:gd name="connsiteY622" fmla="*/ 881589 h 3820354"/>
                <a:gd name="connsiteX623" fmla="*/ 2617523 w 2699995"/>
                <a:gd name="connsiteY623" fmla="*/ 884825 h 3820354"/>
                <a:gd name="connsiteX624" fmla="*/ 2619995 w 2699995"/>
                <a:gd name="connsiteY624" fmla="*/ 891488 h 3820354"/>
                <a:gd name="connsiteX625" fmla="*/ 2622086 w 2699995"/>
                <a:gd name="connsiteY625" fmla="*/ 897676 h 3820354"/>
                <a:gd name="connsiteX626" fmla="*/ 2624463 w 2699995"/>
                <a:gd name="connsiteY626" fmla="*/ 904910 h 3820354"/>
                <a:gd name="connsiteX627" fmla="*/ 2626744 w 2699995"/>
                <a:gd name="connsiteY627" fmla="*/ 911859 h 3820354"/>
                <a:gd name="connsiteX628" fmla="*/ 2629027 w 2699995"/>
                <a:gd name="connsiteY628" fmla="*/ 918618 h 3820354"/>
                <a:gd name="connsiteX629" fmla="*/ 2631308 w 2699995"/>
                <a:gd name="connsiteY629" fmla="*/ 925567 h 3820354"/>
                <a:gd name="connsiteX630" fmla="*/ 2633495 w 2699995"/>
                <a:gd name="connsiteY630" fmla="*/ 932040 h 3820354"/>
                <a:gd name="connsiteX631" fmla="*/ 2635776 w 2699995"/>
                <a:gd name="connsiteY631" fmla="*/ 939084 h 3820354"/>
                <a:gd name="connsiteX632" fmla="*/ 2638248 w 2699995"/>
                <a:gd name="connsiteY632" fmla="*/ 946414 h 3820354"/>
                <a:gd name="connsiteX633" fmla="*/ 2640339 w 2699995"/>
                <a:gd name="connsiteY633" fmla="*/ 953077 h 3820354"/>
                <a:gd name="connsiteX634" fmla="*/ 2642716 w 2699995"/>
                <a:gd name="connsiteY634" fmla="*/ 960978 h 3820354"/>
                <a:gd name="connsiteX635" fmla="*/ 2645188 w 2699995"/>
                <a:gd name="connsiteY635" fmla="*/ 969164 h 3820354"/>
                <a:gd name="connsiteX636" fmla="*/ 2647280 w 2699995"/>
                <a:gd name="connsiteY636" fmla="*/ 976494 h 3820354"/>
                <a:gd name="connsiteX637" fmla="*/ 2650512 w 2699995"/>
                <a:gd name="connsiteY637" fmla="*/ 987346 h 3820354"/>
                <a:gd name="connsiteX638" fmla="*/ 2652033 w 2699995"/>
                <a:gd name="connsiteY638" fmla="*/ 993724 h 3820354"/>
                <a:gd name="connsiteX639" fmla="*/ 2654124 w 2699995"/>
                <a:gd name="connsiteY639" fmla="*/ 1001053 h 3820354"/>
                <a:gd name="connsiteX640" fmla="*/ 2656406 w 2699995"/>
                <a:gd name="connsiteY640" fmla="*/ 1009335 h 3820354"/>
                <a:gd name="connsiteX641" fmla="*/ 2658118 w 2699995"/>
                <a:gd name="connsiteY641" fmla="*/ 1016760 h 3820354"/>
                <a:gd name="connsiteX642" fmla="*/ 2661159 w 2699995"/>
                <a:gd name="connsiteY642" fmla="*/ 1030087 h 3820354"/>
                <a:gd name="connsiteX643" fmla="*/ 2663821 w 2699995"/>
                <a:gd name="connsiteY643" fmla="*/ 1040272 h 3820354"/>
                <a:gd name="connsiteX644" fmla="*/ 2665628 w 2699995"/>
                <a:gd name="connsiteY644" fmla="*/ 1048078 h 3820354"/>
                <a:gd name="connsiteX645" fmla="*/ 2668005 w 2699995"/>
                <a:gd name="connsiteY645" fmla="*/ 1058549 h 3820354"/>
                <a:gd name="connsiteX646" fmla="*/ 2670286 w 2699995"/>
                <a:gd name="connsiteY646" fmla="*/ 1068829 h 3820354"/>
                <a:gd name="connsiteX647" fmla="*/ 2672188 w 2699995"/>
                <a:gd name="connsiteY647" fmla="*/ 1078349 h 3820354"/>
                <a:gd name="connsiteX648" fmla="*/ 2674849 w 2699995"/>
                <a:gd name="connsiteY648" fmla="*/ 1091580 h 3820354"/>
                <a:gd name="connsiteX649" fmla="*/ 2677226 w 2699995"/>
                <a:gd name="connsiteY649" fmla="*/ 1104812 h 3820354"/>
                <a:gd name="connsiteX650" fmla="*/ 2679318 w 2699995"/>
                <a:gd name="connsiteY650" fmla="*/ 1115568 h 3820354"/>
                <a:gd name="connsiteX651" fmla="*/ 2681885 w 2699995"/>
                <a:gd name="connsiteY651" fmla="*/ 1128990 h 3820354"/>
                <a:gd name="connsiteX652" fmla="*/ 2684451 w 2699995"/>
                <a:gd name="connsiteY652" fmla="*/ 1144411 h 3820354"/>
                <a:gd name="connsiteX653" fmla="*/ 2687018 w 2699995"/>
                <a:gd name="connsiteY653" fmla="*/ 1161736 h 3820354"/>
                <a:gd name="connsiteX654" fmla="*/ 2688920 w 2699995"/>
                <a:gd name="connsiteY654" fmla="*/ 1178585 h 3820354"/>
                <a:gd name="connsiteX655" fmla="*/ 2691106 w 2699995"/>
                <a:gd name="connsiteY655" fmla="*/ 1196671 h 3820354"/>
                <a:gd name="connsiteX656" fmla="*/ 2693958 w 2699995"/>
                <a:gd name="connsiteY656" fmla="*/ 1225324 h 3820354"/>
                <a:gd name="connsiteX657" fmla="*/ 2696145 w 2699995"/>
                <a:gd name="connsiteY657" fmla="*/ 1246932 h 3820354"/>
                <a:gd name="connsiteX658" fmla="*/ 2698711 w 2699995"/>
                <a:gd name="connsiteY658" fmla="*/ 1291291 h 3820354"/>
                <a:gd name="connsiteX659" fmla="*/ 2699567 w 2699995"/>
                <a:gd name="connsiteY659" fmla="*/ 1319468 h 3820354"/>
                <a:gd name="connsiteX660" fmla="*/ 2699567 w 2699995"/>
                <a:gd name="connsiteY660" fmla="*/ 1386482 h 3820354"/>
                <a:gd name="connsiteX661" fmla="*/ 2698711 w 2699995"/>
                <a:gd name="connsiteY661" fmla="*/ 1414849 h 3820354"/>
                <a:gd name="connsiteX662" fmla="*/ 2696335 w 2699995"/>
                <a:gd name="connsiteY662" fmla="*/ 1460065 h 3820354"/>
                <a:gd name="connsiteX663" fmla="*/ 2694244 w 2699995"/>
                <a:gd name="connsiteY663" fmla="*/ 1480055 h 3820354"/>
                <a:gd name="connsiteX664" fmla="*/ 2691296 w 2699995"/>
                <a:gd name="connsiteY664" fmla="*/ 1510897 h 3820354"/>
                <a:gd name="connsiteX665" fmla="*/ 2689015 w 2699995"/>
                <a:gd name="connsiteY665" fmla="*/ 1527651 h 3820354"/>
                <a:gd name="connsiteX666" fmla="*/ 2686733 w 2699995"/>
                <a:gd name="connsiteY666" fmla="*/ 1546689 h 3820354"/>
                <a:gd name="connsiteX667" fmla="*/ 2684166 w 2699995"/>
                <a:gd name="connsiteY667" fmla="*/ 1565537 h 3820354"/>
                <a:gd name="connsiteX668" fmla="*/ 2681504 w 2699995"/>
                <a:gd name="connsiteY668" fmla="*/ 1579720 h 3820354"/>
                <a:gd name="connsiteX669" fmla="*/ 2679318 w 2699995"/>
                <a:gd name="connsiteY669" fmla="*/ 1593808 h 3820354"/>
                <a:gd name="connsiteX670" fmla="*/ 2677416 w 2699995"/>
                <a:gd name="connsiteY670" fmla="*/ 1602947 h 3820354"/>
                <a:gd name="connsiteX671" fmla="*/ 2675039 w 2699995"/>
                <a:gd name="connsiteY671" fmla="*/ 1615988 h 3820354"/>
                <a:gd name="connsiteX672" fmla="*/ 2672378 w 2699995"/>
                <a:gd name="connsiteY672" fmla="*/ 1629695 h 3820354"/>
                <a:gd name="connsiteX673" fmla="*/ 2670381 w 2699995"/>
                <a:gd name="connsiteY673" fmla="*/ 1639024 h 3820354"/>
                <a:gd name="connsiteX674" fmla="*/ 2668860 w 2699995"/>
                <a:gd name="connsiteY674" fmla="*/ 1646925 h 3820354"/>
                <a:gd name="connsiteX675" fmla="*/ 2666008 w 2699995"/>
                <a:gd name="connsiteY675" fmla="*/ 1657777 h 3820354"/>
                <a:gd name="connsiteX676" fmla="*/ 2663631 w 2699995"/>
                <a:gd name="connsiteY676" fmla="*/ 1667391 h 3820354"/>
                <a:gd name="connsiteX677" fmla="*/ 2661350 w 2699995"/>
                <a:gd name="connsiteY677" fmla="*/ 1676910 h 3820354"/>
                <a:gd name="connsiteX678" fmla="*/ 2659258 w 2699995"/>
                <a:gd name="connsiteY678" fmla="*/ 1686239 h 3820354"/>
                <a:gd name="connsiteX679" fmla="*/ 2656311 w 2699995"/>
                <a:gd name="connsiteY679" fmla="*/ 1698233 h 3820354"/>
                <a:gd name="connsiteX680" fmla="*/ 2654410 w 2699995"/>
                <a:gd name="connsiteY680" fmla="*/ 1704420 h 3820354"/>
                <a:gd name="connsiteX681" fmla="*/ 2652128 w 2699995"/>
                <a:gd name="connsiteY681" fmla="*/ 1712512 h 3820354"/>
                <a:gd name="connsiteX682" fmla="*/ 2650227 w 2699995"/>
                <a:gd name="connsiteY682" fmla="*/ 1720127 h 3820354"/>
                <a:gd name="connsiteX683" fmla="*/ 2647469 w 2699995"/>
                <a:gd name="connsiteY683" fmla="*/ 1729456 h 3820354"/>
                <a:gd name="connsiteX684" fmla="*/ 2645188 w 2699995"/>
                <a:gd name="connsiteY684" fmla="*/ 1737928 h 3820354"/>
                <a:gd name="connsiteX685" fmla="*/ 2643001 w 2699995"/>
                <a:gd name="connsiteY685" fmla="*/ 1745067 h 3820354"/>
                <a:gd name="connsiteX686" fmla="*/ 2640530 w 2699995"/>
                <a:gd name="connsiteY686" fmla="*/ 1753063 h 3820354"/>
                <a:gd name="connsiteX687" fmla="*/ 2638248 w 2699995"/>
                <a:gd name="connsiteY687" fmla="*/ 1760678 h 3820354"/>
                <a:gd name="connsiteX688" fmla="*/ 2635966 w 2699995"/>
                <a:gd name="connsiteY688" fmla="*/ 1767627 h 3820354"/>
                <a:gd name="connsiteX689" fmla="*/ 2633780 w 2699995"/>
                <a:gd name="connsiteY689" fmla="*/ 1774195 h 3820354"/>
                <a:gd name="connsiteX690" fmla="*/ 2631498 w 2699995"/>
                <a:gd name="connsiteY690" fmla="*/ 1781049 h 3820354"/>
                <a:gd name="connsiteX691" fmla="*/ 2629216 w 2699995"/>
                <a:gd name="connsiteY691" fmla="*/ 1787903 h 3820354"/>
                <a:gd name="connsiteX692" fmla="*/ 2626840 w 2699995"/>
                <a:gd name="connsiteY692" fmla="*/ 1795042 h 3820354"/>
                <a:gd name="connsiteX693" fmla="*/ 2624558 w 2699995"/>
                <a:gd name="connsiteY693" fmla="*/ 1802086 h 3820354"/>
                <a:gd name="connsiteX694" fmla="*/ 2622847 w 2699995"/>
                <a:gd name="connsiteY694" fmla="*/ 1807893 h 3820354"/>
                <a:gd name="connsiteX695" fmla="*/ 2621326 w 2699995"/>
                <a:gd name="connsiteY695" fmla="*/ 1810654 h 3820354"/>
                <a:gd name="connsiteX696" fmla="*/ 2619900 w 2699995"/>
                <a:gd name="connsiteY696" fmla="*/ 1815699 h 3820354"/>
                <a:gd name="connsiteX697" fmla="*/ 2616762 w 2699995"/>
                <a:gd name="connsiteY697" fmla="*/ 1823314 h 3820354"/>
                <a:gd name="connsiteX698" fmla="*/ 2615242 w 2699995"/>
                <a:gd name="connsiteY698" fmla="*/ 1827026 h 3820354"/>
                <a:gd name="connsiteX699" fmla="*/ 2612390 w 2699995"/>
                <a:gd name="connsiteY699" fmla="*/ 1833500 h 3820354"/>
                <a:gd name="connsiteX700" fmla="*/ 2610678 w 2699995"/>
                <a:gd name="connsiteY700" fmla="*/ 1838640 h 3820354"/>
                <a:gd name="connsiteX701" fmla="*/ 2608682 w 2699995"/>
                <a:gd name="connsiteY701" fmla="*/ 1844256 h 3820354"/>
                <a:gd name="connsiteX702" fmla="*/ 2606020 w 2699995"/>
                <a:gd name="connsiteY702" fmla="*/ 1850920 h 3820354"/>
                <a:gd name="connsiteX703" fmla="*/ 2603358 w 2699995"/>
                <a:gd name="connsiteY703" fmla="*/ 1857107 h 3820354"/>
                <a:gd name="connsiteX704" fmla="*/ 2601647 w 2699995"/>
                <a:gd name="connsiteY704" fmla="*/ 1862152 h 3820354"/>
                <a:gd name="connsiteX705" fmla="*/ 2599460 w 2699995"/>
                <a:gd name="connsiteY705" fmla="*/ 1868054 h 3820354"/>
                <a:gd name="connsiteX706" fmla="*/ 2597083 w 2699995"/>
                <a:gd name="connsiteY706" fmla="*/ 1874241 h 3820354"/>
                <a:gd name="connsiteX707" fmla="*/ 2594897 w 2699995"/>
                <a:gd name="connsiteY707" fmla="*/ 1880048 h 3820354"/>
                <a:gd name="connsiteX708" fmla="*/ 2592235 w 2699995"/>
                <a:gd name="connsiteY708" fmla="*/ 1886331 h 3820354"/>
                <a:gd name="connsiteX709" fmla="*/ 2590333 w 2699995"/>
                <a:gd name="connsiteY709" fmla="*/ 1890519 h 3820354"/>
                <a:gd name="connsiteX710" fmla="*/ 2587862 w 2699995"/>
                <a:gd name="connsiteY710" fmla="*/ 1896040 h 3820354"/>
                <a:gd name="connsiteX711" fmla="*/ 2585390 w 2699995"/>
                <a:gd name="connsiteY711" fmla="*/ 1901180 h 3820354"/>
                <a:gd name="connsiteX712" fmla="*/ 2583203 w 2699995"/>
                <a:gd name="connsiteY712" fmla="*/ 1905178 h 3820354"/>
                <a:gd name="connsiteX713" fmla="*/ 2581112 w 2699995"/>
                <a:gd name="connsiteY713" fmla="*/ 1909652 h 3820354"/>
                <a:gd name="connsiteX714" fmla="*/ 2579210 w 2699995"/>
                <a:gd name="connsiteY714" fmla="*/ 1913841 h 3820354"/>
                <a:gd name="connsiteX715" fmla="*/ 2575883 w 2699995"/>
                <a:gd name="connsiteY715" fmla="*/ 1921361 h 3820354"/>
                <a:gd name="connsiteX716" fmla="*/ 2574172 w 2699995"/>
                <a:gd name="connsiteY716" fmla="*/ 1925740 h 3820354"/>
                <a:gd name="connsiteX717" fmla="*/ 2571890 w 2699995"/>
                <a:gd name="connsiteY717" fmla="*/ 1930785 h 3820354"/>
                <a:gd name="connsiteX718" fmla="*/ 2569608 w 2699995"/>
                <a:gd name="connsiteY718" fmla="*/ 1935830 h 3820354"/>
                <a:gd name="connsiteX719" fmla="*/ 2567232 w 2699995"/>
                <a:gd name="connsiteY719" fmla="*/ 1940780 h 3820354"/>
                <a:gd name="connsiteX720" fmla="*/ 2564855 w 2699995"/>
                <a:gd name="connsiteY720" fmla="*/ 1945444 h 3820354"/>
                <a:gd name="connsiteX721" fmla="*/ 2562573 w 2699995"/>
                <a:gd name="connsiteY721" fmla="*/ 1950013 h 3820354"/>
                <a:gd name="connsiteX722" fmla="*/ 2560387 w 2699995"/>
                <a:gd name="connsiteY722" fmla="*/ 1954297 h 3820354"/>
                <a:gd name="connsiteX723" fmla="*/ 2558485 w 2699995"/>
                <a:gd name="connsiteY723" fmla="*/ 1958200 h 3820354"/>
                <a:gd name="connsiteX724" fmla="*/ 2555443 w 2699995"/>
                <a:gd name="connsiteY724" fmla="*/ 1964197 h 3820354"/>
                <a:gd name="connsiteX725" fmla="*/ 2553447 w 2699995"/>
                <a:gd name="connsiteY725" fmla="*/ 1968100 h 3820354"/>
                <a:gd name="connsiteX726" fmla="*/ 2551165 w 2699995"/>
                <a:gd name="connsiteY726" fmla="*/ 1972383 h 3820354"/>
                <a:gd name="connsiteX727" fmla="*/ 2548218 w 2699995"/>
                <a:gd name="connsiteY727" fmla="*/ 1978095 h 3820354"/>
                <a:gd name="connsiteX728" fmla="*/ 2546031 w 2699995"/>
                <a:gd name="connsiteY728" fmla="*/ 1982188 h 3820354"/>
                <a:gd name="connsiteX729" fmla="*/ 2543750 w 2699995"/>
                <a:gd name="connsiteY729" fmla="*/ 1986186 h 3820354"/>
                <a:gd name="connsiteX730" fmla="*/ 2541753 w 2699995"/>
                <a:gd name="connsiteY730" fmla="*/ 1990279 h 3820354"/>
                <a:gd name="connsiteX731" fmla="*/ 2539567 w 2699995"/>
                <a:gd name="connsiteY731" fmla="*/ 1994563 h 3820354"/>
                <a:gd name="connsiteX732" fmla="*/ 2537190 w 2699995"/>
                <a:gd name="connsiteY732" fmla="*/ 1998561 h 3820354"/>
                <a:gd name="connsiteX733" fmla="*/ 2534813 w 2699995"/>
                <a:gd name="connsiteY733" fmla="*/ 2002940 h 3820354"/>
                <a:gd name="connsiteX734" fmla="*/ 2532532 w 2699995"/>
                <a:gd name="connsiteY734" fmla="*/ 2006938 h 3820354"/>
                <a:gd name="connsiteX735" fmla="*/ 2530535 w 2699995"/>
                <a:gd name="connsiteY735" fmla="*/ 2010460 h 3820354"/>
                <a:gd name="connsiteX736" fmla="*/ 2527778 w 2699995"/>
                <a:gd name="connsiteY736" fmla="*/ 2015505 h 3820354"/>
                <a:gd name="connsiteX737" fmla="*/ 2525972 w 2699995"/>
                <a:gd name="connsiteY737" fmla="*/ 2018551 h 3820354"/>
                <a:gd name="connsiteX738" fmla="*/ 2523881 w 2699995"/>
                <a:gd name="connsiteY738" fmla="*/ 2021788 h 3820354"/>
                <a:gd name="connsiteX739" fmla="*/ 2522549 w 2699995"/>
                <a:gd name="connsiteY739" fmla="*/ 2024834 h 3820354"/>
                <a:gd name="connsiteX740" fmla="*/ 2520648 w 2699995"/>
                <a:gd name="connsiteY740" fmla="*/ 2027689 h 3820354"/>
                <a:gd name="connsiteX741" fmla="*/ 2518557 w 2699995"/>
                <a:gd name="connsiteY741" fmla="*/ 2031592 h 3820354"/>
                <a:gd name="connsiteX742" fmla="*/ 2516275 w 2699995"/>
                <a:gd name="connsiteY742" fmla="*/ 2035781 h 3820354"/>
                <a:gd name="connsiteX743" fmla="*/ 2513803 w 2699995"/>
                <a:gd name="connsiteY743" fmla="*/ 2040064 h 3820354"/>
                <a:gd name="connsiteX744" fmla="*/ 2511427 w 2699995"/>
                <a:gd name="connsiteY744" fmla="*/ 2044253 h 3820354"/>
                <a:gd name="connsiteX745" fmla="*/ 2509240 w 2699995"/>
                <a:gd name="connsiteY745" fmla="*/ 2048060 h 3820354"/>
                <a:gd name="connsiteX746" fmla="*/ 2507053 w 2699995"/>
                <a:gd name="connsiteY746" fmla="*/ 2052058 h 3820354"/>
                <a:gd name="connsiteX747" fmla="*/ 2504772 w 2699995"/>
                <a:gd name="connsiteY747" fmla="*/ 2055771 h 3820354"/>
                <a:gd name="connsiteX748" fmla="*/ 2502205 w 2699995"/>
                <a:gd name="connsiteY748" fmla="*/ 2059102 h 3820354"/>
                <a:gd name="connsiteX749" fmla="*/ 2499923 w 2699995"/>
                <a:gd name="connsiteY749" fmla="*/ 2061958 h 3820354"/>
                <a:gd name="connsiteX750" fmla="*/ 2497451 w 2699995"/>
                <a:gd name="connsiteY750" fmla="*/ 2065671 h 3820354"/>
                <a:gd name="connsiteX751" fmla="*/ 2495265 w 2699995"/>
                <a:gd name="connsiteY751" fmla="*/ 2069383 h 3820354"/>
                <a:gd name="connsiteX752" fmla="*/ 2493364 w 2699995"/>
                <a:gd name="connsiteY752" fmla="*/ 2072429 h 3820354"/>
                <a:gd name="connsiteX753" fmla="*/ 2490702 w 2699995"/>
                <a:gd name="connsiteY753" fmla="*/ 2076332 h 3820354"/>
                <a:gd name="connsiteX754" fmla="*/ 2488135 w 2699995"/>
                <a:gd name="connsiteY754" fmla="*/ 2080425 h 3820354"/>
                <a:gd name="connsiteX755" fmla="*/ 2485948 w 2699995"/>
                <a:gd name="connsiteY755" fmla="*/ 2083947 h 3820354"/>
                <a:gd name="connsiteX756" fmla="*/ 2483666 w 2699995"/>
                <a:gd name="connsiteY756" fmla="*/ 2087469 h 3820354"/>
                <a:gd name="connsiteX757" fmla="*/ 2481385 w 2699995"/>
                <a:gd name="connsiteY757" fmla="*/ 2091277 h 3820354"/>
                <a:gd name="connsiteX758" fmla="*/ 2479388 w 2699995"/>
                <a:gd name="connsiteY758" fmla="*/ 2094609 h 3820354"/>
                <a:gd name="connsiteX759" fmla="*/ 2477297 w 2699995"/>
                <a:gd name="connsiteY759" fmla="*/ 2097845 h 3820354"/>
                <a:gd name="connsiteX760" fmla="*/ 2475015 w 2699995"/>
                <a:gd name="connsiteY760" fmla="*/ 2101367 h 3820354"/>
                <a:gd name="connsiteX761" fmla="*/ 2472353 w 2699995"/>
                <a:gd name="connsiteY761" fmla="*/ 2105746 h 3820354"/>
                <a:gd name="connsiteX762" fmla="*/ 2469977 w 2699995"/>
                <a:gd name="connsiteY762" fmla="*/ 2109363 h 3820354"/>
                <a:gd name="connsiteX763" fmla="*/ 2468170 w 2699995"/>
                <a:gd name="connsiteY763" fmla="*/ 2111838 h 3820354"/>
                <a:gd name="connsiteX764" fmla="*/ 2465603 w 2699995"/>
                <a:gd name="connsiteY764" fmla="*/ 2115551 h 3820354"/>
                <a:gd name="connsiteX765" fmla="*/ 2463037 w 2699995"/>
                <a:gd name="connsiteY765" fmla="*/ 2119358 h 3820354"/>
                <a:gd name="connsiteX766" fmla="*/ 2460755 w 2699995"/>
                <a:gd name="connsiteY766" fmla="*/ 2122690 h 3820354"/>
                <a:gd name="connsiteX767" fmla="*/ 2458378 w 2699995"/>
                <a:gd name="connsiteY767" fmla="*/ 2126117 h 3820354"/>
                <a:gd name="connsiteX768" fmla="*/ 2456477 w 2699995"/>
                <a:gd name="connsiteY768" fmla="*/ 2128687 h 3820354"/>
                <a:gd name="connsiteX769" fmla="*/ 2454195 w 2699995"/>
                <a:gd name="connsiteY769" fmla="*/ 2131924 h 3820354"/>
                <a:gd name="connsiteX770" fmla="*/ 2451058 w 2699995"/>
                <a:gd name="connsiteY770" fmla="*/ 2136112 h 3820354"/>
                <a:gd name="connsiteX771" fmla="*/ 2449156 w 2699995"/>
                <a:gd name="connsiteY771" fmla="*/ 2138111 h 3820354"/>
                <a:gd name="connsiteX772" fmla="*/ 2447255 w 2699995"/>
                <a:gd name="connsiteY772" fmla="*/ 2140491 h 3820354"/>
                <a:gd name="connsiteX773" fmla="*/ 2444689 w 2699995"/>
                <a:gd name="connsiteY773" fmla="*/ 2144108 h 3820354"/>
                <a:gd name="connsiteX774" fmla="*/ 2442787 w 2699995"/>
                <a:gd name="connsiteY774" fmla="*/ 2146583 h 3820354"/>
                <a:gd name="connsiteX775" fmla="*/ 2440410 w 2699995"/>
                <a:gd name="connsiteY775" fmla="*/ 2149820 h 3820354"/>
                <a:gd name="connsiteX776" fmla="*/ 2437653 w 2699995"/>
                <a:gd name="connsiteY776" fmla="*/ 2154008 h 3820354"/>
                <a:gd name="connsiteX777" fmla="*/ 2435372 w 2699995"/>
                <a:gd name="connsiteY777" fmla="*/ 2157340 h 3820354"/>
                <a:gd name="connsiteX778" fmla="*/ 2433280 w 2699995"/>
                <a:gd name="connsiteY778" fmla="*/ 2160291 h 3820354"/>
                <a:gd name="connsiteX779" fmla="*/ 2431094 w 2699995"/>
                <a:gd name="connsiteY779" fmla="*/ 2163146 h 3820354"/>
                <a:gd name="connsiteX780" fmla="*/ 2428622 w 2699995"/>
                <a:gd name="connsiteY780" fmla="*/ 2166478 h 3820354"/>
                <a:gd name="connsiteX781" fmla="*/ 2425960 w 2699995"/>
                <a:gd name="connsiteY781" fmla="*/ 2170286 h 3820354"/>
                <a:gd name="connsiteX782" fmla="*/ 2423868 w 2699995"/>
                <a:gd name="connsiteY782" fmla="*/ 2173046 h 3820354"/>
                <a:gd name="connsiteX783" fmla="*/ 2421682 w 2699995"/>
                <a:gd name="connsiteY783" fmla="*/ 2175712 h 3820354"/>
                <a:gd name="connsiteX784" fmla="*/ 2419305 w 2699995"/>
                <a:gd name="connsiteY784" fmla="*/ 2178662 h 3820354"/>
                <a:gd name="connsiteX785" fmla="*/ 2417024 w 2699995"/>
                <a:gd name="connsiteY785" fmla="*/ 2181709 h 3820354"/>
                <a:gd name="connsiteX786" fmla="*/ 2415122 w 2699995"/>
                <a:gd name="connsiteY786" fmla="*/ 2184279 h 3820354"/>
                <a:gd name="connsiteX787" fmla="*/ 2412840 w 2699995"/>
                <a:gd name="connsiteY787" fmla="*/ 2187325 h 3820354"/>
                <a:gd name="connsiteX788" fmla="*/ 2409513 w 2699995"/>
                <a:gd name="connsiteY788" fmla="*/ 2191799 h 3820354"/>
                <a:gd name="connsiteX789" fmla="*/ 2407612 w 2699995"/>
                <a:gd name="connsiteY789" fmla="*/ 2194274 h 3820354"/>
                <a:gd name="connsiteX790" fmla="*/ 2405900 w 2699995"/>
                <a:gd name="connsiteY790" fmla="*/ 2196463 h 3820354"/>
                <a:gd name="connsiteX791" fmla="*/ 2403143 w 2699995"/>
                <a:gd name="connsiteY791" fmla="*/ 2199985 h 3820354"/>
                <a:gd name="connsiteX792" fmla="*/ 2401052 w 2699995"/>
                <a:gd name="connsiteY792" fmla="*/ 2202555 h 3820354"/>
                <a:gd name="connsiteX793" fmla="*/ 2398865 w 2699995"/>
                <a:gd name="connsiteY793" fmla="*/ 2205316 h 3820354"/>
                <a:gd name="connsiteX794" fmla="*/ 2396394 w 2699995"/>
                <a:gd name="connsiteY794" fmla="*/ 2208933 h 3820354"/>
                <a:gd name="connsiteX795" fmla="*/ 2393922 w 2699995"/>
                <a:gd name="connsiteY795" fmla="*/ 2212360 h 3820354"/>
                <a:gd name="connsiteX796" fmla="*/ 2391355 w 2699995"/>
                <a:gd name="connsiteY796" fmla="*/ 2215121 h 3820354"/>
                <a:gd name="connsiteX797" fmla="*/ 2387172 w 2699995"/>
                <a:gd name="connsiteY797" fmla="*/ 2219024 h 3820354"/>
                <a:gd name="connsiteX798" fmla="*/ 2382799 w 2699995"/>
                <a:gd name="connsiteY798" fmla="*/ 2223783 h 3820354"/>
                <a:gd name="connsiteX799" fmla="*/ 2380042 w 2699995"/>
                <a:gd name="connsiteY799" fmla="*/ 2227210 h 3820354"/>
                <a:gd name="connsiteX800" fmla="*/ 2378045 w 2699995"/>
                <a:gd name="connsiteY800" fmla="*/ 2229399 h 3820354"/>
                <a:gd name="connsiteX801" fmla="*/ 2375764 w 2699995"/>
                <a:gd name="connsiteY801" fmla="*/ 2232065 h 3820354"/>
                <a:gd name="connsiteX802" fmla="*/ 2373482 w 2699995"/>
                <a:gd name="connsiteY802" fmla="*/ 2234730 h 3820354"/>
                <a:gd name="connsiteX803" fmla="*/ 2371200 w 2699995"/>
                <a:gd name="connsiteY803" fmla="*/ 2237395 h 3820354"/>
                <a:gd name="connsiteX804" fmla="*/ 2369299 w 2699995"/>
                <a:gd name="connsiteY804" fmla="*/ 2239680 h 3820354"/>
                <a:gd name="connsiteX805" fmla="*/ 2366542 w 2699995"/>
                <a:gd name="connsiteY805" fmla="*/ 2243012 h 3820354"/>
                <a:gd name="connsiteX806" fmla="*/ 2363595 w 2699995"/>
                <a:gd name="connsiteY806" fmla="*/ 2246629 h 3820354"/>
                <a:gd name="connsiteX807" fmla="*/ 2361694 w 2699995"/>
                <a:gd name="connsiteY807" fmla="*/ 2248818 h 3820354"/>
                <a:gd name="connsiteX808" fmla="*/ 2358651 w 2699995"/>
                <a:gd name="connsiteY808" fmla="*/ 2252245 h 3820354"/>
                <a:gd name="connsiteX809" fmla="*/ 2356940 w 2699995"/>
                <a:gd name="connsiteY809" fmla="*/ 2254339 h 3820354"/>
                <a:gd name="connsiteX810" fmla="*/ 2354849 w 2699995"/>
                <a:gd name="connsiteY810" fmla="*/ 2256814 h 3820354"/>
                <a:gd name="connsiteX811" fmla="*/ 2352757 w 2699995"/>
                <a:gd name="connsiteY811" fmla="*/ 2259194 h 3820354"/>
                <a:gd name="connsiteX812" fmla="*/ 2350570 w 2699995"/>
                <a:gd name="connsiteY812" fmla="*/ 2261860 h 3820354"/>
                <a:gd name="connsiteX813" fmla="*/ 2346007 w 2699995"/>
                <a:gd name="connsiteY813" fmla="*/ 2266619 h 3820354"/>
                <a:gd name="connsiteX814" fmla="*/ 2341349 w 2699995"/>
                <a:gd name="connsiteY814" fmla="*/ 2271569 h 3820354"/>
                <a:gd name="connsiteX815" fmla="*/ 2337356 w 2699995"/>
                <a:gd name="connsiteY815" fmla="*/ 2275948 h 3820354"/>
                <a:gd name="connsiteX816" fmla="*/ 2333363 w 2699995"/>
                <a:gd name="connsiteY816" fmla="*/ 2280231 h 3820354"/>
                <a:gd name="connsiteX817" fmla="*/ 2330036 w 2699995"/>
                <a:gd name="connsiteY817" fmla="*/ 2283849 h 3820354"/>
                <a:gd name="connsiteX818" fmla="*/ 2319863 w 2699995"/>
                <a:gd name="connsiteY818" fmla="*/ 2293939 h 3820354"/>
                <a:gd name="connsiteX819" fmla="*/ 2317011 w 2699995"/>
                <a:gd name="connsiteY819" fmla="*/ 2296033 h 3820354"/>
                <a:gd name="connsiteX820" fmla="*/ 2314730 w 2699995"/>
                <a:gd name="connsiteY820" fmla="*/ 2298794 h 3820354"/>
                <a:gd name="connsiteX821" fmla="*/ 2307980 w 2699995"/>
                <a:gd name="connsiteY821" fmla="*/ 2306123 h 3820354"/>
                <a:gd name="connsiteX822" fmla="*/ 2297807 w 2699995"/>
                <a:gd name="connsiteY822" fmla="*/ 2316499 h 3820354"/>
                <a:gd name="connsiteX823" fmla="*/ 2282692 w 2699995"/>
                <a:gd name="connsiteY823" fmla="*/ 2330968 h 3820354"/>
                <a:gd name="connsiteX824" fmla="*/ 2271949 w 2699995"/>
                <a:gd name="connsiteY824" fmla="*/ 2341344 h 3820354"/>
                <a:gd name="connsiteX825" fmla="*/ 2269667 w 2699995"/>
                <a:gd name="connsiteY825" fmla="*/ 2343534 h 3820354"/>
                <a:gd name="connsiteX826" fmla="*/ 2267385 w 2699995"/>
                <a:gd name="connsiteY826" fmla="*/ 2345913 h 3820354"/>
                <a:gd name="connsiteX827" fmla="*/ 2264819 w 2699995"/>
                <a:gd name="connsiteY827" fmla="*/ 2348483 h 3820354"/>
                <a:gd name="connsiteX828" fmla="*/ 2262727 w 2699995"/>
                <a:gd name="connsiteY828" fmla="*/ 2350482 h 3820354"/>
                <a:gd name="connsiteX829" fmla="*/ 2260540 w 2699995"/>
                <a:gd name="connsiteY829" fmla="*/ 2352577 h 3820354"/>
                <a:gd name="connsiteX830" fmla="*/ 2256643 w 2699995"/>
                <a:gd name="connsiteY830" fmla="*/ 2356289 h 3820354"/>
                <a:gd name="connsiteX831" fmla="*/ 2251414 w 2699995"/>
                <a:gd name="connsiteY831" fmla="*/ 2361144 h 3820354"/>
                <a:gd name="connsiteX832" fmla="*/ 2248467 w 2699995"/>
                <a:gd name="connsiteY832" fmla="*/ 2363524 h 3820354"/>
                <a:gd name="connsiteX833" fmla="*/ 2246946 w 2699995"/>
                <a:gd name="connsiteY833" fmla="*/ 2365142 h 3820354"/>
                <a:gd name="connsiteX834" fmla="*/ 2244284 w 2699995"/>
                <a:gd name="connsiteY834" fmla="*/ 2367617 h 3820354"/>
                <a:gd name="connsiteX835" fmla="*/ 2241717 w 2699995"/>
                <a:gd name="connsiteY835" fmla="*/ 2369806 h 3820354"/>
                <a:gd name="connsiteX836" fmla="*/ 2238009 w 2699995"/>
                <a:gd name="connsiteY836" fmla="*/ 2372376 h 3820354"/>
                <a:gd name="connsiteX837" fmla="*/ 2233446 w 2699995"/>
                <a:gd name="connsiteY837" fmla="*/ 2375327 h 3820354"/>
                <a:gd name="connsiteX838" fmla="*/ 2225936 w 2699995"/>
                <a:gd name="connsiteY838" fmla="*/ 2382181 h 3820354"/>
                <a:gd name="connsiteX839" fmla="*/ 2224034 w 2699995"/>
                <a:gd name="connsiteY839" fmla="*/ 2384180 h 3820354"/>
                <a:gd name="connsiteX840" fmla="*/ 2221848 w 2699995"/>
                <a:gd name="connsiteY840" fmla="*/ 2386084 h 3820354"/>
                <a:gd name="connsiteX841" fmla="*/ 2219281 w 2699995"/>
                <a:gd name="connsiteY841" fmla="*/ 2388273 h 3820354"/>
                <a:gd name="connsiteX842" fmla="*/ 2216714 w 2699995"/>
                <a:gd name="connsiteY842" fmla="*/ 2390653 h 3820354"/>
                <a:gd name="connsiteX843" fmla="*/ 2214147 w 2699995"/>
                <a:gd name="connsiteY843" fmla="*/ 2392938 h 3820354"/>
                <a:gd name="connsiteX844" fmla="*/ 2212436 w 2699995"/>
                <a:gd name="connsiteY844" fmla="*/ 2394556 h 3820354"/>
                <a:gd name="connsiteX845" fmla="*/ 2209489 w 2699995"/>
                <a:gd name="connsiteY845" fmla="*/ 2396936 h 3820354"/>
                <a:gd name="connsiteX846" fmla="*/ 2205591 w 2699995"/>
                <a:gd name="connsiteY846" fmla="*/ 2400077 h 3820354"/>
                <a:gd name="connsiteX847" fmla="*/ 2201788 w 2699995"/>
                <a:gd name="connsiteY847" fmla="*/ 2403028 h 3820354"/>
                <a:gd name="connsiteX848" fmla="*/ 2198841 w 2699995"/>
                <a:gd name="connsiteY848" fmla="*/ 2405217 h 3820354"/>
                <a:gd name="connsiteX849" fmla="*/ 2196654 w 2699995"/>
                <a:gd name="connsiteY849" fmla="*/ 2407121 h 3820354"/>
                <a:gd name="connsiteX850" fmla="*/ 2193802 w 2699995"/>
                <a:gd name="connsiteY850" fmla="*/ 2409406 h 3820354"/>
                <a:gd name="connsiteX851" fmla="*/ 2191616 w 2699995"/>
                <a:gd name="connsiteY851" fmla="*/ 2411214 h 3820354"/>
                <a:gd name="connsiteX852" fmla="*/ 2189239 w 2699995"/>
                <a:gd name="connsiteY852" fmla="*/ 2413309 h 3820354"/>
                <a:gd name="connsiteX853" fmla="*/ 2186292 w 2699995"/>
                <a:gd name="connsiteY853" fmla="*/ 2415498 h 3820354"/>
                <a:gd name="connsiteX854" fmla="*/ 2182489 w 2699995"/>
                <a:gd name="connsiteY854" fmla="*/ 2418449 h 3820354"/>
                <a:gd name="connsiteX855" fmla="*/ 2178877 w 2699995"/>
                <a:gd name="connsiteY855" fmla="*/ 2421305 h 3820354"/>
                <a:gd name="connsiteX856" fmla="*/ 2176310 w 2699995"/>
                <a:gd name="connsiteY856" fmla="*/ 2423208 h 3820354"/>
                <a:gd name="connsiteX857" fmla="*/ 2173648 w 2699995"/>
                <a:gd name="connsiteY857" fmla="*/ 2425493 h 3820354"/>
                <a:gd name="connsiteX858" fmla="*/ 2170891 w 2699995"/>
                <a:gd name="connsiteY858" fmla="*/ 2427778 h 3820354"/>
                <a:gd name="connsiteX859" fmla="*/ 2168514 w 2699995"/>
                <a:gd name="connsiteY859" fmla="*/ 2429777 h 3820354"/>
                <a:gd name="connsiteX860" fmla="*/ 2165757 w 2699995"/>
                <a:gd name="connsiteY860" fmla="*/ 2432061 h 3820354"/>
                <a:gd name="connsiteX861" fmla="*/ 2163000 w 2699995"/>
                <a:gd name="connsiteY861" fmla="*/ 2434060 h 3820354"/>
                <a:gd name="connsiteX862" fmla="*/ 2159958 w 2699995"/>
                <a:gd name="connsiteY862" fmla="*/ 2436535 h 3820354"/>
                <a:gd name="connsiteX863" fmla="*/ 2156155 w 2699995"/>
                <a:gd name="connsiteY863" fmla="*/ 2439486 h 3820354"/>
                <a:gd name="connsiteX864" fmla="*/ 2153018 w 2699995"/>
                <a:gd name="connsiteY864" fmla="*/ 2441675 h 3820354"/>
                <a:gd name="connsiteX865" fmla="*/ 2150356 w 2699995"/>
                <a:gd name="connsiteY865" fmla="*/ 2443770 h 3820354"/>
                <a:gd name="connsiteX866" fmla="*/ 2147409 w 2699995"/>
                <a:gd name="connsiteY866" fmla="*/ 2446054 h 3820354"/>
                <a:gd name="connsiteX867" fmla="*/ 2144177 w 2699995"/>
                <a:gd name="connsiteY867" fmla="*/ 2448339 h 3820354"/>
                <a:gd name="connsiteX868" fmla="*/ 2139994 w 2699995"/>
                <a:gd name="connsiteY868" fmla="*/ 2450433 h 3820354"/>
                <a:gd name="connsiteX869" fmla="*/ 2135716 w 2699995"/>
                <a:gd name="connsiteY869" fmla="*/ 2452623 h 3820354"/>
                <a:gd name="connsiteX870" fmla="*/ 2131723 w 2699995"/>
                <a:gd name="connsiteY870" fmla="*/ 2455383 h 3820354"/>
                <a:gd name="connsiteX871" fmla="*/ 2128300 w 2699995"/>
                <a:gd name="connsiteY871" fmla="*/ 2457858 h 3820354"/>
                <a:gd name="connsiteX872" fmla="*/ 2125733 w 2699995"/>
                <a:gd name="connsiteY872" fmla="*/ 2459857 h 3820354"/>
                <a:gd name="connsiteX873" fmla="*/ 2122596 w 2699995"/>
                <a:gd name="connsiteY873" fmla="*/ 2462142 h 3820354"/>
                <a:gd name="connsiteX874" fmla="*/ 2119839 w 2699995"/>
                <a:gd name="connsiteY874" fmla="*/ 2464236 h 3820354"/>
                <a:gd name="connsiteX875" fmla="*/ 2116226 w 2699995"/>
                <a:gd name="connsiteY875" fmla="*/ 2466711 h 3820354"/>
                <a:gd name="connsiteX876" fmla="*/ 2112234 w 2699995"/>
                <a:gd name="connsiteY876" fmla="*/ 2469471 h 3820354"/>
                <a:gd name="connsiteX877" fmla="*/ 2109477 w 2699995"/>
                <a:gd name="connsiteY877" fmla="*/ 2471566 h 3820354"/>
                <a:gd name="connsiteX878" fmla="*/ 2106720 w 2699995"/>
                <a:gd name="connsiteY878" fmla="*/ 2473660 h 3820354"/>
                <a:gd name="connsiteX879" fmla="*/ 2103963 w 2699995"/>
                <a:gd name="connsiteY879" fmla="*/ 2475754 h 3820354"/>
                <a:gd name="connsiteX880" fmla="*/ 2099970 w 2699995"/>
                <a:gd name="connsiteY880" fmla="*/ 2478324 h 3820354"/>
                <a:gd name="connsiteX881" fmla="*/ 2095882 w 2699995"/>
                <a:gd name="connsiteY881" fmla="*/ 2480799 h 3820354"/>
                <a:gd name="connsiteX882" fmla="*/ 2092935 w 2699995"/>
                <a:gd name="connsiteY882" fmla="*/ 2482703 h 3820354"/>
                <a:gd name="connsiteX883" fmla="*/ 2089607 w 2699995"/>
                <a:gd name="connsiteY883" fmla="*/ 2484892 h 3820354"/>
                <a:gd name="connsiteX884" fmla="*/ 2085709 w 2699995"/>
                <a:gd name="connsiteY884" fmla="*/ 2487367 h 3820354"/>
                <a:gd name="connsiteX885" fmla="*/ 2082097 w 2699995"/>
                <a:gd name="connsiteY885" fmla="*/ 2489747 h 3820354"/>
                <a:gd name="connsiteX886" fmla="*/ 2078579 w 2699995"/>
                <a:gd name="connsiteY886" fmla="*/ 2492222 h 3820354"/>
                <a:gd name="connsiteX887" fmla="*/ 2075252 w 2699995"/>
                <a:gd name="connsiteY887" fmla="*/ 2494507 h 3820354"/>
                <a:gd name="connsiteX888" fmla="*/ 2071639 w 2699995"/>
                <a:gd name="connsiteY888" fmla="*/ 2496791 h 3820354"/>
                <a:gd name="connsiteX889" fmla="*/ 2068122 w 2699995"/>
                <a:gd name="connsiteY889" fmla="*/ 2499171 h 3820354"/>
                <a:gd name="connsiteX890" fmla="*/ 2065079 w 2699995"/>
                <a:gd name="connsiteY890" fmla="*/ 2501170 h 3820354"/>
                <a:gd name="connsiteX891" fmla="*/ 2061182 w 2699995"/>
                <a:gd name="connsiteY891" fmla="*/ 2503359 h 3820354"/>
                <a:gd name="connsiteX892" fmla="*/ 2057094 w 2699995"/>
                <a:gd name="connsiteY892" fmla="*/ 2506025 h 3820354"/>
                <a:gd name="connsiteX893" fmla="*/ 2053671 w 2699995"/>
                <a:gd name="connsiteY893" fmla="*/ 2508500 h 3820354"/>
                <a:gd name="connsiteX894" fmla="*/ 2050819 w 2699995"/>
                <a:gd name="connsiteY894" fmla="*/ 2510403 h 3820354"/>
                <a:gd name="connsiteX895" fmla="*/ 2047016 w 2699995"/>
                <a:gd name="connsiteY895" fmla="*/ 2512688 h 3820354"/>
                <a:gd name="connsiteX896" fmla="*/ 2042833 w 2699995"/>
                <a:gd name="connsiteY896" fmla="*/ 2515163 h 3820354"/>
                <a:gd name="connsiteX897" fmla="*/ 2039126 w 2699995"/>
                <a:gd name="connsiteY897" fmla="*/ 2517448 h 3820354"/>
                <a:gd name="connsiteX898" fmla="*/ 2035228 w 2699995"/>
                <a:gd name="connsiteY898" fmla="*/ 2519732 h 3820354"/>
                <a:gd name="connsiteX899" fmla="*/ 2031235 w 2699995"/>
                <a:gd name="connsiteY899" fmla="*/ 2522017 h 3820354"/>
                <a:gd name="connsiteX900" fmla="*/ 2027242 w 2699995"/>
                <a:gd name="connsiteY900" fmla="*/ 2524492 h 3820354"/>
                <a:gd name="connsiteX901" fmla="*/ 2023249 w 2699995"/>
                <a:gd name="connsiteY901" fmla="*/ 2526776 h 3820354"/>
                <a:gd name="connsiteX902" fmla="*/ 2016785 w 2699995"/>
                <a:gd name="connsiteY902" fmla="*/ 2529347 h 3820354"/>
                <a:gd name="connsiteX903" fmla="*/ 2013172 w 2699995"/>
                <a:gd name="connsiteY903" fmla="*/ 2531250 h 3820354"/>
                <a:gd name="connsiteX904" fmla="*/ 2009274 w 2699995"/>
                <a:gd name="connsiteY904" fmla="*/ 2533630 h 3820354"/>
                <a:gd name="connsiteX905" fmla="*/ 2005282 w 2699995"/>
                <a:gd name="connsiteY905" fmla="*/ 2535915 h 3820354"/>
                <a:gd name="connsiteX906" fmla="*/ 2001479 w 2699995"/>
                <a:gd name="connsiteY906" fmla="*/ 2538104 h 3820354"/>
                <a:gd name="connsiteX907" fmla="*/ 1998341 w 2699995"/>
                <a:gd name="connsiteY907" fmla="*/ 2540008 h 3820354"/>
                <a:gd name="connsiteX908" fmla="*/ 1992447 w 2699995"/>
                <a:gd name="connsiteY908" fmla="*/ 2543149 h 3820354"/>
                <a:gd name="connsiteX909" fmla="*/ 1989405 w 2699995"/>
                <a:gd name="connsiteY909" fmla="*/ 2544863 h 3820354"/>
                <a:gd name="connsiteX910" fmla="*/ 1984461 w 2699995"/>
                <a:gd name="connsiteY910" fmla="*/ 2547528 h 3820354"/>
                <a:gd name="connsiteX911" fmla="*/ 1981039 w 2699995"/>
                <a:gd name="connsiteY911" fmla="*/ 2549336 h 3820354"/>
                <a:gd name="connsiteX912" fmla="*/ 1975620 w 2699995"/>
                <a:gd name="connsiteY912" fmla="*/ 2552097 h 3820354"/>
                <a:gd name="connsiteX913" fmla="*/ 1971627 w 2699995"/>
                <a:gd name="connsiteY913" fmla="*/ 2554287 h 3820354"/>
                <a:gd name="connsiteX914" fmla="*/ 1967159 w 2699995"/>
                <a:gd name="connsiteY914" fmla="*/ 2556666 h 3820354"/>
                <a:gd name="connsiteX915" fmla="*/ 1962691 w 2699995"/>
                <a:gd name="connsiteY915" fmla="*/ 2558951 h 3820354"/>
                <a:gd name="connsiteX916" fmla="*/ 1958793 w 2699995"/>
                <a:gd name="connsiteY916" fmla="*/ 2561140 h 3820354"/>
                <a:gd name="connsiteX917" fmla="*/ 1953279 w 2699995"/>
                <a:gd name="connsiteY917" fmla="*/ 2564091 h 3820354"/>
                <a:gd name="connsiteX918" fmla="*/ 1951948 w 2699995"/>
                <a:gd name="connsiteY918" fmla="*/ 2565138 h 3820354"/>
                <a:gd name="connsiteX919" fmla="*/ 1945293 w 2699995"/>
                <a:gd name="connsiteY919" fmla="*/ 2568280 h 3820354"/>
                <a:gd name="connsiteX920" fmla="*/ 1940635 w 2699995"/>
                <a:gd name="connsiteY920" fmla="*/ 2570564 h 3820354"/>
                <a:gd name="connsiteX921" fmla="*/ 1936072 w 2699995"/>
                <a:gd name="connsiteY921" fmla="*/ 2572849 h 3820354"/>
                <a:gd name="connsiteX922" fmla="*/ 1931223 w 2699995"/>
                <a:gd name="connsiteY922" fmla="*/ 2575133 h 3820354"/>
                <a:gd name="connsiteX923" fmla="*/ 1926089 w 2699995"/>
                <a:gd name="connsiteY923" fmla="*/ 2577608 h 3820354"/>
                <a:gd name="connsiteX924" fmla="*/ 1921241 w 2699995"/>
                <a:gd name="connsiteY924" fmla="*/ 2579893 h 3820354"/>
                <a:gd name="connsiteX925" fmla="*/ 1916582 w 2699995"/>
                <a:gd name="connsiteY925" fmla="*/ 2581987 h 3820354"/>
                <a:gd name="connsiteX926" fmla="*/ 1911829 w 2699995"/>
                <a:gd name="connsiteY926" fmla="*/ 2584272 h 3820354"/>
                <a:gd name="connsiteX927" fmla="*/ 1906695 w 2699995"/>
                <a:gd name="connsiteY927" fmla="*/ 2586556 h 3820354"/>
                <a:gd name="connsiteX928" fmla="*/ 1900611 w 2699995"/>
                <a:gd name="connsiteY928" fmla="*/ 2589222 h 3820354"/>
                <a:gd name="connsiteX929" fmla="*/ 1896998 w 2699995"/>
                <a:gd name="connsiteY929" fmla="*/ 2590840 h 3820354"/>
                <a:gd name="connsiteX930" fmla="*/ 1890914 w 2699995"/>
                <a:gd name="connsiteY930" fmla="*/ 2593696 h 3820354"/>
                <a:gd name="connsiteX931" fmla="*/ 1886921 w 2699995"/>
                <a:gd name="connsiteY931" fmla="*/ 2595600 h 3820354"/>
                <a:gd name="connsiteX932" fmla="*/ 1881692 w 2699995"/>
                <a:gd name="connsiteY932" fmla="*/ 2598075 h 3820354"/>
                <a:gd name="connsiteX933" fmla="*/ 1877034 w 2699995"/>
                <a:gd name="connsiteY933" fmla="*/ 2600074 h 3820354"/>
                <a:gd name="connsiteX934" fmla="*/ 1870950 w 2699995"/>
                <a:gd name="connsiteY934" fmla="*/ 2602834 h 3820354"/>
                <a:gd name="connsiteX935" fmla="*/ 1865626 w 2699995"/>
                <a:gd name="connsiteY935" fmla="*/ 2605023 h 3820354"/>
                <a:gd name="connsiteX936" fmla="*/ 1857355 w 2699995"/>
                <a:gd name="connsiteY936" fmla="*/ 2607308 h 3820354"/>
                <a:gd name="connsiteX937" fmla="*/ 1849559 w 2699995"/>
                <a:gd name="connsiteY937" fmla="*/ 2609593 h 3820354"/>
                <a:gd name="connsiteX938" fmla="*/ 1843950 w 2699995"/>
                <a:gd name="connsiteY938" fmla="*/ 2611877 h 3820354"/>
                <a:gd name="connsiteX939" fmla="*/ 1838531 w 2699995"/>
                <a:gd name="connsiteY939" fmla="*/ 2613971 h 3820354"/>
                <a:gd name="connsiteX940" fmla="*/ 1830735 w 2699995"/>
                <a:gd name="connsiteY940" fmla="*/ 2616827 h 3820354"/>
                <a:gd name="connsiteX941" fmla="*/ 1826838 w 2699995"/>
                <a:gd name="connsiteY941" fmla="*/ 2618636 h 3820354"/>
                <a:gd name="connsiteX942" fmla="*/ 1821419 w 2699995"/>
                <a:gd name="connsiteY942" fmla="*/ 2620920 h 3820354"/>
                <a:gd name="connsiteX943" fmla="*/ 1814384 w 2699995"/>
                <a:gd name="connsiteY943" fmla="*/ 2623776 h 3820354"/>
                <a:gd name="connsiteX944" fmla="*/ 1810011 w 2699995"/>
                <a:gd name="connsiteY944" fmla="*/ 2625489 h 3820354"/>
                <a:gd name="connsiteX945" fmla="*/ 1801264 w 2699995"/>
                <a:gd name="connsiteY945" fmla="*/ 2628345 h 3820354"/>
                <a:gd name="connsiteX946" fmla="*/ 1795085 w 2699995"/>
                <a:gd name="connsiteY946" fmla="*/ 2630439 h 3820354"/>
                <a:gd name="connsiteX947" fmla="*/ 1789571 w 2699995"/>
                <a:gd name="connsiteY947" fmla="*/ 2632058 h 3820354"/>
                <a:gd name="connsiteX948" fmla="*/ 1781965 w 2699995"/>
                <a:gd name="connsiteY948" fmla="*/ 2634913 h 3820354"/>
                <a:gd name="connsiteX949" fmla="*/ 1775501 w 2699995"/>
                <a:gd name="connsiteY949" fmla="*/ 2637198 h 3820354"/>
                <a:gd name="connsiteX950" fmla="*/ 1768656 w 2699995"/>
                <a:gd name="connsiteY950" fmla="*/ 2639482 h 3820354"/>
                <a:gd name="connsiteX951" fmla="*/ 1761811 w 2699995"/>
                <a:gd name="connsiteY951" fmla="*/ 2641767 h 3820354"/>
                <a:gd name="connsiteX952" fmla="*/ 1755441 w 2699995"/>
                <a:gd name="connsiteY952" fmla="*/ 2644052 h 3820354"/>
                <a:gd name="connsiteX953" fmla="*/ 1748311 w 2699995"/>
                <a:gd name="connsiteY953" fmla="*/ 2646336 h 3820354"/>
                <a:gd name="connsiteX954" fmla="*/ 1739375 w 2699995"/>
                <a:gd name="connsiteY954" fmla="*/ 2648811 h 3820354"/>
                <a:gd name="connsiteX955" fmla="*/ 1732339 w 2699995"/>
                <a:gd name="connsiteY955" fmla="*/ 2650810 h 3820354"/>
                <a:gd name="connsiteX956" fmla="*/ 1722547 w 2699995"/>
                <a:gd name="connsiteY956" fmla="*/ 2653666 h 3820354"/>
                <a:gd name="connsiteX957" fmla="*/ 1716653 w 2699995"/>
                <a:gd name="connsiteY957" fmla="*/ 2655475 h 3820354"/>
                <a:gd name="connsiteX958" fmla="*/ 1707336 w 2699995"/>
                <a:gd name="connsiteY958" fmla="*/ 2658045 h 3820354"/>
                <a:gd name="connsiteX959" fmla="*/ 1700587 w 2699995"/>
                <a:gd name="connsiteY959" fmla="*/ 2660139 h 3820354"/>
                <a:gd name="connsiteX960" fmla="*/ 1692601 w 2699995"/>
                <a:gd name="connsiteY960" fmla="*/ 2662614 h 3820354"/>
                <a:gd name="connsiteX961" fmla="*/ 1683379 w 2699995"/>
                <a:gd name="connsiteY961" fmla="*/ 2665089 h 3820354"/>
                <a:gd name="connsiteX962" fmla="*/ 1674348 w 2699995"/>
                <a:gd name="connsiteY962" fmla="*/ 2667088 h 3820354"/>
                <a:gd name="connsiteX963" fmla="*/ 1665697 w 2699995"/>
                <a:gd name="connsiteY963" fmla="*/ 2669087 h 3820354"/>
                <a:gd name="connsiteX964" fmla="*/ 1653337 w 2699995"/>
                <a:gd name="connsiteY964" fmla="*/ 2671848 h 3820354"/>
                <a:gd name="connsiteX965" fmla="*/ 1645732 w 2699995"/>
                <a:gd name="connsiteY965" fmla="*/ 2673656 h 3820354"/>
                <a:gd name="connsiteX966" fmla="*/ 1634134 w 2699995"/>
                <a:gd name="connsiteY966" fmla="*/ 2676322 h 3820354"/>
                <a:gd name="connsiteX967" fmla="*/ 1626338 w 2699995"/>
                <a:gd name="connsiteY967" fmla="*/ 2678130 h 3820354"/>
                <a:gd name="connsiteX968" fmla="*/ 1609891 w 2699995"/>
                <a:gd name="connsiteY968" fmla="*/ 2681271 h 3820354"/>
                <a:gd name="connsiteX969" fmla="*/ 1601905 w 2699995"/>
                <a:gd name="connsiteY969" fmla="*/ 2682795 h 3820354"/>
                <a:gd name="connsiteX970" fmla="*/ 1597722 w 2699995"/>
                <a:gd name="connsiteY970" fmla="*/ 2684222 h 3820354"/>
                <a:gd name="connsiteX971" fmla="*/ 1587360 w 2699995"/>
                <a:gd name="connsiteY971" fmla="*/ 2685174 h 3820354"/>
                <a:gd name="connsiteX972" fmla="*/ 1567491 w 2699995"/>
                <a:gd name="connsiteY972" fmla="*/ 2688030 h 3820354"/>
                <a:gd name="connsiteX973" fmla="*/ 1562642 w 2699995"/>
                <a:gd name="connsiteY973" fmla="*/ 2689268 h 3820354"/>
                <a:gd name="connsiteX974" fmla="*/ 1548096 w 2699995"/>
                <a:gd name="connsiteY974" fmla="*/ 2690505 h 3820354"/>
                <a:gd name="connsiteX975" fmla="*/ 1543438 w 2699995"/>
                <a:gd name="connsiteY975" fmla="*/ 2691362 h 3820354"/>
                <a:gd name="connsiteX976" fmla="*/ 1539065 w 2699995"/>
                <a:gd name="connsiteY976" fmla="*/ 2692218 h 3820354"/>
                <a:gd name="connsiteX977" fmla="*/ 1534692 w 2699995"/>
                <a:gd name="connsiteY977" fmla="*/ 2693075 h 3820354"/>
                <a:gd name="connsiteX978" fmla="*/ 1530509 w 2699995"/>
                <a:gd name="connsiteY978" fmla="*/ 2693932 h 3820354"/>
                <a:gd name="connsiteX979" fmla="*/ 1524615 w 2699995"/>
                <a:gd name="connsiteY979" fmla="*/ 2694313 h 3820354"/>
                <a:gd name="connsiteX980" fmla="*/ 1514537 w 2699995"/>
                <a:gd name="connsiteY980" fmla="*/ 2695169 h 3820354"/>
                <a:gd name="connsiteX981" fmla="*/ 1505696 w 2699995"/>
                <a:gd name="connsiteY981" fmla="*/ 2696407 h 3820354"/>
                <a:gd name="connsiteX982" fmla="*/ 1473468 w 2699995"/>
                <a:gd name="connsiteY982" fmla="*/ 2699739 h 3820354"/>
                <a:gd name="connsiteX983" fmla="*/ 1462060 w 2699995"/>
                <a:gd name="connsiteY983" fmla="*/ 2700595 h 3820354"/>
                <a:gd name="connsiteX984" fmla="*/ 1455119 w 2699995"/>
                <a:gd name="connsiteY984" fmla="*/ 2701452 h 3820354"/>
                <a:gd name="connsiteX985" fmla="*/ 1448370 w 2699995"/>
                <a:gd name="connsiteY985" fmla="*/ 2702309 h 3820354"/>
                <a:gd name="connsiteX986" fmla="*/ 1440384 w 2699995"/>
                <a:gd name="connsiteY986" fmla="*/ 2703165 h 3820354"/>
                <a:gd name="connsiteX987" fmla="*/ 1425648 w 2699995"/>
                <a:gd name="connsiteY987" fmla="*/ 2704022 h 3820354"/>
                <a:gd name="connsiteX988" fmla="*/ 1395987 w 2699995"/>
                <a:gd name="connsiteY988" fmla="*/ 2704593 h 3820354"/>
                <a:gd name="connsiteX989" fmla="*/ 1372505 w 2699995"/>
                <a:gd name="connsiteY989" fmla="*/ 2705355 h 3820354"/>
                <a:gd name="connsiteX990" fmla="*/ 1329724 w 2699995"/>
                <a:gd name="connsiteY990" fmla="*/ 2705355 h 3820354"/>
                <a:gd name="connsiteX991" fmla="*/ 1308048 w 2699995"/>
                <a:gd name="connsiteY991" fmla="*/ 2704593 h 3820354"/>
                <a:gd name="connsiteX992" fmla="*/ 1249676 w 2699995"/>
                <a:gd name="connsiteY992" fmla="*/ 2702118 h 3820354"/>
                <a:gd name="connsiteX993" fmla="*/ 1244257 w 2699995"/>
                <a:gd name="connsiteY993" fmla="*/ 2701452 h 3820354"/>
                <a:gd name="connsiteX994" fmla="*/ 1236842 w 2699995"/>
                <a:gd name="connsiteY994" fmla="*/ 2700595 h 3820354"/>
                <a:gd name="connsiteX995" fmla="*/ 1219920 w 2699995"/>
                <a:gd name="connsiteY995" fmla="*/ 2699358 h 3820354"/>
                <a:gd name="connsiteX996" fmla="*/ 1197769 w 2699995"/>
                <a:gd name="connsiteY996" fmla="*/ 2697549 h 3820354"/>
                <a:gd name="connsiteX997" fmla="*/ 1194346 w 2699995"/>
                <a:gd name="connsiteY997" fmla="*/ 2696883 h 3820354"/>
                <a:gd name="connsiteX998" fmla="*/ 1190449 w 2699995"/>
                <a:gd name="connsiteY998" fmla="*/ 2696217 h 3820354"/>
                <a:gd name="connsiteX999" fmla="*/ 1178755 w 2699995"/>
                <a:gd name="connsiteY999" fmla="*/ 2694789 h 3820354"/>
                <a:gd name="connsiteX1000" fmla="*/ 1166301 w 2699995"/>
                <a:gd name="connsiteY1000" fmla="*/ 2693361 h 3820354"/>
                <a:gd name="connsiteX1001" fmla="*/ 1161453 w 2699995"/>
                <a:gd name="connsiteY1001" fmla="*/ 2692504 h 3820354"/>
                <a:gd name="connsiteX1002" fmla="*/ 1157745 w 2699995"/>
                <a:gd name="connsiteY1002" fmla="*/ 2691647 h 3820354"/>
                <a:gd name="connsiteX1003" fmla="*/ 1142249 w 2699995"/>
                <a:gd name="connsiteY1003" fmla="*/ 2689839 h 3820354"/>
                <a:gd name="connsiteX1004" fmla="*/ 1126277 w 2699995"/>
                <a:gd name="connsiteY1004" fmla="*/ 2686983 h 3820354"/>
                <a:gd name="connsiteX1005" fmla="*/ 1112968 w 2699995"/>
                <a:gd name="connsiteY1005" fmla="*/ 2685270 h 3820354"/>
                <a:gd name="connsiteX1006" fmla="*/ 1096711 w 2699995"/>
                <a:gd name="connsiteY1006" fmla="*/ 2682890 h 3820354"/>
                <a:gd name="connsiteX1007" fmla="*/ 1080454 w 2699995"/>
                <a:gd name="connsiteY1007" fmla="*/ 2680129 h 3820354"/>
                <a:gd name="connsiteX1008" fmla="*/ 1072278 w 2699995"/>
                <a:gd name="connsiteY1008" fmla="*/ 2678321 h 3820354"/>
                <a:gd name="connsiteX1009" fmla="*/ 1064768 w 2699995"/>
                <a:gd name="connsiteY1009" fmla="*/ 2676607 h 3820354"/>
                <a:gd name="connsiteX1010" fmla="*/ 1052599 w 2699995"/>
                <a:gd name="connsiteY1010" fmla="*/ 2673847 h 3820354"/>
                <a:gd name="connsiteX1011" fmla="*/ 1044613 w 2699995"/>
                <a:gd name="connsiteY1011" fmla="*/ 2671848 h 3820354"/>
                <a:gd name="connsiteX1012" fmla="*/ 1033585 w 2699995"/>
                <a:gd name="connsiteY1012" fmla="*/ 2668992 h 3820354"/>
                <a:gd name="connsiteX1013" fmla="*/ 1025314 w 2699995"/>
                <a:gd name="connsiteY1013" fmla="*/ 2667088 h 3820354"/>
                <a:gd name="connsiteX1014" fmla="*/ 1017994 w 2699995"/>
                <a:gd name="connsiteY1014" fmla="*/ 2665660 h 3820354"/>
                <a:gd name="connsiteX1015" fmla="*/ 1013621 w 2699995"/>
                <a:gd name="connsiteY1015" fmla="*/ 2664042 h 3820354"/>
                <a:gd name="connsiteX1016" fmla="*/ 1005826 w 2699995"/>
                <a:gd name="connsiteY1016" fmla="*/ 2662329 h 3820354"/>
                <a:gd name="connsiteX1017" fmla="*/ 996794 w 2699995"/>
                <a:gd name="connsiteY1017" fmla="*/ 2660044 h 3820354"/>
                <a:gd name="connsiteX1018" fmla="*/ 990044 w 2699995"/>
                <a:gd name="connsiteY1018" fmla="*/ 2657950 h 3820354"/>
                <a:gd name="connsiteX1019" fmla="*/ 981393 w 2699995"/>
                <a:gd name="connsiteY1019" fmla="*/ 2655189 h 3820354"/>
                <a:gd name="connsiteX1020" fmla="*/ 973692 w 2699995"/>
                <a:gd name="connsiteY1020" fmla="*/ 2653000 h 3820354"/>
                <a:gd name="connsiteX1021" fmla="*/ 966657 w 2699995"/>
                <a:gd name="connsiteY1021" fmla="*/ 2650906 h 3820354"/>
                <a:gd name="connsiteX1022" fmla="*/ 959242 w 2699995"/>
                <a:gd name="connsiteY1022" fmla="*/ 2648621 h 3820354"/>
                <a:gd name="connsiteX1023" fmla="*/ 951161 w 2699995"/>
                <a:gd name="connsiteY1023" fmla="*/ 2646146 h 3820354"/>
                <a:gd name="connsiteX1024" fmla="*/ 943936 w 2699995"/>
                <a:gd name="connsiteY1024" fmla="*/ 2643861 h 3820354"/>
                <a:gd name="connsiteX1025" fmla="*/ 936425 w 2699995"/>
                <a:gd name="connsiteY1025" fmla="*/ 2641577 h 3820354"/>
                <a:gd name="connsiteX1026" fmla="*/ 930151 w 2699995"/>
                <a:gd name="connsiteY1026" fmla="*/ 2639482 h 3820354"/>
                <a:gd name="connsiteX1027" fmla="*/ 921975 w 2699995"/>
                <a:gd name="connsiteY1027" fmla="*/ 2636627 h 3820354"/>
                <a:gd name="connsiteX1028" fmla="*/ 916366 w 2699995"/>
                <a:gd name="connsiteY1028" fmla="*/ 2634723 h 3820354"/>
                <a:gd name="connsiteX1029" fmla="*/ 909331 w 2699995"/>
                <a:gd name="connsiteY1029" fmla="*/ 2632058 h 3820354"/>
                <a:gd name="connsiteX1030" fmla="*/ 904007 w 2699995"/>
                <a:gd name="connsiteY1030" fmla="*/ 2630249 h 3820354"/>
                <a:gd name="connsiteX1031" fmla="*/ 897352 w 2699995"/>
                <a:gd name="connsiteY1031" fmla="*/ 2627774 h 3820354"/>
                <a:gd name="connsiteX1032" fmla="*/ 892123 w 2699995"/>
                <a:gd name="connsiteY1032" fmla="*/ 2625680 h 3820354"/>
                <a:gd name="connsiteX1033" fmla="*/ 884708 w 2699995"/>
                <a:gd name="connsiteY1033" fmla="*/ 2623110 h 3820354"/>
                <a:gd name="connsiteX1034" fmla="*/ 878719 w 2699995"/>
                <a:gd name="connsiteY1034" fmla="*/ 2620920 h 3820354"/>
                <a:gd name="connsiteX1035" fmla="*/ 872444 w 2699995"/>
                <a:gd name="connsiteY1035" fmla="*/ 2618731 h 3820354"/>
                <a:gd name="connsiteX1036" fmla="*/ 866075 w 2699995"/>
                <a:gd name="connsiteY1036" fmla="*/ 2616351 h 3820354"/>
                <a:gd name="connsiteX1037" fmla="*/ 860085 w 2699995"/>
                <a:gd name="connsiteY1037" fmla="*/ 2613876 h 3820354"/>
                <a:gd name="connsiteX1038" fmla="*/ 855427 w 2699995"/>
                <a:gd name="connsiteY1038" fmla="*/ 2611782 h 3820354"/>
                <a:gd name="connsiteX1039" fmla="*/ 850959 w 2699995"/>
                <a:gd name="connsiteY1039" fmla="*/ 2610068 h 3820354"/>
                <a:gd name="connsiteX1040" fmla="*/ 841737 w 2699995"/>
                <a:gd name="connsiteY1040" fmla="*/ 2607023 h 3820354"/>
                <a:gd name="connsiteX1041" fmla="*/ 834037 w 2699995"/>
                <a:gd name="connsiteY1041" fmla="*/ 2604452 h 3820354"/>
                <a:gd name="connsiteX1042" fmla="*/ 830044 w 2699995"/>
                <a:gd name="connsiteY1042" fmla="*/ 2602739 h 3820354"/>
                <a:gd name="connsiteX1043" fmla="*/ 823294 w 2699995"/>
                <a:gd name="connsiteY1043" fmla="*/ 2599883 h 3820354"/>
                <a:gd name="connsiteX1044" fmla="*/ 818730 w 2699995"/>
                <a:gd name="connsiteY1044" fmla="*/ 2597979 h 3820354"/>
                <a:gd name="connsiteX1045" fmla="*/ 813217 w 2699995"/>
                <a:gd name="connsiteY1045" fmla="*/ 2595695 h 3820354"/>
                <a:gd name="connsiteX1046" fmla="*/ 807227 w 2699995"/>
                <a:gd name="connsiteY1046" fmla="*/ 2593315 h 3820354"/>
                <a:gd name="connsiteX1047" fmla="*/ 801999 w 2699995"/>
                <a:gd name="connsiteY1047" fmla="*/ 2591030 h 3820354"/>
                <a:gd name="connsiteX1048" fmla="*/ 797435 w 2699995"/>
                <a:gd name="connsiteY1048" fmla="*/ 2588841 h 3820354"/>
                <a:gd name="connsiteX1049" fmla="*/ 792396 w 2699995"/>
                <a:gd name="connsiteY1049" fmla="*/ 2586461 h 3820354"/>
                <a:gd name="connsiteX1050" fmla="*/ 787358 w 2699995"/>
                <a:gd name="connsiteY1050" fmla="*/ 2583986 h 3820354"/>
                <a:gd name="connsiteX1051" fmla="*/ 782509 w 2699995"/>
                <a:gd name="connsiteY1051" fmla="*/ 2581702 h 3820354"/>
                <a:gd name="connsiteX1052" fmla="*/ 777851 w 2699995"/>
                <a:gd name="connsiteY1052" fmla="*/ 2579417 h 3820354"/>
                <a:gd name="connsiteX1053" fmla="*/ 773288 w 2699995"/>
                <a:gd name="connsiteY1053" fmla="*/ 2577132 h 3820354"/>
                <a:gd name="connsiteX1054" fmla="*/ 768819 w 2699995"/>
                <a:gd name="connsiteY1054" fmla="*/ 2574943 h 3820354"/>
                <a:gd name="connsiteX1055" fmla="*/ 764256 w 2699995"/>
                <a:gd name="connsiteY1055" fmla="*/ 2572754 h 3820354"/>
                <a:gd name="connsiteX1056" fmla="*/ 759408 w 2699995"/>
                <a:gd name="connsiteY1056" fmla="*/ 2570374 h 3820354"/>
                <a:gd name="connsiteX1057" fmla="*/ 754464 w 2699995"/>
                <a:gd name="connsiteY1057" fmla="*/ 2567994 h 3820354"/>
                <a:gd name="connsiteX1058" fmla="*/ 749806 w 2699995"/>
                <a:gd name="connsiteY1058" fmla="*/ 2565709 h 3820354"/>
                <a:gd name="connsiteX1059" fmla="*/ 745433 w 2699995"/>
                <a:gd name="connsiteY1059" fmla="*/ 2563520 h 3820354"/>
                <a:gd name="connsiteX1060" fmla="*/ 742581 w 2699995"/>
                <a:gd name="connsiteY1060" fmla="*/ 2561712 h 3820354"/>
                <a:gd name="connsiteX1061" fmla="*/ 739348 w 2699995"/>
                <a:gd name="connsiteY1061" fmla="*/ 2560569 h 3820354"/>
                <a:gd name="connsiteX1062" fmla="*/ 735641 w 2699995"/>
                <a:gd name="connsiteY1062" fmla="*/ 2558475 h 3820354"/>
                <a:gd name="connsiteX1063" fmla="*/ 731648 w 2699995"/>
                <a:gd name="connsiteY1063" fmla="*/ 2556476 h 3820354"/>
                <a:gd name="connsiteX1064" fmla="*/ 727370 w 2699995"/>
                <a:gd name="connsiteY1064" fmla="*/ 2554191 h 3820354"/>
                <a:gd name="connsiteX1065" fmla="*/ 723187 w 2699995"/>
                <a:gd name="connsiteY1065" fmla="*/ 2551812 h 3820354"/>
                <a:gd name="connsiteX1066" fmla="*/ 719289 w 2699995"/>
                <a:gd name="connsiteY1066" fmla="*/ 2549622 h 3820354"/>
                <a:gd name="connsiteX1067" fmla="*/ 714820 w 2699995"/>
                <a:gd name="connsiteY1067" fmla="*/ 2547147 h 3820354"/>
                <a:gd name="connsiteX1068" fmla="*/ 710733 w 2699995"/>
                <a:gd name="connsiteY1068" fmla="*/ 2544768 h 3820354"/>
                <a:gd name="connsiteX1069" fmla="*/ 706550 w 2699995"/>
                <a:gd name="connsiteY1069" fmla="*/ 2542483 h 3820354"/>
                <a:gd name="connsiteX1070" fmla="*/ 702271 w 2699995"/>
                <a:gd name="connsiteY1070" fmla="*/ 2540198 h 3820354"/>
                <a:gd name="connsiteX1071" fmla="*/ 698374 w 2699995"/>
                <a:gd name="connsiteY1071" fmla="*/ 2537914 h 3820354"/>
                <a:gd name="connsiteX1072" fmla="*/ 694571 w 2699995"/>
                <a:gd name="connsiteY1072" fmla="*/ 2535915 h 3820354"/>
                <a:gd name="connsiteX1073" fmla="*/ 689627 w 2699995"/>
                <a:gd name="connsiteY1073" fmla="*/ 2533249 h 3820354"/>
                <a:gd name="connsiteX1074" fmla="*/ 686490 w 2699995"/>
                <a:gd name="connsiteY1074" fmla="*/ 2531441 h 3820354"/>
                <a:gd name="connsiteX1075" fmla="*/ 679835 w 2699995"/>
                <a:gd name="connsiteY1075" fmla="*/ 2528585 h 3820354"/>
                <a:gd name="connsiteX1076" fmla="*/ 674987 w 2699995"/>
                <a:gd name="connsiteY1076" fmla="*/ 2526300 h 3820354"/>
                <a:gd name="connsiteX1077" fmla="*/ 671945 w 2699995"/>
                <a:gd name="connsiteY1077" fmla="*/ 2524301 h 3820354"/>
                <a:gd name="connsiteX1078" fmla="*/ 667762 w 2699995"/>
                <a:gd name="connsiteY1078" fmla="*/ 2521731 h 3820354"/>
                <a:gd name="connsiteX1079" fmla="*/ 664149 w 2699995"/>
                <a:gd name="connsiteY1079" fmla="*/ 2519637 h 3820354"/>
                <a:gd name="connsiteX1080" fmla="*/ 660536 w 2699995"/>
                <a:gd name="connsiteY1080" fmla="*/ 2517257 h 3820354"/>
                <a:gd name="connsiteX1081" fmla="*/ 656829 w 2699995"/>
                <a:gd name="connsiteY1081" fmla="*/ 2514973 h 3820354"/>
                <a:gd name="connsiteX1082" fmla="*/ 653026 w 2699995"/>
                <a:gd name="connsiteY1082" fmla="*/ 2512688 h 3820354"/>
                <a:gd name="connsiteX1083" fmla="*/ 649223 w 2699995"/>
                <a:gd name="connsiteY1083" fmla="*/ 2510213 h 3820354"/>
                <a:gd name="connsiteX1084" fmla="*/ 645896 w 2699995"/>
                <a:gd name="connsiteY1084" fmla="*/ 2508119 h 3820354"/>
                <a:gd name="connsiteX1085" fmla="*/ 641903 w 2699995"/>
                <a:gd name="connsiteY1085" fmla="*/ 2505739 h 3820354"/>
                <a:gd name="connsiteX1086" fmla="*/ 637815 w 2699995"/>
                <a:gd name="connsiteY1086" fmla="*/ 2503074 h 3820354"/>
                <a:gd name="connsiteX1087" fmla="*/ 634773 w 2699995"/>
                <a:gd name="connsiteY1087" fmla="*/ 2501075 h 3820354"/>
                <a:gd name="connsiteX1088" fmla="*/ 631255 w 2699995"/>
                <a:gd name="connsiteY1088" fmla="*/ 2498981 h 3820354"/>
                <a:gd name="connsiteX1089" fmla="*/ 627167 w 2699995"/>
                <a:gd name="connsiteY1089" fmla="*/ 2496410 h 3820354"/>
                <a:gd name="connsiteX1090" fmla="*/ 623840 w 2699995"/>
                <a:gd name="connsiteY1090" fmla="*/ 2494316 h 3820354"/>
                <a:gd name="connsiteX1091" fmla="*/ 620132 w 2699995"/>
                <a:gd name="connsiteY1091" fmla="*/ 2491936 h 3820354"/>
                <a:gd name="connsiteX1092" fmla="*/ 615379 w 2699995"/>
                <a:gd name="connsiteY1092" fmla="*/ 2488795 h 3820354"/>
                <a:gd name="connsiteX1093" fmla="*/ 612717 w 2699995"/>
                <a:gd name="connsiteY1093" fmla="*/ 2486986 h 3820354"/>
                <a:gd name="connsiteX1094" fmla="*/ 610530 w 2699995"/>
                <a:gd name="connsiteY1094" fmla="*/ 2485273 h 3820354"/>
                <a:gd name="connsiteX1095" fmla="*/ 607108 w 2699995"/>
                <a:gd name="connsiteY1095" fmla="*/ 2482798 h 3820354"/>
                <a:gd name="connsiteX1096" fmla="*/ 603495 w 2699995"/>
                <a:gd name="connsiteY1096" fmla="*/ 2480323 h 3820354"/>
                <a:gd name="connsiteX1097" fmla="*/ 599597 w 2699995"/>
                <a:gd name="connsiteY1097" fmla="*/ 2477658 h 3820354"/>
                <a:gd name="connsiteX1098" fmla="*/ 596650 w 2699995"/>
                <a:gd name="connsiteY1098" fmla="*/ 2475373 h 3820354"/>
                <a:gd name="connsiteX1099" fmla="*/ 593988 w 2699995"/>
                <a:gd name="connsiteY1099" fmla="*/ 2473469 h 3820354"/>
                <a:gd name="connsiteX1100" fmla="*/ 590471 w 2699995"/>
                <a:gd name="connsiteY1100" fmla="*/ 2471185 h 3820354"/>
                <a:gd name="connsiteX1101" fmla="*/ 586668 w 2699995"/>
                <a:gd name="connsiteY1101" fmla="*/ 2468615 h 3820354"/>
                <a:gd name="connsiteX1102" fmla="*/ 583341 w 2699995"/>
                <a:gd name="connsiteY1102" fmla="*/ 2466235 h 3820354"/>
                <a:gd name="connsiteX1103" fmla="*/ 580108 w 2699995"/>
                <a:gd name="connsiteY1103" fmla="*/ 2463950 h 3820354"/>
                <a:gd name="connsiteX1104" fmla="*/ 577447 w 2699995"/>
                <a:gd name="connsiteY1104" fmla="*/ 2461951 h 3820354"/>
                <a:gd name="connsiteX1105" fmla="*/ 574404 w 2699995"/>
                <a:gd name="connsiteY1105" fmla="*/ 2459762 h 3820354"/>
                <a:gd name="connsiteX1106" fmla="*/ 570316 w 2699995"/>
                <a:gd name="connsiteY1106" fmla="*/ 2457097 h 3820354"/>
                <a:gd name="connsiteX1107" fmla="*/ 567084 w 2699995"/>
                <a:gd name="connsiteY1107" fmla="*/ 2454907 h 3820354"/>
                <a:gd name="connsiteX1108" fmla="*/ 564422 w 2699995"/>
                <a:gd name="connsiteY1108" fmla="*/ 2452908 h 3820354"/>
                <a:gd name="connsiteX1109" fmla="*/ 559288 w 2699995"/>
                <a:gd name="connsiteY1109" fmla="*/ 2450148 h 3820354"/>
                <a:gd name="connsiteX1110" fmla="*/ 555771 w 2699995"/>
                <a:gd name="connsiteY1110" fmla="*/ 2448053 h 3820354"/>
                <a:gd name="connsiteX1111" fmla="*/ 552824 w 2699995"/>
                <a:gd name="connsiteY1111" fmla="*/ 2445769 h 3820354"/>
                <a:gd name="connsiteX1112" fmla="*/ 550067 w 2699995"/>
                <a:gd name="connsiteY1112" fmla="*/ 2443675 h 3820354"/>
                <a:gd name="connsiteX1113" fmla="*/ 547310 w 2699995"/>
                <a:gd name="connsiteY1113" fmla="*/ 2441390 h 3820354"/>
                <a:gd name="connsiteX1114" fmla="*/ 543602 w 2699995"/>
                <a:gd name="connsiteY1114" fmla="*/ 2438724 h 3820354"/>
                <a:gd name="connsiteX1115" fmla="*/ 539894 w 2699995"/>
                <a:gd name="connsiteY1115" fmla="*/ 2436059 h 3820354"/>
                <a:gd name="connsiteX1116" fmla="*/ 537232 w 2699995"/>
                <a:gd name="connsiteY1116" fmla="*/ 2433965 h 3820354"/>
                <a:gd name="connsiteX1117" fmla="*/ 534666 w 2699995"/>
                <a:gd name="connsiteY1117" fmla="*/ 2431871 h 3820354"/>
                <a:gd name="connsiteX1118" fmla="*/ 532099 w 2699995"/>
                <a:gd name="connsiteY1118" fmla="*/ 2429777 h 3820354"/>
                <a:gd name="connsiteX1119" fmla="*/ 529247 w 2699995"/>
                <a:gd name="connsiteY1119" fmla="*/ 2427587 h 3820354"/>
                <a:gd name="connsiteX1120" fmla="*/ 525919 w 2699995"/>
                <a:gd name="connsiteY1120" fmla="*/ 2425112 h 3820354"/>
                <a:gd name="connsiteX1121" fmla="*/ 522592 w 2699995"/>
                <a:gd name="connsiteY1121" fmla="*/ 2422637 h 3820354"/>
                <a:gd name="connsiteX1122" fmla="*/ 519455 w 2699995"/>
                <a:gd name="connsiteY1122" fmla="*/ 2420353 h 3820354"/>
                <a:gd name="connsiteX1123" fmla="*/ 516508 w 2699995"/>
                <a:gd name="connsiteY1123" fmla="*/ 2417973 h 3820354"/>
                <a:gd name="connsiteX1124" fmla="*/ 513846 w 2699995"/>
                <a:gd name="connsiteY1124" fmla="*/ 2415784 h 3820354"/>
                <a:gd name="connsiteX1125" fmla="*/ 511564 w 2699995"/>
                <a:gd name="connsiteY1125" fmla="*/ 2413880 h 3820354"/>
                <a:gd name="connsiteX1126" fmla="*/ 508332 w 2699995"/>
                <a:gd name="connsiteY1126" fmla="*/ 2411405 h 3820354"/>
                <a:gd name="connsiteX1127" fmla="*/ 499871 w 2699995"/>
                <a:gd name="connsiteY1127" fmla="*/ 2404265 h 3820354"/>
                <a:gd name="connsiteX1128" fmla="*/ 486941 w 2699995"/>
                <a:gd name="connsiteY1128" fmla="*/ 2393033 h 3820354"/>
                <a:gd name="connsiteX1129" fmla="*/ 483424 w 2699995"/>
                <a:gd name="connsiteY1129" fmla="*/ 2390272 h 3820354"/>
                <a:gd name="connsiteX1130" fmla="*/ 481427 w 2699995"/>
                <a:gd name="connsiteY1130" fmla="*/ 2388368 h 3820354"/>
                <a:gd name="connsiteX1131" fmla="*/ 479526 w 2699995"/>
                <a:gd name="connsiteY1131" fmla="*/ 2386560 h 3820354"/>
                <a:gd name="connsiteX1132" fmla="*/ 476008 w 2699995"/>
                <a:gd name="connsiteY1132" fmla="*/ 2383894 h 3820354"/>
                <a:gd name="connsiteX1133" fmla="*/ 466406 w 2699995"/>
                <a:gd name="connsiteY1133" fmla="*/ 2375898 h 3820354"/>
                <a:gd name="connsiteX1134" fmla="*/ 464030 w 2699995"/>
                <a:gd name="connsiteY1134" fmla="*/ 2373804 h 3820354"/>
                <a:gd name="connsiteX1135" fmla="*/ 461748 w 2699995"/>
                <a:gd name="connsiteY1135" fmla="*/ 2372376 h 3820354"/>
                <a:gd name="connsiteX1136" fmla="*/ 455379 w 2699995"/>
                <a:gd name="connsiteY1136" fmla="*/ 2367426 h 3820354"/>
                <a:gd name="connsiteX1137" fmla="*/ 435129 w 2699995"/>
                <a:gd name="connsiteY1137" fmla="*/ 2348483 h 3820354"/>
                <a:gd name="connsiteX1138" fmla="*/ 411742 w 2699995"/>
                <a:gd name="connsiteY1138" fmla="*/ 2326399 h 3820354"/>
                <a:gd name="connsiteX1139" fmla="*/ 407369 w 2699995"/>
                <a:gd name="connsiteY1139" fmla="*/ 2322116 h 3820354"/>
                <a:gd name="connsiteX1140" fmla="*/ 402901 w 2699995"/>
                <a:gd name="connsiteY1140" fmla="*/ 2317642 h 3820354"/>
                <a:gd name="connsiteX1141" fmla="*/ 400904 w 2699995"/>
                <a:gd name="connsiteY1141" fmla="*/ 2315642 h 3820354"/>
                <a:gd name="connsiteX1142" fmla="*/ 394630 w 2699995"/>
                <a:gd name="connsiteY1142" fmla="*/ 2309074 h 3820354"/>
                <a:gd name="connsiteX1143" fmla="*/ 378848 w 2699995"/>
                <a:gd name="connsiteY1143" fmla="*/ 2293368 h 3820354"/>
                <a:gd name="connsiteX1144" fmla="*/ 376567 w 2699995"/>
                <a:gd name="connsiteY1144" fmla="*/ 2291464 h 3820354"/>
                <a:gd name="connsiteX1145" fmla="*/ 364208 w 2699995"/>
                <a:gd name="connsiteY1145" fmla="*/ 2278613 h 3820354"/>
                <a:gd name="connsiteX1146" fmla="*/ 358599 w 2699995"/>
                <a:gd name="connsiteY1146" fmla="*/ 2276233 h 3820354"/>
                <a:gd name="connsiteX1147" fmla="*/ 358218 w 2699995"/>
                <a:gd name="connsiteY1147" fmla="*/ 2731723 h 3820354"/>
                <a:gd name="connsiteX1148" fmla="*/ 357458 w 2699995"/>
                <a:gd name="connsiteY1148" fmla="*/ 3188735 h 3820354"/>
                <a:gd name="connsiteX1149" fmla="*/ 355271 w 2699995"/>
                <a:gd name="connsiteY1149" fmla="*/ 3192448 h 3820354"/>
                <a:gd name="connsiteX1150" fmla="*/ 353085 w 2699995"/>
                <a:gd name="connsiteY1150" fmla="*/ 3195970 h 3820354"/>
                <a:gd name="connsiteX1151" fmla="*/ 350328 w 2699995"/>
                <a:gd name="connsiteY1151" fmla="*/ 3201015 h 3820354"/>
                <a:gd name="connsiteX1152" fmla="*/ 348426 w 2699995"/>
                <a:gd name="connsiteY1152" fmla="*/ 3204442 h 3820354"/>
                <a:gd name="connsiteX1153" fmla="*/ 346050 w 2699995"/>
                <a:gd name="connsiteY1153" fmla="*/ 3208725 h 3820354"/>
                <a:gd name="connsiteX1154" fmla="*/ 343768 w 2699995"/>
                <a:gd name="connsiteY1154" fmla="*/ 3213009 h 3820354"/>
                <a:gd name="connsiteX1155" fmla="*/ 341486 w 2699995"/>
                <a:gd name="connsiteY1155" fmla="*/ 3217102 h 3820354"/>
                <a:gd name="connsiteX1156" fmla="*/ 339110 w 2699995"/>
                <a:gd name="connsiteY1156" fmla="*/ 3221386 h 3820354"/>
                <a:gd name="connsiteX1157" fmla="*/ 336923 w 2699995"/>
                <a:gd name="connsiteY1157" fmla="*/ 3225384 h 3820354"/>
                <a:gd name="connsiteX1158" fmla="*/ 334451 w 2699995"/>
                <a:gd name="connsiteY1158" fmla="*/ 3229763 h 3820354"/>
                <a:gd name="connsiteX1159" fmla="*/ 332075 w 2699995"/>
                <a:gd name="connsiteY1159" fmla="*/ 3233380 h 3820354"/>
                <a:gd name="connsiteX1160" fmla="*/ 330268 w 2699995"/>
                <a:gd name="connsiteY1160" fmla="*/ 3235664 h 3820354"/>
                <a:gd name="connsiteX1161" fmla="*/ 327131 w 2699995"/>
                <a:gd name="connsiteY1161" fmla="*/ 3241661 h 3820354"/>
                <a:gd name="connsiteX1162" fmla="*/ 325230 w 2699995"/>
                <a:gd name="connsiteY1162" fmla="*/ 3245279 h 3820354"/>
                <a:gd name="connsiteX1163" fmla="*/ 323138 w 2699995"/>
                <a:gd name="connsiteY1163" fmla="*/ 3249086 h 3820354"/>
                <a:gd name="connsiteX1164" fmla="*/ 320571 w 2699995"/>
                <a:gd name="connsiteY1164" fmla="*/ 3253656 h 3820354"/>
                <a:gd name="connsiteX1165" fmla="*/ 318194 w 2699995"/>
                <a:gd name="connsiteY1165" fmla="*/ 3257653 h 3820354"/>
                <a:gd name="connsiteX1166" fmla="*/ 316103 w 2699995"/>
                <a:gd name="connsiteY1166" fmla="*/ 3261556 h 3820354"/>
                <a:gd name="connsiteX1167" fmla="*/ 313821 w 2699995"/>
                <a:gd name="connsiteY1167" fmla="*/ 3265745 h 3820354"/>
                <a:gd name="connsiteX1168" fmla="*/ 311445 w 2699995"/>
                <a:gd name="connsiteY1168" fmla="*/ 3270028 h 3820354"/>
                <a:gd name="connsiteX1169" fmla="*/ 308973 w 2699995"/>
                <a:gd name="connsiteY1169" fmla="*/ 3274693 h 3820354"/>
                <a:gd name="connsiteX1170" fmla="*/ 307357 w 2699995"/>
                <a:gd name="connsiteY1170" fmla="*/ 3277073 h 3820354"/>
                <a:gd name="connsiteX1171" fmla="*/ 304219 w 2699995"/>
                <a:gd name="connsiteY1171" fmla="*/ 3283165 h 3820354"/>
                <a:gd name="connsiteX1172" fmla="*/ 302508 w 2699995"/>
                <a:gd name="connsiteY1172" fmla="*/ 3286401 h 3820354"/>
                <a:gd name="connsiteX1173" fmla="*/ 300227 w 2699995"/>
                <a:gd name="connsiteY1173" fmla="*/ 3290399 h 3820354"/>
                <a:gd name="connsiteX1174" fmla="*/ 297945 w 2699995"/>
                <a:gd name="connsiteY1174" fmla="*/ 3294778 h 3820354"/>
                <a:gd name="connsiteX1175" fmla="*/ 295568 w 2699995"/>
                <a:gd name="connsiteY1175" fmla="*/ 3299062 h 3820354"/>
                <a:gd name="connsiteX1176" fmla="*/ 293191 w 2699995"/>
                <a:gd name="connsiteY1176" fmla="*/ 3303250 h 3820354"/>
                <a:gd name="connsiteX1177" fmla="*/ 291100 w 2699995"/>
                <a:gd name="connsiteY1177" fmla="*/ 3307058 h 3820354"/>
                <a:gd name="connsiteX1178" fmla="*/ 288818 w 2699995"/>
                <a:gd name="connsiteY1178" fmla="*/ 3310389 h 3820354"/>
                <a:gd name="connsiteX1179" fmla="*/ 286346 w 2699995"/>
                <a:gd name="connsiteY1179" fmla="*/ 3314102 h 3820354"/>
                <a:gd name="connsiteX1180" fmla="*/ 283875 w 2699995"/>
                <a:gd name="connsiteY1180" fmla="*/ 3318671 h 3820354"/>
                <a:gd name="connsiteX1181" fmla="*/ 281498 w 2699995"/>
                <a:gd name="connsiteY1181" fmla="*/ 3322859 h 3820354"/>
                <a:gd name="connsiteX1182" fmla="*/ 279216 w 2699995"/>
                <a:gd name="connsiteY1182" fmla="*/ 3327048 h 3820354"/>
                <a:gd name="connsiteX1183" fmla="*/ 277410 w 2699995"/>
                <a:gd name="connsiteY1183" fmla="*/ 3330475 h 3820354"/>
                <a:gd name="connsiteX1184" fmla="*/ 274748 w 2699995"/>
                <a:gd name="connsiteY1184" fmla="*/ 3334949 h 3820354"/>
                <a:gd name="connsiteX1185" fmla="*/ 272086 w 2699995"/>
                <a:gd name="connsiteY1185" fmla="*/ 3339423 h 3820354"/>
                <a:gd name="connsiteX1186" fmla="*/ 270470 w 2699995"/>
                <a:gd name="connsiteY1186" fmla="*/ 3342278 h 3820354"/>
                <a:gd name="connsiteX1187" fmla="*/ 267428 w 2699995"/>
                <a:gd name="connsiteY1187" fmla="*/ 3347799 h 3820354"/>
                <a:gd name="connsiteX1188" fmla="*/ 265431 w 2699995"/>
                <a:gd name="connsiteY1188" fmla="*/ 3351607 h 3820354"/>
                <a:gd name="connsiteX1189" fmla="*/ 263055 w 2699995"/>
                <a:gd name="connsiteY1189" fmla="*/ 3355986 h 3820354"/>
                <a:gd name="connsiteX1190" fmla="*/ 260773 w 2699995"/>
                <a:gd name="connsiteY1190" fmla="*/ 3360079 h 3820354"/>
                <a:gd name="connsiteX1191" fmla="*/ 258682 w 2699995"/>
                <a:gd name="connsiteY1191" fmla="*/ 3364077 h 3820354"/>
                <a:gd name="connsiteX1192" fmla="*/ 256115 w 2699995"/>
                <a:gd name="connsiteY1192" fmla="*/ 3368646 h 3820354"/>
                <a:gd name="connsiteX1193" fmla="*/ 254023 w 2699995"/>
                <a:gd name="connsiteY1193" fmla="*/ 3372359 h 3820354"/>
                <a:gd name="connsiteX1194" fmla="*/ 251837 w 2699995"/>
                <a:gd name="connsiteY1194" fmla="*/ 3376262 h 3820354"/>
                <a:gd name="connsiteX1195" fmla="*/ 249365 w 2699995"/>
                <a:gd name="connsiteY1195" fmla="*/ 3380640 h 3820354"/>
                <a:gd name="connsiteX1196" fmla="*/ 246988 w 2699995"/>
                <a:gd name="connsiteY1196" fmla="*/ 3385114 h 3820354"/>
                <a:gd name="connsiteX1197" fmla="*/ 244707 w 2699995"/>
                <a:gd name="connsiteY1197" fmla="*/ 3389208 h 3820354"/>
                <a:gd name="connsiteX1198" fmla="*/ 242425 w 2699995"/>
                <a:gd name="connsiteY1198" fmla="*/ 3392349 h 3820354"/>
                <a:gd name="connsiteX1199" fmla="*/ 240143 w 2699995"/>
                <a:gd name="connsiteY1199" fmla="*/ 3395966 h 3820354"/>
                <a:gd name="connsiteX1200" fmla="*/ 237862 w 2699995"/>
                <a:gd name="connsiteY1200" fmla="*/ 3400155 h 3820354"/>
                <a:gd name="connsiteX1201" fmla="*/ 235865 w 2699995"/>
                <a:gd name="connsiteY1201" fmla="*/ 3404057 h 3820354"/>
                <a:gd name="connsiteX1202" fmla="*/ 232823 w 2699995"/>
                <a:gd name="connsiteY1202" fmla="*/ 3409864 h 3820354"/>
                <a:gd name="connsiteX1203" fmla="*/ 231112 w 2699995"/>
                <a:gd name="connsiteY1203" fmla="*/ 3412530 h 3820354"/>
                <a:gd name="connsiteX1204" fmla="*/ 228735 w 2699995"/>
                <a:gd name="connsiteY1204" fmla="*/ 3416718 h 3820354"/>
                <a:gd name="connsiteX1205" fmla="*/ 226358 w 2699995"/>
                <a:gd name="connsiteY1205" fmla="*/ 3420906 h 3820354"/>
                <a:gd name="connsiteX1206" fmla="*/ 224077 w 2699995"/>
                <a:gd name="connsiteY1206" fmla="*/ 3425190 h 3820354"/>
                <a:gd name="connsiteX1207" fmla="*/ 221795 w 2699995"/>
                <a:gd name="connsiteY1207" fmla="*/ 3429283 h 3820354"/>
                <a:gd name="connsiteX1208" fmla="*/ 219418 w 2699995"/>
                <a:gd name="connsiteY1208" fmla="*/ 3433471 h 3820354"/>
                <a:gd name="connsiteX1209" fmla="*/ 217422 w 2699995"/>
                <a:gd name="connsiteY1209" fmla="*/ 3437184 h 3820354"/>
                <a:gd name="connsiteX1210" fmla="*/ 214950 w 2699995"/>
                <a:gd name="connsiteY1210" fmla="*/ 3441563 h 3820354"/>
                <a:gd name="connsiteX1211" fmla="*/ 212478 w 2699995"/>
                <a:gd name="connsiteY1211" fmla="*/ 3446037 h 3820354"/>
                <a:gd name="connsiteX1212" fmla="*/ 209911 w 2699995"/>
                <a:gd name="connsiteY1212" fmla="*/ 3450606 h 3820354"/>
                <a:gd name="connsiteX1213" fmla="*/ 207535 w 2699995"/>
                <a:gd name="connsiteY1213" fmla="*/ 3454699 h 3820354"/>
                <a:gd name="connsiteX1214" fmla="*/ 205633 w 2699995"/>
                <a:gd name="connsiteY1214" fmla="*/ 3458316 h 3820354"/>
                <a:gd name="connsiteX1215" fmla="*/ 203352 w 2699995"/>
                <a:gd name="connsiteY1215" fmla="*/ 3462505 h 3820354"/>
                <a:gd name="connsiteX1216" fmla="*/ 200975 w 2699995"/>
                <a:gd name="connsiteY1216" fmla="*/ 3466312 h 3820354"/>
                <a:gd name="connsiteX1217" fmla="*/ 198598 w 2699995"/>
                <a:gd name="connsiteY1217" fmla="*/ 3469549 h 3820354"/>
                <a:gd name="connsiteX1218" fmla="*/ 196602 w 2699995"/>
                <a:gd name="connsiteY1218" fmla="*/ 3473166 h 3820354"/>
                <a:gd name="connsiteX1219" fmla="*/ 194225 w 2699995"/>
                <a:gd name="connsiteY1219" fmla="*/ 3477545 h 3820354"/>
                <a:gd name="connsiteX1220" fmla="*/ 191753 w 2699995"/>
                <a:gd name="connsiteY1220" fmla="*/ 3481924 h 3820354"/>
                <a:gd name="connsiteX1221" fmla="*/ 189567 w 2699995"/>
                <a:gd name="connsiteY1221" fmla="*/ 3486207 h 3820354"/>
                <a:gd name="connsiteX1222" fmla="*/ 187285 w 2699995"/>
                <a:gd name="connsiteY1222" fmla="*/ 3490110 h 3820354"/>
                <a:gd name="connsiteX1223" fmla="*/ 185098 w 2699995"/>
                <a:gd name="connsiteY1223" fmla="*/ 3494108 h 3820354"/>
                <a:gd name="connsiteX1224" fmla="*/ 182627 w 2699995"/>
                <a:gd name="connsiteY1224" fmla="*/ 3498582 h 3820354"/>
                <a:gd name="connsiteX1225" fmla="*/ 180155 w 2699995"/>
                <a:gd name="connsiteY1225" fmla="*/ 3502866 h 3820354"/>
                <a:gd name="connsiteX1226" fmla="*/ 178159 w 2699995"/>
                <a:gd name="connsiteY1226" fmla="*/ 3506673 h 3820354"/>
                <a:gd name="connsiteX1227" fmla="*/ 176067 w 2699995"/>
                <a:gd name="connsiteY1227" fmla="*/ 3510576 h 3820354"/>
                <a:gd name="connsiteX1228" fmla="*/ 173595 w 2699995"/>
                <a:gd name="connsiteY1228" fmla="*/ 3515146 h 3820354"/>
                <a:gd name="connsiteX1229" fmla="*/ 171123 w 2699995"/>
                <a:gd name="connsiteY1229" fmla="*/ 3519715 h 3820354"/>
                <a:gd name="connsiteX1230" fmla="*/ 169222 w 2699995"/>
                <a:gd name="connsiteY1230" fmla="*/ 3522856 h 3820354"/>
                <a:gd name="connsiteX1231" fmla="*/ 166275 w 2699995"/>
                <a:gd name="connsiteY1231" fmla="*/ 3528472 h 3820354"/>
                <a:gd name="connsiteX1232" fmla="*/ 164374 w 2699995"/>
                <a:gd name="connsiteY1232" fmla="*/ 3531899 h 3820354"/>
                <a:gd name="connsiteX1233" fmla="*/ 162187 w 2699995"/>
                <a:gd name="connsiteY1233" fmla="*/ 3535707 h 3820354"/>
                <a:gd name="connsiteX1234" fmla="*/ 159715 w 2699995"/>
                <a:gd name="connsiteY1234" fmla="*/ 3540276 h 3820354"/>
                <a:gd name="connsiteX1235" fmla="*/ 157434 w 2699995"/>
                <a:gd name="connsiteY1235" fmla="*/ 3544274 h 3820354"/>
                <a:gd name="connsiteX1236" fmla="*/ 155057 w 2699995"/>
                <a:gd name="connsiteY1236" fmla="*/ 3547891 h 3820354"/>
                <a:gd name="connsiteX1237" fmla="*/ 152490 w 2699995"/>
                <a:gd name="connsiteY1237" fmla="*/ 3551699 h 3820354"/>
                <a:gd name="connsiteX1238" fmla="*/ 150398 w 2699995"/>
                <a:gd name="connsiteY1238" fmla="*/ 3555506 h 3820354"/>
                <a:gd name="connsiteX1239" fmla="*/ 148022 w 2699995"/>
                <a:gd name="connsiteY1239" fmla="*/ 3559695 h 3820354"/>
                <a:gd name="connsiteX1240" fmla="*/ 145645 w 2699995"/>
                <a:gd name="connsiteY1240" fmla="*/ 3563979 h 3820354"/>
                <a:gd name="connsiteX1241" fmla="*/ 143363 w 2699995"/>
                <a:gd name="connsiteY1241" fmla="*/ 3568262 h 3820354"/>
                <a:gd name="connsiteX1242" fmla="*/ 141082 w 2699995"/>
                <a:gd name="connsiteY1242" fmla="*/ 3572260 h 3820354"/>
                <a:gd name="connsiteX1243" fmla="*/ 138990 w 2699995"/>
                <a:gd name="connsiteY1243" fmla="*/ 3576163 h 3820354"/>
                <a:gd name="connsiteX1244" fmla="*/ 136709 w 2699995"/>
                <a:gd name="connsiteY1244" fmla="*/ 3580352 h 3820354"/>
                <a:gd name="connsiteX1245" fmla="*/ 134427 w 2699995"/>
                <a:gd name="connsiteY1245" fmla="*/ 3584254 h 3820354"/>
                <a:gd name="connsiteX1246" fmla="*/ 132145 w 2699995"/>
                <a:gd name="connsiteY1246" fmla="*/ 3588633 h 3820354"/>
                <a:gd name="connsiteX1247" fmla="*/ 129769 w 2699995"/>
                <a:gd name="connsiteY1247" fmla="*/ 3592822 h 3820354"/>
                <a:gd name="connsiteX1248" fmla="*/ 127487 w 2699995"/>
                <a:gd name="connsiteY1248" fmla="*/ 3596915 h 3820354"/>
                <a:gd name="connsiteX1249" fmla="*/ 125395 w 2699995"/>
                <a:gd name="connsiteY1249" fmla="*/ 3601103 h 3820354"/>
                <a:gd name="connsiteX1250" fmla="*/ 122733 w 2699995"/>
                <a:gd name="connsiteY1250" fmla="*/ 3605958 h 3820354"/>
                <a:gd name="connsiteX1251" fmla="*/ 120737 w 2699995"/>
                <a:gd name="connsiteY1251" fmla="*/ 3609480 h 3820354"/>
                <a:gd name="connsiteX1252" fmla="*/ 118170 w 2699995"/>
                <a:gd name="connsiteY1252" fmla="*/ 3614049 h 3820354"/>
                <a:gd name="connsiteX1253" fmla="*/ 116364 w 2699995"/>
                <a:gd name="connsiteY1253" fmla="*/ 3617381 h 3820354"/>
                <a:gd name="connsiteX1254" fmla="*/ 113797 w 2699995"/>
                <a:gd name="connsiteY1254" fmla="*/ 3622236 h 3820354"/>
                <a:gd name="connsiteX1255" fmla="*/ 111706 w 2699995"/>
                <a:gd name="connsiteY1255" fmla="*/ 3625377 h 3820354"/>
                <a:gd name="connsiteX1256" fmla="*/ 109044 w 2699995"/>
                <a:gd name="connsiteY1256" fmla="*/ 3629089 h 3820354"/>
                <a:gd name="connsiteX1257" fmla="*/ 106952 w 2699995"/>
                <a:gd name="connsiteY1257" fmla="*/ 3632611 h 3820354"/>
                <a:gd name="connsiteX1258" fmla="*/ 104861 w 2699995"/>
                <a:gd name="connsiteY1258" fmla="*/ 3636609 h 3820354"/>
                <a:gd name="connsiteX1259" fmla="*/ 102484 w 2699995"/>
                <a:gd name="connsiteY1259" fmla="*/ 3640893 h 3820354"/>
                <a:gd name="connsiteX1260" fmla="*/ 100107 w 2699995"/>
                <a:gd name="connsiteY1260" fmla="*/ 3645177 h 3820354"/>
                <a:gd name="connsiteX1261" fmla="*/ 97635 w 2699995"/>
                <a:gd name="connsiteY1261" fmla="*/ 3649841 h 3820354"/>
                <a:gd name="connsiteX1262" fmla="*/ 95164 w 2699995"/>
                <a:gd name="connsiteY1262" fmla="*/ 3654410 h 3820354"/>
                <a:gd name="connsiteX1263" fmla="*/ 93262 w 2699995"/>
                <a:gd name="connsiteY1263" fmla="*/ 3657932 h 3820354"/>
                <a:gd name="connsiteX1264" fmla="*/ 90981 w 2699995"/>
                <a:gd name="connsiteY1264" fmla="*/ 3661835 h 3820354"/>
                <a:gd name="connsiteX1265" fmla="*/ 88414 w 2699995"/>
                <a:gd name="connsiteY1265" fmla="*/ 3666309 h 3820354"/>
                <a:gd name="connsiteX1266" fmla="*/ 86322 w 2699995"/>
                <a:gd name="connsiteY1266" fmla="*/ 3670402 h 3820354"/>
                <a:gd name="connsiteX1267" fmla="*/ 83850 w 2699995"/>
                <a:gd name="connsiteY1267" fmla="*/ 3674781 h 3820354"/>
                <a:gd name="connsiteX1268" fmla="*/ 81759 w 2699995"/>
                <a:gd name="connsiteY1268" fmla="*/ 3678779 h 3820354"/>
                <a:gd name="connsiteX1269" fmla="*/ 79572 w 2699995"/>
                <a:gd name="connsiteY1269" fmla="*/ 3682872 h 3820354"/>
                <a:gd name="connsiteX1270" fmla="*/ 77005 w 2699995"/>
                <a:gd name="connsiteY1270" fmla="*/ 3687441 h 3820354"/>
                <a:gd name="connsiteX1271" fmla="*/ 74724 w 2699995"/>
                <a:gd name="connsiteY1271" fmla="*/ 3691535 h 3820354"/>
                <a:gd name="connsiteX1272" fmla="*/ 72442 w 2699995"/>
                <a:gd name="connsiteY1272" fmla="*/ 3695532 h 3820354"/>
                <a:gd name="connsiteX1273" fmla="*/ 70351 w 2699995"/>
                <a:gd name="connsiteY1273" fmla="*/ 3699340 h 3820354"/>
                <a:gd name="connsiteX1274" fmla="*/ 68354 w 2699995"/>
                <a:gd name="connsiteY1274" fmla="*/ 3702482 h 3820354"/>
                <a:gd name="connsiteX1275" fmla="*/ 65882 w 2699995"/>
                <a:gd name="connsiteY1275" fmla="*/ 3706099 h 3820354"/>
                <a:gd name="connsiteX1276" fmla="*/ 63506 w 2699995"/>
                <a:gd name="connsiteY1276" fmla="*/ 3710287 h 3820354"/>
                <a:gd name="connsiteX1277" fmla="*/ 61129 w 2699995"/>
                <a:gd name="connsiteY1277" fmla="*/ 3714476 h 3820354"/>
                <a:gd name="connsiteX1278" fmla="*/ 58847 w 2699995"/>
                <a:gd name="connsiteY1278" fmla="*/ 3718854 h 3820354"/>
                <a:gd name="connsiteX1279" fmla="*/ 56471 w 2699995"/>
                <a:gd name="connsiteY1279" fmla="*/ 3723138 h 3820354"/>
                <a:gd name="connsiteX1280" fmla="*/ 54094 w 2699995"/>
                <a:gd name="connsiteY1280" fmla="*/ 3727326 h 3820354"/>
                <a:gd name="connsiteX1281" fmla="*/ 51907 w 2699995"/>
                <a:gd name="connsiteY1281" fmla="*/ 3731229 h 3820354"/>
                <a:gd name="connsiteX1282" fmla="*/ 49436 w 2699995"/>
                <a:gd name="connsiteY1282" fmla="*/ 3735608 h 3820354"/>
                <a:gd name="connsiteX1283" fmla="*/ 47344 w 2699995"/>
                <a:gd name="connsiteY1283" fmla="*/ 3739511 h 3820354"/>
                <a:gd name="connsiteX1284" fmla="*/ 45253 w 2699995"/>
                <a:gd name="connsiteY1284" fmla="*/ 3743223 h 3820354"/>
                <a:gd name="connsiteX1285" fmla="*/ 42781 w 2699995"/>
                <a:gd name="connsiteY1285" fmla="*/ 3747697 h 3820354"/>
                <a:gd name="connsiteX1286" fmla="*/ 40689 w 2699995"/>
                <a:gd name="connsiteY1286" fmla="*/ 3751600 h 3820354"/>
                <a:gd name="connsiteX1287" fmla="*/ 38883 w 2699995"/>
                <a:gd name="connsiteY1287" fmla="*/ 3755122 h 3820354"/>
                <a:gd name="connsiteX1288" fmla="*/ 35651 w 2699995"/>
                <a:gd name="connsiteY1288" fmla="*/ 3760929 h 3820354"/>
                <a:gd name="connsiteX1289" fmla="*/ 33559 w 2699995"/>
                <a:gd name="connsiteY1289" fmla="*/ 3764737 h 3820354"/>
                <a:gd name="connsiteX1290" fmla="*/ 31182 w 2699995"/>
                <a:gd name="connsiteY1290" fmla="*/ 3768925 h 3820354"/>
                <a:gd name="connsiteX1291" fmla="*/ 28996 w 2699995"/>
                <a:gd name="connsiteY1291" fmla="*/ 3773208 h 3820354"/>
                <a:gd name="connsiteX1292" fmla="*/ 26714 w 2699995"/>
                <a:gd name="connsiteY1292" fmla="*/ 3777302 h 3820354"/>
                <a:gd name="connsiteX1293" fmla="*/ 24528 w 2699995"/>
                <a:gd name="connsiteY1293" fmla="*/ 3780824 h 3820354"/>
                <a:gd name="connsiteX1294" fmla="*/ 22056 w 2699995"/>
                <a:gd name="connsiteY1294" fmla="*/ 3784441 h 3820354"/>
                <a:gd name="connsiteX1295" fmla="*/ 19584 w 2699995"/>
                <a:gd name="connsiteY1295" fmla="*/ 3788534 h 3820354"/>
                <a:gd name="connsiteX1296" fmla="*/ 17493 w 2699995"/>
                <a:gd name="connsiteY1296" fmla="*/ 3792628 h 3820354"/>
                <a:gd name="connsiteX1297" fmla="*/ 15211 w 2699995"/>
                <a:gd name="connsiteY1297" fmla="*/ 3796721 h 3820354"/>
                <a:gd name="connsiteX1298" fmla="*/ 12929 w 2699995"/>
                <a:gd name="connsiteY1298" fmla="*/ 3801099 h 3820354"/>
                <a:gd name="connsiteX1299" fmla="*/ 10553 w 2699995"/>
                <a:gd name="connsiteY1299" fmla="*/ 3805288 h 3820354"/>
                <a:gd name="connsiteX1300" fmla="*/ 8271 w 2699995"/>
                <a:gd name="connsiteY1300" fmla="*/ 3809476 h 3820354"/>
                <a:gd name="connsiteX1301" fmla="*/ 6274 w 2699995"/>
                <a:gd name="connsiteY1301" fmla="*/ 3813284 h 3820354"/>
                <a:gd name="connsiteX1302" fmla="*/ 3803 w 2699995"/>
                <a:gd name="connsiteY1302" fmla="*/ 3817282 h 3820354"/>
                <a:gd name="connsiteX1303" fmla="*/ 0 w 2699995"/>
                <a:gd name="connsiteY1303" fmla="*/ 3818805 h 3820354"/>
                <a:gd name="connsiteX1304" fmla="*/ 0 w 2699995"/>
                <a:gd name="connsiteY1304" fmla="*/ 3818805 h 3820354"/>
                <a:gd name="connsiteX1305" fmla="*/ 1362618 w 2699995"/>
                <a:gd name="connsiteY1305" fmla="*/ 2280993 h 3820354"/>
                <a:gd name="connsiteX1306" fmla="*/ 1383058 w 2699995"/>
                <a:gd name="connsiteY1306" fmla="*/ 2280136 h 3820354"/>
                <a:gd name="connsiteX1307" fmla="*/ 1408726 w 2699995"/>
                <a:gd name="connsiteY1307" fmla="*/ 2279660 h 3820354"/>
                <a:gd name="connsiteX1308" fmla="*/ 1432493 w 2699995"/>
                <a:gd name="connsiteY1308" fmla="*/ 2278042 h 3820354"/>
                <a:gd name="connsiteX1309" fmla="*/ 1438578 w 2699995"/>
                <a:gd name="connsiteY1309" fmla="*/ 2277185 h 3820354"/>
                <a:gd name="connsiteX1310" fmla="*/ 1448940 w 2699995"/>
                <a:gd name="connsiteY1310" fmla="*/ 2276043 h 3820354"/>
                <a:gd name="connsiteX1311" fmla="*/ 1462250 w 2699995"/>
                <a:gd name="connsiteY1311" fmla="*/ 2274710 h 3820354"/>
                <a:gd name="connsiteX1312" fmla="*/ 1472042 w 2699995"/>
                <a:gd name="connsiteY1312" fmla="*/ 2273663 h 3820354"/>
                <a:gd name="connsiteX1313" fmla="*/ 1475749 w 2699995"/>
                <a:gd name="connsiteY1313" fmla="*/ 2273092 h 3820354"/>
                <a:gd name="connsiteX1314" fmla="*/ 1479647 w 2699995"/>
                <a:gd name="connsiteY1314" fmla="*/ 2272235 h 3820354"/>
                <a:gd name="connsiteX1315" fmla="*/ 1496094 w 2699995"/>
                <a:gd name="connsiteY1315" fmla="*/ 2270141 h 3820354"/>
                <a:gd name="connsiteX1316" fmla="*/ 1504936 w 2699995"/>
                <a:gd name="connsiteY1316" fmla="*/ 2268523 h 3820354"/>
                <a:gd name="connsiteX1317" fmla="*/ 1519006 w 2699995"/>
                <a:gd name="connsiteY1317" fmla="*/ 2265762 h 3820354"/>
                <a:gd name="connsiteX1318" fmla="*/ 1534312 w 2699995"/>
                <a:gd name="connsiteY1318" fmla="*/ 2262907 h 3820354"/>
                <a:gd name="connsiteX1319" fmla="*/ 1540586 w 2699995"/>
                <a:gd name="connsiteY1319" fmla="*/ 2261384 h 3820354"/>
                <a:gd name="connsiteX1320" fmla="*/ 1552755 w 2699995"/>
                <a:gd name="connsiteY1320" fmla="*/ 2258718 h 3820354"/>
                <a:gd name="connsiteX1321" fmla="*/ 1561882 w 2699995"/>
                <a:gd name="connsiteY1321" fmla="*/ 2256529 h 3820354"/>
                <a:gd name="connsiteX1322" fmla="*/ 1569392 w 2699995"/>
                <a:gd name="connsiteY1322" fmla="*/ 2255006 h 3820354"/>
                <a:gd name="connsiteX1323" fmla="*/ 1581656 w 2699995"/>
                <a:gd name="connsiteY1323" fmla="*/ 2251769 h 3820354"/>
                <a:gd name="connsiteX1324" fmla="*/ 1589451 w 2699995"/>
                <a:gd name="connsiteY1324" fmla="*/ 2249675 h 3820354"/>
                <a:gd name="connsiteX1325" fmla="*/ 1599719 w 2699995"/>
                <a:gd name="connsiteY1325" fmla="*/ 2246819 h 3820354"/>
                <a:gd name="connsiteX1326" fmla="*/ 1605708 w 2699995"/>
                <a:gd name="connsiteY1326" fmla="*/ 2244916 h 3820354"/>
                <a:gd name="connsiteX1327" fmla="*/ 1613884 w 2699995"/>
                <a:gd name="connsiteY1327" fmla="*/ 2242631 h 3820354"/>
                <a:gd name="connsiteX1328" fmla="*/ 1621775 w 2699995"/>
                <a:gd name="connsiteY1328" fmla="*/ 2240346 h 3820354"/>
                <a:gd name="connsiteX1329" fmla="*/ 1629000 w 2699995"/>
                <a:gd name="connsiteY1329" fmla="*/ 2238062 h 3820354"/>
                <a:gd name="connsiteX1330" fmla="*/ 1635179 w 2699995"/>
                <a:gd name="connsiteY1330" fmla="*/ 2236253 h 3820354"/>
                <a:gd name="connsiteX1331" fmla="*/ 1643260 w 2699995"/>
                <a:gd name="connsiteY1331" fmla="*/ 2233397 h 3820354"/>
                <a:gd name="connsiteX1332" fmla="*/ 1649915 w 2699995"/>
                <a:gd name="connsiteY1332" fmla="*/ 2231208 h 3820354"/>
                <a:gd name="connsiteX1333" fmla="*/ 1655905 w 2699995"/>
                <a:gd name="connsiteY1333" fmla="*/ 2229114 h 3820354"/>
                <a:gd name="connsiteX1334" fmla="*/ 1663700 w 2699995"/>
                <a:gd name="connsiteY1334" fmla="*/ 2226353 h 3820354"/>
                <a:gd name="connsiteX1335" fmla="*/ 1669119 w 2699995"/>
                <a:gd name="connsiteY1335" fmla="*/ 2224545 h 3820354"/>
                <a:gd name="connsiteX1336" fmla="*/ 1673967 w 2699995"/>
                <a:gd name="connsiteY1336" fmla="*/ 2222926 h 3820354"/>
                <a:gd name="connsiteX1337" fmla="*/ 1681098 w 2699995"/>
                <a:gd name="connsiteY1337" fmla="*/ 2219785 h 3820354"/>
                <a:gd name="connsiteX1338" fmla="*/ 1686707 w 2699995"/>
                <a:gd name="connsiteY1338" fmla="*/ 2217596 h 3820354"/>
                <a:gd name="connsiteX1339" fmla="*/ 1695263 w 2699995"/>
                <a:gd name="connsiteY1339" fmla="*/ 2215121 h 3820354"/>
                <a:gd name="connsiteX1340" fmla="*/ 1702298 w 2699995"/>
                <a:gd name="connsiteY1340" fmla="*/ 2213026 h 3820354"/>
                <a:gd name="connsiteX1341" fmla="*/ 1707812 w 2699995"/>
                <a:gd name="connsiteY1341" fmla="*/ 2210742 h 3820354"/>
                <a:gd name="connsiteX1342" fmla="*/ 1712660 w 2699995"/>
                <a:gd name="connsiteY1342" fmla="*/ 2208743 h 3820354"/>
                <a:gd name="connsiteX1343" fmla="*/ 1719410 w 2699995"/>
                <a:gd name="connsiteY1343" fmla="*/ 2205697 h 3820354"/>
                <a:gd name="connsiteX1344" fmla="*/ 1723593 w 2699995"/>
                <a:gd name="connsiteY1344" fmla="*/ 2203603 h 3820354"/>
                <a:gd name="connsiteX1345" fmla="*/ 1727111 w 2699995"/>
                <a:gd name="connsiteY1345" fmla="*/ 2201699 h 3820354"/>
                <a:gd name="connsiteX1346" fmla="*/ 1732910 w 2699995"/>
                <a:gd name="connsiteY1346" fmla="*/ 2199414 h 3820354"/>
                <a:gd name="connsiteX1347" fmla="*/ 1738614 w 2699995"/>
                <a:gd name="connsiteY1347" fmla="*/ 2196654 h 3820354"/>
                <a:gd name="connsiteX1348" fmla="*/ 1743272 w 2699995"/>
                <a:gd name="connsiteY1348" fmla="*/ 2194464 h 3820354"/>
                <a:gd name="connsiteX1349" fmla="*/ 1750117 w 2699995"/>
                <a:gd name="connsiteY1349" fmla="*/ 2191799 h 3820354"/>
                <a:gd name="connsiteX1350" fmla="*/ 1752494 w 2699995"/>
                <a:gd name="connsiteY1350" fmla="*/ 2190181 h 3820354"/>
                <a:gd name="connsiteX1351" fmla="*/ 1757247 w 2699995"/>
                <a:gd name="connsiteY1351" fmla="*/ 2187706 h 3820354"/>
                <a:gd name="connsiteX1352" fmla="*/ 1761621 w 2699995"/>
                <a:gd name="connsiteY1352" fmla="*/ 2185421 h 3820354"/>
                <a:gd name="connsiteX1353" fmla="*/ 1765899 w 2699995"/>
                <a:gd name="connsiteY1353" fmla="*/ 2183136 h 3820354"/>
                <a:gd name="connsiteX1354" fmla="*/ 1770367 w 2699995"/>
                <a:gd name="connsiteY1354" fmla="*/ 2180852 h 3820354"/>
                <a:gd name="connsiteX1355" fmla="*/ 1774930 w 2699995"/>
                <a:gd name="connsiteY1355" fmla="*/ 2178377 h 3820354"/>
                <a:gd name="connsiteX1356" fmla="*/ 1778638 w 2699995"/>
                <a:gd name="connsiteY1356" fmla="*/ 2176473 h 3820354"/>
                <a:gd name="connsiteX1357" fmla="*/ 1784437 w 2699995"/>
                <a:gd name="connsiteY1357" fmla="*/ 2173617 h 3820354"/>
                <a:gd name="connsiteX1358" fmla="*/ 1788525 w 2699995"/>
                <a:gd name="connsiteY1358" fmla="*/ 2171333 h 3820354"/>
                <a:gd name="connsiteX1359" fmla="*/ 1792138 w 2699995"/>
                <a:gd name="connsiteY1359" fmla="*/ 2169239 h 3820354"/>
                <a:gd name="connsiteX1360" fmla="*/ 1796226 w 2699995"/>
                <a:gd name="connsiteY1360" fmla="*/ 2166954 h 3820354"/>
                <a:gd name="connsiteX1361" fmla="*/ 1800219 w 2699995"/>
                <a:gd name="connsiteY1361" fmla="*/ 2164669 h 3820354"/>
                <a:gd name="connsiteX1362" fmla="*/ 1803546 w 2699995"/>
                <a:gd name="connsiteY1362" fmla="*/ 2162861 h 3820354"/>
                <a:gd name="connsiteX1363" fmla="*/ 1808394 w 2699995"/>
                <a:gd name="connsiteY1363" fmla="*/ 2159910 h 3820354"/>
                <a:gd name="connsiteX1364" fmla="*/ 1811817 w 2699995"/>
                <a:gd name="connsiteY1364" fmla="*/ 2157816 h 3820354"/>
                <a:gd name="connsiteX1365" fmla="*/ 1816000 w 2699995"/>
                <a:gd name="connsiteY1365" fmla="*/ 2155341 h 3820354"/>
                <a:gd name="connsiteX1366" fmla="*/ 1820278 w 2699995"/>
                <a:gd name="connsiteY1366" fmla="*/ 2152866 h 3820354"/>
                <a:gd name="connsiteX1367" fmla="*/ 1823795 w 2699995"/>
                <a:gd name="connsiteY1367" fmla="*/ 2150772 h 3820354"/>
                <a:gd name="connsiteX1368" fmla="*/ 1827693 w 2699995"/>
                <a:gd name="connsiteY1368" fmla="*/ 2148487 h 3820354"/>
                <a:gd name="connsiteX1369" fmla="*/ 1831971 w 2699995"/>
                <a:gd name="connsiteY1369" fmla="*/ 2146012 h 3820354"/>
                <a:gd name="connsiteX1370" fmla="*/ 1834919 w 2699995"/>
                <a:gd name="connsiteY1370" fmla="*/ 2144108 h 3820354"/>
                <a:gd name="connsiteX1371" fmla="*/ 1838246 w 2699995"/>
                <a:gd name="connsiteY1371" fmla="*/ 2141633 h 3820354"/>
                <a:gd name="connsiteX1372" fmla="*/ 1842049 w 2699995"/>
                <a:gd name="connsiteY1372" fmla="*/ 2139253 h 3820354"/>
                <a:gd name="connsiteX1373" fmla="*/ 1847562 w 2699995"/>
                <a:gd name="connsiteY1373" fmla="*/ 2136683 h 3820354"/>
                <a:gd name="connsiteX1374" fmla="*/ 1851841 w 2699995"/>
                <a:gd name="connsiteY1374" fmla="*/ 2134589 h 3820354"/>
                <a:gd name="connsiteX1375" fmla="*/ 1855549 w 2699995"/>
                <a:gd name="connsiteY1375" fmla="*/ 2132209 h 3820354"/>
                <a:gd name="connsiteX1376" fmla="*/ 1858400 w 2699995"/>
                <a:gd name="connsiteY1376" fmla="*/ 2130115 h 3820354"/>
                <a:gd name="connsiteX1377" fmla="*/ 1861918 w 2699995"/>
                <a:gd name="connsiteY1377" fmla="*/ 2127735 h 3820354"/>
                <a:gd name="connsiteX1378" fmla="*/ 1866196 w 2699995"/>
                <a:gd name="connsiteY1378" fmla="*/ 2125070 h 3820354"/>
                <a:gd name="connsiteX1379" fmla="*/ 1869428 w 2699995"/>
                <a:gd name="connsiteY1379" fmla="*/ 2122881 h 3820354"/>
                <a:gd name="connsiteX1380" fmla="*/ 1872090 w 2699995"/>
                <a:gd name="connsiteY1380" fmla="*/ 2120977 h 3820354"/>
                <a:gd name="connsiteX1381" fmla="*/ 1875513 w 2699995"/>
                <a:gd name="connsiteY1381" fmla="*/ 2118407 h 3820354"/>
                <a:gd name="connsiteX1382" fmla="*/ 1879125 w 2699995"/>
                <a:gd name="connsiteY1382" fmla="*/ 2115836 h 3820354"/>
                <a:gd name="connsiteX1383" fmla="*/ 1882263 w 2699995"/>
                <a:gd name="connsiteY1383" fmla="*/ 2113742 h 3820354"/>
                <a:gd name="connsiteX1384" fmla="*/ 1885210 w 2699995"/>
                <a:gd name="connsiteY1384" fmla="*/ 2111553 h 3820354"/>
                <a:gd name="connsiteX1385" fmla="*/ 1887872 w 2699995"/>
                <a:gd name="connsiteY1385" fmla="*/ 2109459 h 3820354"/>
                <a:gd name="connsiteX1386" fmla="*/ 1891009 w 2699995"/>
                <a:gd name="connsiteY1386" fmla="*/ 2107174 h 3820354"/>
                <a:gd name="connsiteX1387" fmla="*/ 1894812 w 2699995"/>
                <a:gd name="connsiteY1387" fmla="*/ 2104509 h 3820354"/>
                <a:gd name="connsiteX1388" fmla="*/ 1898424 w 2699995"/>
                <a:gd name="connsiteY1388" fmla="*/ 2102034 h 3820354"/>
                <a:gd name="connsiteX1389" fmla="*/ 1901657 w 2699995"/>
                <a:gd name="connsiteY1389" fmla="*/ 2099844 h 3820354"/>
                <a:gd name="connsiteX1390" fmla="*/ 1904033 w 2699995"/>
                <a:gd name="connsiteY1390" fmla="*/ 2097940 h 3820354"/>
                <a:gd name="connsiteX1391" fmla="*/ 1906980 w 2699995"/>
                <a:gd name="connsiteY1391" fmla="*/ 2095465 h 3820354"/>
                <a:gd name="connsiteX1392" fmla="*/ 1910023 w 2699995"/>
                <a:gd name="connsiteY1392" fmla="*/ 2093086 h 3820354"/>
                <a:gd name="connsiteX1393" fmla="*/ 1913160 w 2699995"/>
                <a:gd name="connsiteY1393" fmla="*/ 2090611 h 3820354"/>
                <a:gd name="connsiteX1394" fmla="*/ 1916487 w 2699995"/>
                <a:gd name="connsiteY1394" fmla="*/ 2087945 h 3820354"/>
                <a:gd name="connsiteX1395" fmla="*/ 1919054 w 2699995"/>
                <a:gd name="connsiteY1395" fmla="*/ 2086042 h 3820354"/>
                <a:gd name="connsiteX1396" fmla="*/ 1921716 w 2699995"/>
                <a:gd name="connsiteY1396" fmla="*/ 2083757 h 3820354"/>
                <a:gd name="connsiteX1397" fmla="*/ 1924378 w 2699995"/>
                <a:gd name="connsiteY1397" fmla="*/ 2081472 h 3820354"/>
                <a:gd name="connsiteX1398" fmla="*/ 1927040 w 2699995"/>
                <a:gd name="connsiteY1398" fmla="*/ 2079188 h 3820354"/>
                <a:gd name="connsiteX1399" fmla="*/ 1929702 w 2699995"/>
                <a:gd name="connsiteY1399" fmla="*/ 2076903 h 3820354"/>
                <a:gd name="connsiteX1400" fmla="*/ 1932269 w 2699995"/>
                <a:gd name="connsiteY1400" fmla="*/ 2074999 h 3820354"/>
                <a:gd name="connsiteX1401" fmla="*/ 1935216 w 2699995"/>
                <a:gd name="connsiteY1401" fmla="*/ 2072620 h 3820354"/>
                <a:gd name="connsiteX1402" fmla="*/ 1949286 w 2699995"/>
                <a:gd name="connsiteY1402" fmla="*/ 2060435 h 3820354"/>
                <a:gd name="connsiteX1403" fmla="*/ 1952138 w 2699995"/>
                <a:gd name="connsiteY1403" fmla="*/ 2058246 h 3820354"/>
                <a:gd name="connsiteX1404" fmla="*/ 1957177 w 2699995"/>
                <a:gd name="connsiteY1404" fmla="*/ 2054152 h 3820354"/>
                <a:gd name="connsiteX1405" fmla="*/ 1973719 w 2699995"/>
                <a:gd name="connsiteY1405" fmla="*/ 2038922 h 3820354"/>
                <a:gd name="connsiteX1406" fmla="*/ 1987409 w 2699995"/>
                <a:gd name="connsiteY1406" fmla="*/ 2026262 h 3820354"/>
                <a:gd name="connsiteX1407" fmla="*/ 1993208 w 2699995"/>
                <a:gd name="connsiteY1407" fmla="*/ 2021121 h 3820354"/>
                <a:gd name="connsiteX1408" fmla="*/ 1995299 w 2699995"/>
                <a:gd name="connsiteY1408" fmla="*/ 2019027 h 3820354"/>
                <a:gd name="connsiteX1409" fmla="*/ 1997676 w 2699995"/>
                <a:gd name="connsiteY1409" fmla="*/ 2016838 h 3820354"/>
                <a:gd name="connsiteX1410" fmla="*/ 1999957 w 2699995"/>
                <a:gd name="connsiteY1410" fmla="*/ 2014743 h 3820354"/>
                <a:gd name="connsiteX1411" fmla="*/ 2002239 w 2699995"/>
                <a:gd name="connsiteY1411" fmla="*/ 2012554 h 3820354"/>
                <a:gd name="connsiteX1412" fmla="*/ 2004996 w 2699995"/>
                <a:gd name="connsiteY1412" fmla="*/ 2009889 h 3820354"/>
                <a:gd name="connsiteX1413" fmla="*/ 2007278 w 2699995"/>
                <a:gd name="connsiteY1413" fmla="*/ 2007604 h 3820354"/>
                <a:gd name="connsiteX1414" fmla="*/ 2009369 w 2699995"/>
                <a:gd name="connsiteY1414" fmla="*/ 2005415 h 3820354"/>
                <a:gd name="connsiteX1415" fmla="*/ 2011556 w 2699995"/>
                <a:gd name="connsiteY1415" fmla="*/ 2003035 h 3820354"/>
                <a:gd name="connsiteX1416" fmla="*/ 2013457 w 2699995"/>
                <a:gd name="connsiteY1416" fmla="*/ 2000941 h 3820354"/>
                <a:gd name="connsiteX1417" fmla="*/ 2015929 w 2699995"/>
                <a:gd name="connsiteY1417" fmla="*/ 1997799 h 3820354"/>
                <a:gd name="connsiteX1418" fmla="*/ 2022394 w 2699995"/>
                <a:gd name="connsiteY1418" fmla="*/ 1990850 h 3820354"/>
                <a:gd name="connsiteX1419" fmla="*/ 2024390 w 2699995"/>
                <a:gd name="connsiteY1419" fmla="*/ 1988471 h 3820354"/>
                <a:gd name="connsiteX1420" fmla="*/ 2028383 w 2699995"/>
                <a:gd name="connsiteY1420" fmla="*/ 1983806 h 3820354"/>
                <a:gd name="connsiteX1421" fmla="*/ 2032661 w 2699995"/>
                <a:gd name="connsiteY1421" fmla="*/ 1979999 h 3820354"/>
                <a:gd name="connsiteX1422" fmla="*/ 2036464 w 2699995"/>
                <a:gd name="connsiteY1422" fmla="*/ 1976762 h 3820354"/>
                <a:gd name="connsiteX1423" fmla="*/ 2041312 w 2699995"/>
                <a:gd name="connsiteY1423" fmla="*/ 1971146 h 3820354"/>
                <a:gd name="connsiteX1424" fmla="*/ 2045971 w 2699995"/>
                <a:gd name="connsiteY1424" fmla="*/ 1965720 h 3820354"/>
                <a:gd name="connsiteX1425" fmla="*/ 2053386 w 2699995"/>
                <a:gd name="connsiteY1425" fmla="*/ 1957534 h 3820354"/>
                <a:gd name="connsiteX1426" fmla="*/ 2055858 w 2699995"/>
                <a:gd name="connsiteY1426" fmla="*/ 1954487 h 3820354"/>
                <a:gd name="connsiteX1427" fmla="*/ 2057569 w 2699995"/>
                <a:gd name="connsiteY1427" fmla="*/ 1952679 h 3820354"/>
                <a:gd name="connsiteX1428" fmla="*/ 2059661 w 2699995"/>
                <a:gd name="connsiteY1428" fmla="*/ 1950585 h 3820354"/>
                <a:gd name="connsiteX1429" fmla="*/ 2062323 w 2699995"/>
                <a:gd name="connsiteY1429" fmla="*/ 1947348 h 3820354"/>
                <a:gd name="connsiteX1430" fmla="*/ 2066220 w 2699995"/>
                <a:gd name="connsiteY1430" fmla="*/ 1943350 h 3820354"/>
                <a:gd name="connsiteX1431" fmla="*/ 2069072 w 2699995"/>
                <a:gd name="connsiteY1431" fmla="*/ 1939542 h 3820354"/>
                <a:gd name="connsiteX1432" fmla="*/ 2071639 w 2699995"/>
                <a:gd name="connsiteY1432" fmla="*/ 1936020 h 3820354"/>
                <a:gd name="connsiteX1433" fmla="*/ 2074111 w 2699995"/>
                <a:gd name="connsiteY1433" fmla="*/ 1932689 h 3820354"/>
                <a:gd name="connsiteX1434" fmla="*/ 2076203 w 2699995"/>
                <a:gd name="connsiteY1434" fmla="*/ 1930023 h 3820354"/>
                <a:gd name="connsiteX1435" fmla="*/ 2078294 w 2699995"/>
                <a:gd name="connsiteY1435" fmla="*/ 1927263 h 3820354"/>
                <a:gd name="connsiteX1436" fmla="*/ 2080386 w 2699995"/>
                <a:gd name="connsiteY1436" fmla="*/ 1924597 h 3820354"/>
                <a:gd name="connsiteX1437" fmla="*/ 2082667 w 2699995"/>
                <a:gd name="connsiteY1437" fmla="*/ 1921742 h 3820354"/>
                <a:gd name="connsiteX1438" fmla="*/ 2084474 w 2699995"/>
                <a:gd name="connsiteY1438" fmla="*/ 1919172 h 3820354"/>
                <a:gd name="connsiteX1439" fmla="*/ 2087135 w 2699995"/>
                <a:gd name="connsiteY1439" fmla="*/ 1915745 h 3820354"/>
                <a:gd name="connsiteX1440" fmla="*/ 2090083 w 2699995"/>
                <a:gd name="connsiteY1440" fmla="*/ 1912032 h 3820354"/>
                <a:gd name="connsiteX1441" fmla="*/ 2091889 w 2699995"/>
                <a:gd name="connsiteY1441" fmla="*/ 1909557 h 3820354"/>
                <a:gd name="connsiteX1442" fmla="*/ 2098259 w 2699995"/>
                <a:gd name="connsiteY1442" fmla="*/ 1901847 h 3820354"/>
                <a:gd name="connsiteX1443" fmla="*/ 2101206 w 2699995"/>
                <a:gd name="connsiteY1443" fmla="*/ 1897849 h 3820354"/>
                <a:gd name="connsiteX1444" fmla="*/ 2103677 w 2699995"/>
                <a:gd name="connsiteY1444" fmla="*/ 1894136 h 3820354"/>
                <a:gd name="connsiteX1445" fmla="*/ 2106054 w 2699995"/>
                <a:gd name="connsiteY1445" fmla="*/ 1890519 h 3820354"/>
                <a:gd name="connsiteX1446" fmla="*/ 2107956 w 2699995"/>
                <a:gd name="connsiteY1446" fmla="*/ 1888044 h 3820354"/>
                <a:gd name="connsiteX1447" fmla="*/ 2110237 w 2699995"/>
                <a:gd name="connsiteY1447" fmla="*/ 1884998 h 3820354"/>
                <a:gd name="connsiteX1448" fmla="*/ 2112709 w 2699995"/>
                <a:gd name="connsiteY1448" fmla="*/ 1881190 h 3820354"/>
                <a:gd name="connsiteX1449" fmla="*/ 2114896 w 2699995"/>
                <a:gd name="connsiteY1449" fmla="*/ 1877859 h 3820354"/>
                <a:gd name="connsiteX1450" fmla="*/ 2117367 w 2699995"/>
                <a:gd name="connsiteY1450" fmla="*/ 1874336 h 3820354"/>
                <a:gd name="connsiteX1451" fmla="*/ 2119554 w 2699995"/>
                <a:gd name="connsiteY1451" fmla="*/ 1871100 h 3820354"/>
                <a:gd name="connsiteX1452" fmla="*/ 2121931 w 2699995"/>
                <a:gd name="connsiteY1452" fmla="*/ 1867483 h 3820354"/>
                <a:gd name="connsiteX1453" fmla="*/ 2124212 w 2699995"/>
                <a:gd name="connsiteY1453" fmla="*/ 1863770 h 3820354"/>
                <a:gd name="connsiteX1454" fmla="*/ 2126399 w 2699995"/>
                <a:gd name="connsiteY1454" fmla="*/ 1860343 h 3820354"/>
                <a:gd name="connsiteX1455" fmla="*/ 2128871 w 2699995"/>
                <a:gd name="connsiteY1455" fmla="*/ 1856536 h 3820354"/>
                <a:gd name="connsiteX1456" fmla="*/ 2131247 w 2699995"/>
                <a:gd name="connsiteY1456" fmla="*/ 1852538 h 3820354"/>
                <a:gd name="connsiteX1457" fmla="*/ 2133434 w 2699995"/>
                <a:gd name="connsiteY1457" fmla="*/ 1849016 h 3820354"/>
                <a:gd name="connsiteX1458" fmla="*/ 2135335 w 2699995"/>
                <a:gd name="connsiteY1458" fmla="*/ 1846065 h 3820354"/>
                <a:gd name="connsiteX1459" fmla="*/ 2138187 w 2699995"/>
                <a:gd name="connsiteY1459" fmla="*/ 1841496 h 3820354"/>
                <a:gd name="connsiteX1460" fmla="*/ 2140374 w 2699995"/>
                <a:gd name="connsiteY1460" fmla="*/ 1838069 h 3820354"/>
                <a:gd name="connsiteX1461" fmla="*/ 2142370 w 2699995"/>
                <a:gd name="connsiteY1461" fmla="*/ 1835023 h 3820354"/>
                <a:gd name="connsiteX1462" fmla="*/ 2145032 w 2699995"/>
                <a:gd name="connsiteY1462" fmla="*/ 1830453 h 3820354"/>
                <a:gd name="connsiteX1463" fmla="*/ 2147124 w 2699995"/>
                <a:gd name="connsiteY1463" fmla="*/ 1826551 h 3820354"/>
                <a:gd name="connsiteX1464" fmla="*/ 2149405 w 2699995"/>
                <a:gd name="connsiteY1464" fmla="*/ 1823219 h 3820354"/>
                <a:gd name="connsiteX1465" fmla="*/ 2151782 w 2699995"/>
                <a:gd name="connsiteY1465" fmla="*/ 1819982 h 3820354"/>
                <a:gd name="connsiteX1466" fmla="*/ 2154064 w 2699995"/>
                <a:gd name="connsiteY1466" fmla="*/ 1815984 h 3820354"/>
                <a:gd name="connsiteX1467" fmla="*/ 2156345 w 2699995"/>
                <a:gd name="connsiteY1467" fmla="*/ 1811796 h 3820354"/>
                <a:gd name="connsiteX1468" fmla="*/ 2158722 w 2699995"/>
                <a:gd name="connsiteY1468" fmla="*/ 1807703 h 3820354"/>
                <a:gd name="connsiteX1469" fmla="*/ 2160909 w 2699995"/>
                <a:gd name="connsiteY1469" fmla="*/ 1803705 h 3820354"/>
                <a:gd name="connsiteX1470" fmla="*/ 2163190 w 2699995"/>
                <a:gd name="connsiteY1470" fmla="*/ 1799707 h 3820354"/>
                <a:gd name="connsiteX1471" fmla="*/ 2165662 w 2699995"/>
                <a:gd name="connsiteY1471" fmla="*/ 1795042 h 3820354"/>
                <a:gd name="connsiteX1472" fmla="*/ 2167754 w 2699995"/>
                <a:gd name="connsiteY1472" fmla="*/ 1790759 h 3820354"/>
                <a:gd name="connsiteX1473" fmla="*/ 2170225 w 2699995"/>
                <a:gd name="connsiteY1473" fmla="*/ 1785904 h 3820354"/>
                <a:gd name="connsiteX1474" fmla="*/ 2172602 w 2699995"/>
                <a:gd name="connsiteY1474" fmla="*/ 1781240 h 3820354"/>
                <a:gd name="connsiteX1475" fmla="*/ 2174789 w 2699995"/>
                <a:gd name="connsiteY1475" fmla="*/ 1776861 h 3820354"/>
                <a:gd name="connsiteX1476" fmla="*/ 2177070 w 2699995"/>
                <a:gd name="connsiteY1476" fmla="*/ 1772292 h 3820354"/>
                <a:gd name="connsiteX1477" fmla="*/ 2179352 w 2699995"/>
                <a:gd name="connsiteY1477" fmla="*/ 1767722 h 3820354"/>
                <a:gd name="connsiteX1478" fmla="*/ 2181729 w 2699995"/>
                <a:gd name="connsiteY1478" fmla="*/ 1762868 h 3820354"/>
                <a:gd name="connsiteX1479" fmla="*/ 2184010 w 2699995"/>
                <a:gd name="connsiteY1479" fmla="*/ 1758203 h 3820354"/>
                <a:gd name="connsiteX1480" fmla="*/ 2186197 w 2699995"/>
                <a:gd name="connsiteY1480" fmla="*/ 1753920 h 3820354"/>
                <a:gd name="connsiteX1481" fmla="*/ 2188289 w 2699995"/>
                <a:gd name="connsiteY1481" fmla="*/ 1750017 h 3820354"/>
                <a:gd name="connsiteX1482" fmla="*/ 2191426 w 2699995"/>
                <a:gd name="connsiteY1482" fmla="*/ 1744305 h 3820354"/>
                <a:gd name="connsiteX1483" fmla="*/ 2192947 w 2699995"/>
                <a:gd name="connsiteY1483" fmla="*/ 1741640 h 3820354"/>
                <a:gd name="connsiteX1484" fmla="*/ 2195419 w 2699995"/>
                <a:gd name="connsiteY1484" fmla="*/ 1735358 h 3820354"/>
                <a:gd name="connsiteX1485" fmla="*/ 2198176 w 2699995"/>
                <a:gd name="connsiteY1485" fmla="*/ 1728885 h 3820354"/>
                <a:gd name="connsiteX1486" fmla="*/ 2200077 w 2699995"/>
                <a:gd name="connsiteY1486" fmla="*/ 1724982 h 3820354"/>
                <a:gd name="connsiteX1487" fmla="*/ 2202549 w 2699995"/>
                <a:gd name="connsiteY1487" fmla="*/ 1718794 h 3820354"/>
                <a:gd name="connsiteX1488" fmla="*/ 2204450 w 2699995"/>
                <a:gd name="connsiteY1488" fmla="*/ 1714891 h 3820354"/>
                <a:gd name="connsiteX1489" fmla="*/ 2206352 w 2699995"/>
                <a:gd name="connsiteY1489" fmla="*/ 1711179 h 3820354"/>
                <a:gd name="connsiteX1490" fmla="*/ 2207397 w 2699995"/>
                <a:gd name="connsiteY1490" fmla="*/ 1706895 h 3820354"/>
                <a:gd name="connsiteX1491" fmla="*/ 2209584 w 2699995"/>
                <a:gd name="connsiteY1491" fmla="*/ 1701755 h 3820354"/>
                <a:gd name="connsiteX1492" fmla="*/ 2211675 w 2699995"/>
                <a:gd name="connsiteY1492" fmla="*/ 1696329 h 3820354"/>
                <a:gd name="connsiteX1493" fmla="*/ 2213957 w 2699995"/>
                <a:gd name="connsiteY1493" fmla="*/ 1690332 h 3820354"/>
                <a:gd name="connsiteX1494" fmla="*/ 2216238 w 2699995"/>
                <a:gd name="connsiteY1494" fmla="*/ 1684145 h 3820354"/>
                <a:gd name="connsiteX1495" fmla="*/ 2217760 w 2699995"/>
                <a:gd name="connsiteY1495" fmla="*/ 1679576 h 3820354"/>
                <a:gd name="connsiteX1496" fmla="*/ 2220897 w 2699995"/>
                <a:gd name="connsiteY1496" fmla="*/ 1671960 h 3820354"/>
                <a:gd name="connsiteX1497" fmla="*/ 2223083 w 2699995"/>
                <a:gd name="connsiteY1497" fmla="*/ 1666344 h 3820354"/>
                <a:gd name="connsiteX1498" fmla="*/ 2225365 w 2699995"/>
                <a:gd name="connsiteY1498" fmla="*/ 1660442 h 3820354"/>
                <a:gd name="connsiteX1499" fmla="*/ 2227837 w 2699995"/>
                <a:gd name="connsiteY1499" fmla="*/ 1653017 h 3820354"/>
                <a:gd name="connsiteX1500" fmla="*/ 2230214 w 2699995"/>
                <a:gd name="connsiteY1500" fmla="*/ 1645878 h 3820354"/>
                <a:gd name="connsiteX1501" fmla="*/ 2232400 w 2699995"/>
                <a:gd name="connsiteY1501" fmla="*/ 1639215 h 3820354"/>
                <a:gd name="connsiteX1502" fmla="*/ 2234777 w 2699995"/>
                <a:gd name="connsiteY1502" fmla="*/ 1631980 h 3820354"/>
                <a:gd name="connsiteX1503" fmla="*/ 2237059 w 2699995"/>
                <a:gd name="connsiteY1503" fmla="*/ 1624936 h 3820354"/>
                <a:gd name="connsiteX1504" fmla="*/ 2239340 w 2699995"/>
                <a:gd name="connsiteY1504" fmla="*/ 1616749 h 3820354"/>
                <a:gd name="connsiteX1505" fmla="*/ 2241622 w 2699995"/>
                <a:gd name="connsiteY1505" fmla="*/ 1608468 h 3820354"/>
                <a:gd name="connsiteX1506" fmla="*/ 2243713 w 2699995"/>
                <a:gd name="connsiteY1506" fmla="*/ 1601328 h 3820354"/>
                <a:gd name="connsiteX1507" fmla="*/ 2247136 w 2699995"/>
                <a:gd name="connsiteY1507" fmla="*/ 1589906 h 3820354"/>
                <a:gd name="connsiteX1508" fmla="*/ 2248562 w 2699995"/>
                <a:gd name="connsiteY1508" fmla="*/ 1584765 h 3820354"/>
                <a:gd name="connsiteX1509" fmla="*/ 2251319 w 2699995"/>
                <a:gd name="connsiteY1509" fmla="*/ 1574485 h 3820354"/>
                <a:gd name="connsiteX1510" fmla="*/ 2253220 w 2699995"/>
                <a:gd name="connsiteY1510" fmla="*/ 1564965 h 3820354"/>
                <a:gd name="connsiteX1511" fmla="*/ 2255407 w 2699995"/>
                <a:gd name="connsiteY1511" fmla="*/ 1555256 h 3820354"/>
                <a:gd name="connsiteX1512" fmla="*/ 2258354 w 2699995"/>
                <a:gd name="connsiteY1512" fmla="*/ 1540882 h 3820354"/>
                <a:gd name="connsiteX1513" fmla="*/ 2260065 w 2699995"/>
                <a:gd name="connsiteY1513" fmla="*/ 1533457 h 3820354"/>
                <a:gd name="connsiteX1514" fmla="*/ 2262347 w 2699995"/>
                <a:gd name="connsiteY1514" fmla="*/ 1520416 h 3820354"/>
                <a:gd name="connsiteX1515" fmla="*/ 2264248 w 2699995"/>
                <a:gd name="connsiteY1515" fmla="*/ 1509659 h 3820354"/>
                <a:gd name="connsiteX1516" fmla="*/ 2267195 w 2699995"/>
                <a:gd name="connsiteY1516" fmla="*/ 1491288 h 3820354"/>
                <a:gd name="connsiteX1517" fmla="*/ 2268431 w 2699995"/>
                <a:gd name="connsiteY1517" fmla="*/ 1480341 h 3820354"/>
                <a:gd name="connsiteX1518" fmla="*/ 2270047 w 2699995"/>
                <a:gd name="connsiteY1518" fmla="*/ 1471488 h 3820354"/>
                <a:gd name="connsiteX1519" fmla="*/ 2271378 w 2699995"/>
                <a:gd name="connsiteY1519" fmla="*/ 1459875 h 3820354"/>
                <a:gd name="connsiteX1520" fmla="*/ 2273755 w 2699995"/>
                <a:gd name="connsiteY1520" fmla="*/ 1434839 h 3820354"/>
                <a:gd name="connsiteX1521" fmla="*/ 2275561 w 2699995"/>
                <a:gd name="connsiteY1521" fmla="*/ 1417419 h 3820354"/>
                <a:gd name="connsiteX1522" fmla="*/ 2274135 w 2699995"/>
                <a:gd name="connsiteY1522" fmla="*/ 1273490 h 3820354"/>
                <a:gd name="connsiteX1523" fmla="*/ 2271854 w 2699995"/>
                <a:gd name="connsiteY1523" fmla="*/ 1251691 h 3820354"/>
                <a:gd name="connsiteX1524" fmla="*/ 2269287 w 2699995"/>
                <a:gd name="connsiteY1524" fmla="*/ 1229988 h 3820354"/>
                <a:gd name="connsiteX1525" fmla="*/ 2267385 w 2699995"/>
                <a:gd name="connsiteY1525" fmla="*/ 1215709 h 3820354"/>
                <a:gd name="connsiteX1526" fmla="*/ 2264438 w 2699995"/>
                <a:gd name="connsiteY1526" fmla="*/ 1197337 h 3820354"/>
                <a:gd name="connsiteX1527" fmla="*/ 2262727 w 2699995"/>
                <a:gd name="connsiteY1527" fmla="*/ 1189151 h 3820354"/>
                <a:gd name="connsiteX1528" fmla="*/ 2261682 w 2699995"/>
                <a:gd name="connsiteY1528" fmla="*/ 1179346 h 3820354"/>
                <a:gd name="connsiteX1529" fmla="*/ 2260636 w 2699995"/>
                <a:gd name="connsiteY1529" fmla="*/ 1173540 h 3820354"/>
                <a:gd name="connsiteX1530" fmla="*/ 2257689 w 2699995"/>
                <a:gd name="connsiteY1530" fmla="*/ 1159832 h 3820354"/>
                <a:gd name="connsiteX1531" fmla="*/ 2256167 w 2699995"/>
                <a:gd name="connsiteY1531" fmla="*/ 1152407 h 3820354"/>
                <a:gd name="connsiteX1532" fmla="*/ 2253220 w 2699995"/>
                <a:gd name="connsiteY1532" fmla="*/ 1140699 h 3820354"/>
                <a:gd name="connsiteX1533" fmla="*/ 2250654 w 2699995"/>
                <a:gd name="connsiteY1533" fmla="*/ 1129466 h 3820354"/>
                <a:gd name="connsiteX1534" fmla="*/ 2249037 w 2699995"/>
                <a:gd name="connsiteY1534" fmla="*/ 1123088 h 3820354"/>
                <a:gd name="connsiteX1535" fmla="*/ 2246280 w 2699995"/>
                <a:gd name="connsiteY1535" fmla="*/ 1113760 h 3820354"/>
                <a:gd name="connsiteX1536" fmla="*/ 2243999 w 2699995"/>
                <a:gd name="connsiteY1536" fmla="*/ 1105478 h 3820354"/>
                <a:gd name="connsiteX1537" fmla="*/ 2241717 w 2699995"/>
                <a:gd name="connsiteY1537" fmla="*/ 1097196 h 3820354"/>
                <a:gd name="connsiteX1538" fmla="*/ 2239435 w 2699995"/>
                <a:gd name="connsiteY1538" fmla="*/ 1088915 h 3820354"/>
                <a:gd name="connsiteX1539" fmla="*/ 2237059 w 2699995"/>
                <a:gd name="connsiteY1539" fmla="*/ 1080633 h 3820354"/>
                <a:gd name="connsiteX1540" fmla="*/ 2234777 w 2699995"/>
                <a:gd name="connsiteY1540" fmla="*/ 1073399 h 3820354"/>
                <a:gd name="connsiteX1541" fmla="*/ 2232495 w 2699995"/>
                <a:gd name="connsiteY1541" fmla="*/ 1066545 h 3820354"/>
                <a:gd name="connsiteX1542" fmla="*/ 2230309 w 2699995"/>
                <a:gd name="connsiteY1542" fmla="*/ 1060072 h 3820354"/>
                <a:gd name="connsiteX1543" fmla="*/ 2227932 w 2699995"/>
                <a:gd name="connsiteY1543" fmla="*/ 1053028 h 3820354"/>
                <a:gd name="connsiteX1544" fmla="*/ 2225650 w 2699995"/>
                <a:gd name="connsiteY1544" fmla="*/ 1045984 h 3820354"/>
                <a:gd name="connsiteX1545" fmla="*/ 2223369 w 2699995"/>
                <a:gd name="connsiteY1545" fmla="*/ 1039606 h 3820354"/>
                <a:gd name="connsiteX1546" fmla="*/ 2221087 w 2699995"/>
                <a:gd name="connsiteY1546" fmla="*/ 1033609 h 3820354"/>
                <a:gd name="connsiteX1547" fmla="*/ 2219281 w 2699995"/>
                <a:gd name="connsiteY1547" fmla="*/ 1028468 h 3820354"/>
                <a:gd name="connsiteX1548" fmla="*/ 2216334 w 2699995"/>
                <a:gd name="connsiteY1548" fmla="*/ 1021043 h 3820354"/>
                <a:gd name="connsiteX1549" fmla="*/ 2214147 w 2699995"/>
                <a:gd name="connsiteY1549" fmla="*/ 1015332 h 3820354"/>
                <a:gd name="connsiteX1550" fmla="*/ 2211675 w 2699995"/>
                <a:gd name="connsiteY1550" fmla="*/ 1009049 h 3820354"/>
                <a:gd name="connsiteX1551" fmla="*/ 2209584 w 2699995"/>
                <a:gd name="connsiteY1551" fmla="*/ 1003528 h 3820354"/>
                <a:gd name="connsiteX1552" fmla="*/ 2207017 w 2699995"/>
                <a:gd name="connsiteY1552" fmla="*/ 996675 h 3820354"/>
                <a:gd name="connsiteX1553" fmla="*/ 2204070 w 2699995"/>
                <a:gd name="connsiteY1553" fmla="*/ 990011 h 3820354"/>
                <a:gd name="connsiteX1554" fmla="*/ 2202359 w 2699995"/>
                <a:gd name="connsiteY1554" fmla="*/ 985537 h 3820354"/>
                <a:gd name="connsiteX1555" fmla="*/ 2200077 w 2699995"/>
                <a:gd name="connsiteY1555" fmla="*/ 980492 h 3820354"/>
                <a:gd name="connsiteX1556" fmla="*/ 2197985 w 2699995"/>
                <a:gd name="connsiteY1556" fmla="*/ 975733 h 3820354"/>
                <a:gd name="connsiteX1557" fmla="*/ 2194943 w 2699995"/>
                <a:gd name="connsiteY1557" fmla="*/ 969260 h 3820354"/>
                <a:gd name="connsiteX1558" fmla="*/ 2193422 w 2699995"/>
                <a:gd name="connsiteY1558" fmla="*/ 965452 h 3820354"/>
                <a:gd name="connsiteX1559" fmla="*/ 2191141 w 2699995"/>
                <a:gd name="connsiteY1559" fmla="*/ 960883 h 3820354"/>
                <a:gd name="connsiteX1560" fmla="*/ 2188764 w 2699995"/>
                <a:gd name="connsiteY1560" fmla="*/ 956694 h 3820354"/>
                <a:gd name="connsiteX1561" fmla="*/ 2186197 w 2699995"/>
                <a:gd name="connsiteY1561" fmla="*/ 951459 h 3820354"/>
                <a:gd name="connsiteX1562" fmla="*/ 2184200 w 2699995"/>
                <a:gd name="connsiteY1562" fmla="*/ 947270 h 3820354"/>
                <a:gd name="connsiteX1563" fmla="*/ 2181919 w 2699995"/>
                <a:gd name="connsiteY1563" fmla="*/ 942606 h 3820354"/>
                <a:gd name="connsiteX1564" fmla="*/ 2179542 w 2699995"/>
                <a:gd name="connsiteY1564" fmla="*/ 937846 h 3820354"/>
                <a:gd name="connsiteX1565" fmla="*/ 2177165 w 2699995"/>
                <a:gd name="connsiteY1565" fmla="*/ 933087 h 3820354"/>
                <a:gd name="connsiteX1566" fmla="*/ 2174884 w 2699995"/>
                <a:gd name="connsiteY1566" fmla="*/ 928423 h 3820354"/>
                <a:gd name="connsiteX1567" fmla="*/ 2172697 w 2699995"/>
                <a:gd name="connsiteY1567" fmla="*/ 924139 h 3820354"/>
                <a:gd name="connsiteX1568" fmla="*/ 2170416 w 2699995"/>
                <a:gd name="connsiteY1568" fmla="*/ 919570 h 3820354"/>
                <a:gd name="connsiteX1569" fmla="*/ 2168419 w 2699995"/>
                <a:gd name="connsiteY1569" fmla="*/ 915286 h 3820354"/>
                <a:gd name="connsiteX1570" fmla="*/ 2165472 w 2699995"/>
                <a:gd name="connsiteY1570" fmla="*/ 909480 h 3820354"/>
                <a:gd name="connsiteX1571" fmla="*/ 2163380 w 2699995"/>
                <a:gd name="connsiteY1571" fmla="*/ 905862 h 3820354"/>
                <a:gd name="connsiteX1572" fmla="*/ 2161194 w 2699995"/>
                <a:gd name="connsiteY1572" fmla="*/ 902055 h 3820354"/>
                <a:gd name="connsiteX1573" fmla="*/ 2158817 w 2699995"/>
                <a:gd name="connsiteY1573" fmla="*/ 897771 h 3820354"/>
                <a:gd name="connsiteX1574" fmla="*/ 2156535 w 2699995"/>
                <a:gd name="connsiteY1574" fmla="*/ 893773 h 3820354"/>
                <a:gd name="connsiteX1575" fmla="*/ 2154349 w 2699995"/>
                <a:gd name="connsiteY1575" fmla="*/ 889775 h 3820354"/>
                <a:gd name="connsiteX1576" fmla="*/ 2152067 w 2699995"/>
                <a:gd name="connsiteY1576" fmla="*/ 885967 h 3820354"/>
                <a:gd name="connsiteX1577" fmla="*/ 2149596 w 2699995"/>
                <a:gd name="connsiteY1577" fmla="*/ 882636 h 3820354"/>
                <a:gd name="connsiteX1578" fmla="*/ 2147029 w 2699995"/>
                <a:gd name="connsiteY1578" fmla="*/ 878447 h 3820354"/>
                <a:gd name="connsiteX1579" fmla="*/ 2145032 w 2699995"/>
                <a:gd name="connsiteY1579" fmla="*/ 874735 h 3820354"/>
                <a:gd name="connsiteX1580" fmla="*/ 2142751 w 2699995"/>
                <a:gd name="connsiteY1580" fmla="*/ 871118 h 3820354"/>
                <a:gd name="connsiteX1581" fmla="*/ 2140184 w 2699995"/>
                <a:gd name="connsiteY1581" fmla="*/ 866929 h 3820354"/>
                <a:gd name="connsiteX1582" fmla="*/ 2138092 w 2699995"/>
                <a:gd name="connsiteY1582" fmla="*/ 863312 h 3820354"/>
                <a:gd name="connsiteX1583" fmla="*/ 2135906 w 2699995"/>
                <a:gd name="connsiteY1583" fmla="*/ 859885 h 3820354"/>
                <a:gd name="connsiteX1584" fmla="*/ 2133529 w 2699995"/>
                <a:gd name="connsiteY1584" fmla="*/ 856173 h 3820354"/>
                <a:gd name="connsiteX1585" fmla="*/ 2131057 w 2699995"/>
                <a:gd name="connsiteY1585" fmla="*/ 852079 h 3820354"/>
                <a:gd name="connsiteX1586" fmla="*/ 2128966 w 2699995"/>
                <a:gd name="connsiteY1586" fmla="*/ 848748 h 3820354"/>
                <a:gd name="connsiteX1587" fmla="*/ 2126779 w 2699995"/>
                <a:gd name="connsiteY1587" fmla="*/ 845321 h 3820354"/>
                <a:gd name="connsiteX1588" fmla="*/ 2124307 w 2699995"/>
                <a:gd name="connsiteY1588" fmla="*/ 841132 h 3820354"/>
                <a:gd name="connsiteX1589" fmla="*/ 2122121 w 2699995"/>
                <a:gd name="connsiteY1589" fmla="*/ 837610 h 3820354"/>
                <a:gd name="connsiteX1590" fmla="*/ 2119839 w 2699995"/>
                <a:gd name="connsiteY1590" fmla="*/ 834183 h 3820354"/>
                <a:gd name="connsiteX1591" fmla="*/ 2117367 w 2699995"/>
                <a:gd name="connsiteY1591" fmla="*/ 830376 h 3820354"/>
                <a:gd name="connsiteX1592" fmla="*/ 2114800 w 2699995"/>
                <a:gd name="connsiteY1592" fmla="*/ 826568 h 3820354"/>
                <a:gd name="connsiteX1593" fmla="*/ 2112709 w 2699995"/>
                <a:gd name="connsiteY1593" fmla="*/ 823617 h 3820354"/>
                <a:gd name="connsiteX1594" fmla="*/ 2110713 w 2699995"/>
                <a:gd name="connsiteY1594" fmla="*/ 820761 h 3820354"/>
                <a:gd name="connsiteX1595" fmla="*/ 2108621 w 2699995"/>
                <a:gd name="connsiteY1595" fmla="*/ 817620 h 3820354"/>
                <a:gd name="connsiteX1596" fmla="*/ 2105864 w 2699995"/>
                <a:gd name="connsiteY1596" fmla="*/ 813717 h 3820354"/>
                <a:gd name="connsiteX1597" fmla="*/ 2103392 w 2699995"/>
                <a:gd name="connsiteY1597" fmla="*/ 810290 h 3820354"/>
                <a:gd name="connsiteX1598" fmla="*/ 2101681 w 2699995"/>
                <a:gd name="connsiteY1598" fmla="*/ 808006 h 3820354"/>
                <a:gd name="connsiteX1599" fmla="*/ 2099114 w 2699995"/>
                <a:gd name="connsiteY1599" fmla="*/ 804769 h 3820354"/>
                <a:gd name="connsiteX1600" fmla="*/ 2096547 w 2699995"/>
                <a:gd name="connsiteY1600" fmla="*/ 801628 h 3820354"/>
                <a:gd name="connsiteX1601" fmla="*/ 2094931 w 2699995"/>
                <a:gd name="connsiteY1601" fmla="*/ 799343 h 3820354"/>
                <a:gd name="connsiteX1602" fmla="*/ 2092269 w 2699995"/>
                <a:gd name="connsiteY1602" fmla="*/ 795917 h 3820354"/>
                <a:gd name="connsiteX1603" fmla="*/ 2089417 w 2699995"/>
                <a:gd name="connsiteY1603" fmla="*/ 792204 h 3820354"/>
                <a:gd name="connsiteX1604" fmla="*/ 2087421 w 2699995"/>
                <a:gd name="connsiteY1604" fmla="*/ 789444 h 3820354"/>
                <a:gd name="connsiteX1605" fmla="*/ 2085139 w 2699995"/>
                <a:gd name="connsiteY1605" fmla="*/ 786588 h 3820354"/>
                <a:gd name="connsiteX1606" fmla="*/ 2082857 w 2699995"/>
                <a:gd name="connsiteY1606" fmla="*/ 783637 h 3820354"/>
                <a:gd name="connsiteX1607" fmla="*/ 2080956 w 2699995"/>
                <a:gd name="connsiteY1607" fmla="*/ 781162 h 3820354"/>
                <a:gd name="connsiteX1608" fmla="*/ 2078769 w 2699995"/>
                <a:gd name="connsiteY1608" fmla="*/ 778592 h 3820354"/>
                <a:gd name="connsiteX1609" fmla="*/ 2075822 w 2699995"/>
                <a:gd name="connsiteY1609" fmla="*/ 774689 h 3820354"/>
                <a:gd name="connsiteX1610" fmla="*/ 2073446 w 2699995"/>
                <a:gd name="connsiteY1610" fmla="*/ 771167 h 3820354"/>
                <a:gd name="connsiteX1611" fmla="*/ 2071354 w 2699995"/>
                <a:gd name="connsiteY1611" fmla="*/ 768406 h 3820354"/>
                <a:gd name="connsiteX1612" fmla="*/ 2069453 w 2699995"/>
                <a:gd name="connsiteY1612" fmla="*/ 766217 h 3820354"/>
                <a:gd name="connsiteX1613" fmla="*/ 2062988 w 2699995"/>
                <a:gd name="connsiteY1613" fmla="*/ 758697 h 3820354"/>
                <a:gd name="connsiteX1614" fmla="*/ 2059946 w 2699995"/>
                <a:gd name="connsiteY1614" fmla="*/ 754984 h 3820354"/>
                <a:gd name="connsiteX1615" fmla="*/ 2058234 w 2699995"/>
                <a:gd name="connsiteY1615" fmla="*/ 752985 h 3820354"/>
                <a:gd name="connsiteX1616" fmla="*/ 2056238 w 2699995"/>
                <a:gd name="connsiteY1616" fmla="*/ 750796 h 3820354"/>
                <a:gd name="connsiteX1617" fmla="*/ 2048252 w 2699995"/>
                <a:gd name="connsiteY1617" fmla="*/ 741562 h 3820354"/>
                <a:gd name="connsiteX1618" fmla="*/ 2045590 w 2699995"/>
                <a:gd name="connsiteY1618" fmla="*/ 738421 h 3820354"/>
                <a:gd name="connsiteX1619" fmla="*/ 2039126 w 2699995"/>
                <a:gd name="connsiteY1619" fmla="*/ 731567 h 3820354"/>
                <a:gd name="connsiteX1620" fmla="*/ 2036654 w 2699995"/>
                <a:gd name="connsiteY1620" fmla="*/ 728616 h 3820354"/>
                <a:gd name="connsiteX1621" fmla="*/ 2034467 w 2699995"/>
                <a:gd name="connsiteY1621" fmla="*/ 726713 h 3820354"/>
                <a:gd name="connsiteX1622" fmla="*/ 2027147 w 2699995"/>
                <a:gd name="connsiteY1622" fmla="*/ 719478 h 3820354"/>
                <a:gd name="connsiteX1623" fmla="*/ 2025246 w 2699995"/>
                <a:gd name="connsiteY1623" fmla="*/ 717574 h 3820354"/>
                <a:gd name="connsiteX1624" fmla="*/ 2023154 w 2699995"/>
                <a:gd name="connsiteY1624" fmla="*/ 715290 h 3820354"/>
                <a:gd name="connsiteX1625" fmla="*/ 2020873 w 2699995"/>
                <a:gd name="connsiteY1625" fmla="*/ 712815 h 3820354"/>
                <a:gd name="connsiteX1626" fmla="*/ 2018686 w 2699995"/>
                <a:gd name="connsiteY1626" fmla="*/ 710625 h 3820354"/>
                <a:gd name="connsiteX1627" fmla="*/ 2016119 w 2699995"/>
                <a:gd name="connsiteY1627" fmla="*/ 707484 h 3820354"/>
                <a:gd name="connsiteX1628" fmla="*/ 2009655 w 2699995"/>
                <a:gd name="connsiteY1628" fmla="*/ 700440 h 3820354"/>
                <a:gd name="connsiteX1629" fmla="*/ 2002049 w 2699995"/>
                <a:gd name="connsiteY1629" fmla="*/ 692729 h 3820354"/>
                <a:gd name="connsiteX1630" fmla="*/ 2000148 w 2699995"/>
                <a:gd name="connsiteY1630" fmla="*/ 690826 h 3820354"/>
                <a:gd name="connsiteX1631" fmla="*/ 1996440 w 2699995"/>
                <a:gd name="connsiteY1631" fmla="*/ 687399 h 3820354"/>
                <a:gd name="connsiteX1632" fmla="*/ 1989975 w 2699995"/>
                <a:gd name="connsiteY1632" fmla="*/ 681211 h 3820354"/>
                <a:gd name="connsiteX1633" fmla="*/ 1986458 w 2699995"/>
                <a:gd name="connsiteY1633" fmla="*/ 677975 h 3820354"/>
                <a:gd name="connsiteX1634" fmla="*/ 1982750 w 2699995"/>
                <a:gd name="connsiteY1634" fmla="*/ 674548 h 3820354"/>
                <a:gd name="connsiteX1635" fmla="*/ 1980564 w 2699995"/>
                <a:gd name="connsiteY1635" fmla="*/ 672359 h 3820354"/>
                <a:gd name="connsiteX1636" fmla="*/ 1973528 w 2699995"/>
                <a:gd name="connsiteY1636" fmla="*/ 665790 h 3820354"/>
                <a:gd name="connsiteX1637" fmla="*/ 1971342 w 2699995"/>
                <a:gd name="connsiteY1637" fmla="*/ 663696 h 3820354"/>
                <a:gd name="connsiteX1638" fmla="*/ 1967159 w 2699995"/>
                <a:gd name="connsiteY1638" fmla="*/ 659698 h 3820354"/>
                <a:gd name="connsiteX1639" fmla="*/ 1959744 w 2699995"/>
                <a:gd name="connsiteY1639" fmla="*/ 652749 h 3820354"/>
                <a:gd name="connsiteX1640" fmla="*/ 1953279 w 2699995"/>
                <a:gd name="connsiteY1640" fmla="*/ 647990 h 3820354"/>
                <a:gd name="connsiteX1641" fmla="*/ 1949952 w 2699995"/>
                <a:gd name="connsiteY1641" fmla="*/ 645515 h 3820354"/>
                <a:gd name="connsiteX1642" fmla="*/ 1948240 w 2699995"/>
                <a:gd name="connsiteY1642" fmla="*/ 643706 h 3820354"/>
                <a:gd name="connsiteX1643" fmla="*/ 1945198 w 2699995"/>
                <a:gd name="connsiteY1643" fmla="*/ 641231 h 3820354"/>
                <a:gd name="connsiteX1644" fmla="*/ 1932269 w 2699995"/>
                <a:gd name="connsiteY1644" fmla="*/ 630094 h 3820354"/>
                <a:gd name="connsiteX1645" fmla="*/ 1929131 w 2699995"/>
                <a:gd name="connsiteY1645" fmla="*/ 627619 h 3820354"/>
                <a:gd name="connsiteX1646" fmla="*/ 1925994 w 2699995"/>
                <a:gd name="connsiteY1646" fmla="*/ 625144 h 3820354"/>
                <a:gd name="connsiteX1647" fmla="*/ 1923142 w 2699995"/>
                <a:gd name="connsiteY1647" fmla="*/ 622954 h 3820354"/>
                <a:gd name="connsiteX1648" fmla="*/ 1919435 w 2699995"/>
                <a:gd name="connsiteY1648" fmla="*/ 620099 h 3820354"/>
                <a:gd name="connsiteX1649" fmla="*/ 1917343 w 2699995"/>
                <a:gd name="connsiteY1649" fmla="*/ 618195 h 3820354"/>
                <a:gd name="connsiteX1650" fmla="*/ 1915252 w 2699995"/>
                <a:gd name="connsiteY1650" fmla="*/ 616196 h 3820354"/>
                <a:gd name="connsiteX1651" fmla="*/ 1911734 w 2699995"/>
                <a:gd name="connsiteY1651" fmla="*/ 613435 h 3820354"/>
                <a:gd name="connsiteX1652" fmla="*/ 1909072 w 2699995"/>
                <a:gd name="connsiteY1652" fmla="*/ 611436 h 3820354"/>
                <a:gd name="connsiteX1653" fmla="*/ 1906315 w 2699995"/>
                <a:gd name="connsiteY1653" fmla="*/ 609342 h 3820354"/>
                <a:gd name="connsiteX1654" fmla="*/ 1902607 w 2699995"/>
                <a:gd name="connsiteY1654" fmla="*/ 606581 h 3820354"/>
                <a:gd name="connsiteX1655" fmla="*/ 1898995 w 2699995"/>
                <a:gd name="connsiteY1655" fmla="*/ 603916 h 3820354"/>
                <a:gd name="connsiteX1656" fmla="*/ 1896238 w 2699995"/>
                <a:gd name="connsiteY1656" fmla="*/ 601917 h 3820354"/>
                <a:gd name="connsiteX1657" fmla="*/ 1894146 w 2699995"/>
                <a:gd name="connsiteY1657" fmla="*/ 600299 h 3820354"/>
                <a:gd name="connsiteX1658" fmla="*/ 1890629 w 2699995"/>
                <a:gd name="connsiteY1658" fmla="*/ 597634 h 3820354"/>
                <a:gd name="connsiteX1659" fmla="*/ 1887016 w 2699995"/>
                <a:gd name="connsiteY1659" fmla="*/ 595063 h 3820354"/>
                <a:gd name="connsiteX1660" fmla="*/ 1883594 w 2699995"/>
                <a:gd name="connsiteY1660" fmla="*/ 592779 h 3820354"/>
                <a:gd name="connsiteX1661" fmla="*/ 1880456 w 2699995"/>
                <a:gd name="connsiteY1661" fmla="*/ 590399 h 3820354"/>
                <a:gd name="connsiteX1662" fmla="*/ 1877795 w 2699995"/>
                <a:gd name="connsiteY1662" fmla="*/ 588305 h 3820354"/>
                <a:gd name="connsiteX1663" fmla="*/ 1874942 w 2699995"/>
                <a:gd name="connsiteY1663" fmla="*/ 586401 h 3820354"/>
                <a:gd name="connsiteX1664" fmla="*/ 1870759 w 2699995"/>
                <a:gd name="connsiteY1664" fmla="*/ 583545 h 3820354"/>
                <a:gd name="connsiteX1665" fmla="*/ 1867242 w 2699995"/>
                <a:gd name="connsiteY1665" fmla="*/ 581070 h 3820354"/>
                <a:gd name="connsiteX1666" fmla="*/ 1864295 w 2699995"/>
                <a:gd name="connsiteY1666" fmla="*/ 579071 h 3820354"/>
                <a:gd name="connsiteX1667" fmla="*/ 1861062 w 2699995"/>
                <a:gd name="connsiteY1667" fmla="*/ 576977 h 3820354"/>
                <a:gd name="connsiteX1668" fmla="*/ 1857545 w 2699995"/>
                <a:gd name="connsiteY1668" fmla="*/ 574692 h 3820354"/>
                <a:gd name="connsiteX1669" fmla="*/ 1853267 w 2699995"/>
                <a:gd name="connsiteY1669" fmla="*/ 571837 h 3820354"/>
                <a:gd name="connsiteX1670" fmla="*/ 1849369 w 2699995"/>
                <a:gd name="connsiteY1670" fmla="*/ 569838 h 3820354"/>
                <a:gd name="connsiteX1671" fmla="*/ 1843950 w 2699995"/>
                <a:gd name="connsiteY1671" fmla="*/ 567458 h 3820354"/>
                <a:gd name="connsiteX1672" fmla="*/ 1840908 w 2699995"/>
                <a:gd name="connsiteY1672" fmla="*/ 565364 h 3820354"/>
                <a:gd name="connsiteX1673" fmla="*/ 1837010 w 2699995"/>
                <a:gd name="connsiteY1673" fmla="*/ 562889 h 3820354"/>
                <a:gd name="connsiteX1674" fmla="*/ 1833493 w 2699995"/>
                <a:gd name="connsiteY1674" fmla="*/ 560604 h 3820354"/>
                <a:gd name="connsiteX1675" fmla="*/ 1829880 w 2699995"/>
                <a:gd name="connsiteY1675" fmla="*/ 558320 h 3820354"/>
                <a:gd name="connsiteX1676" fmla="*/ 1825982 w 2699995"/>
                <a:gd name="connsiteY1676" fmla="*/ 556035 h 3820354"/>
                <a:gd name="connsiteX1677" fmla="*/ 1821894 w 2699995"/>
                <a:gd name="connsiteY1677" fmla="*/ 553560 h 3820354"/>
                <a:gd name="connsiteX1678" fmla="*/ 1818947 w 2699995"/>
                <a:gd name="connsiteY1678" fmla="*/ 551656 h 3820354"/>
                <a:gd name="connsiteX1679" fmla="*/ 1813718 w 2699995"/>
                <a:gd name="connsiteY1679" fmla="*/ 548800 h 3820354"/>
                <a:gd name="connsiteX1680" fmla="*/ 1810201 w 2699995"/>
                <a:gd name="connsiteY1680" fmla="*/ 546801 h 3820354"/>
                <a:gd name="connsiteX1681" fmla="*/ 1806493 w 2699995"/>
                <a:gd name="connsiteY1681" fmla="*/ 544517 h 3820354"/>
                <a:gd name="connsiteX1682" fmla="*/ 1802405 w 2699995"/>
                <a:gd name="connsiteY1682" fmla="*/ 542137 h 3820354"/>
                <a:gd name="connsiteX1683" fmla="*/ 1798412 w 2699995"/>
                <a:gd name="connsiteY1683" fmla="*/ 539853 h 3820354"/>
                <a:gd name="connsiteX1684" fmla="*/ 1794324 w 2699995"/>
                <a:gd name="connsiteY1684" fmla="*/ 537378 h 3820354"/>
                <a:gd name="connsiteX1685" fmla="*/ 1790141 w 2699995"/>
                <a:gd name="connsiteY1685" fmla="*/ 535093 h 3820354"/>
                <a:gd name="connsiteX1686" fmla="*/ 1786148 w 2699995"/>
                <a:gd name="connsiteY1686" fmla="*/ 532999 h 3820354"/>
                <a:gd name="connsiteX1687" fmla="*/ 1781965 w 2699995"/>
                <a:gd name="connsiteY1687" fmla="*/ 530809 h 3820354"/>
                <a:gd name="connsiteX1688" fmla="*/ 1777212 w 2699995"/>
                <a:gd name="connsiteY1688" fmla="*/ 528334 h 3820354"/>
                <a:gd name="connsiteX1689" fmla="*/ 1772934 w 2699995"/>
                <a:gd name="connsiteY1689" fmla="*/ 525955 h 3820354"/>
                <a:gd name="connsiteX1690" fmla="*/ 1768941 w 2699995"/>
                <a:gd name="connsiteY1690" fmla="*/ 523860 h 3820354"/>
                <a:gd name="connsiteX1691" fmla="*/ 1765138 w 2699995"/>
                <a:gd name="connsiteY1691" fmla="*/ 522052 h 3820354"/>
                <a:gd name="connsiteX1692" fmla="*/ 1759244 w 2699995"/>
                <a:gd name="connsiteY1692" fmla="*/ 518910 h 3820354"/>
                <a:gd name="connsiteX1693" fmla="*/ 1755631 w 2699995"/>
                <a:gd name="connsiteY1693" fmla="*/ 517102 h 3820354"/>
                <a:gd name="connsiteX1694" fmla="*/ 1749737 w 2699995"/>
                <a:gd name="connsiteY1694" fmla="*/ 514151 h 3820354"/>
                <a:gd name="connsiteX1695" fmla="*/ 1745839 w 2699995"/>
                <a:gd name="connsiteY1695" fmla="*/ 512057 h 3820354"/>
                <a:gd name="connsiteX1696" fmla="*/ 1740991 w 2699995"/>
                <a:gd name="connsiteY1696" fmla="*/ 509772 h 3820354"/>
                <a:gd name="connsiteX1697" fmla="*/ 1736237 w 2699995"/>
                <a:gd name="connsiteY1697" fmla="*/ 507678 h 3820354"/>
                <a:gd name="connsiteX1698" fmla="*/ 1731009 w 2699995"/>
                <a:gd name="connsiteY1698" fmla="*/ 505203 h 3820354"/>
                <a:gd name="connsiteX1699" fmla="*/ 1725780 w 2699995"/>
                <a:gd name="connsiteY1699" fmla="*/ 502728 h 3820354"/>
                <a:gd name="connsiteX1700" fmla="*/ 1721882 w 2699995"/>
                <a:gd name="connsiteY1700" fmla="*/ 500824 h 3820354"/>
                <a:gd name="connsiteX1701" fmla="*/ 1715893 w 2699995"/>
                <a:gd name="connsiteY1701" fmla="*/ 497968 h 3820354"/>
                <a:gd name="connsiteX1702" fmla="*/ 1712755 w 2699995"/>
                <a:gd name="connsiteY1702" fmla="*/ 496350 h 3820354"/>
                <a:gd name="connsiteX1703" fmla="*/ 1705530 w 2699995"/>
                <a:gd name="connsiteY1703" fmla="*/ 493685 h 3820354"/>
                <a:gd name="connsiteX1704" fmla="*/ 1697354 w 2699995"/>
                <a:gd name="connsiteY1704" fmla="*/ 491400 h 3820354"/>
                <a:gd name="connsiteX1705" fmla="*/ 1690034 w 2699995"/>
                <a:gd name="connsiteY1705" fmla="*/ 489116 h 3820354"/>
                <a:gd name="connsiteX1706" fmla="*/ 1686802 w 2699995"/>
                <a:gd name="connsiteY1706" fmla="*/ 487497 h 3820354"/>
                <a:gd name="connsiteX1707" fmla="*/ 1678245 w 2699995"/>
                <a:gd name="connsiteY1707" fmla="*/ 484356 h 3820354"/>
                <a:gd name="connsiteX1708" fmla="*/ 1672351 w 2699995"/>
                <a:gd name="connsiteY1708" fmla="*/ 482167 h 3820354"/>
                <a:gd name="connsiteX1709" fmla="*/ 1665031 w 2699995"/>
                <a:gd name="connsiteY1709" fmla="*/ 479311 h 3820354"/>
                <a:gd name="connsiteX1710" fmla="*/ 1660468 w 2699995"/>
                <a:gd name="connsiteY1710" fmla="*/ 477788 h 3820354"/>
                <a:gd name="connsiteX1711" fmla="*/ 1652577 w 2699995"/>
                <a:gd name="connsiteY1711" fmla="*/ 475123 h 3820354"/>
                <a:gd name="connsiteX1712" fmla="*/ 1646493 w 2699995"/>
                <a:gd name="connsiteY1712" fmla="*/ 473124 h 3820354"/>
                <a:gd name="connsiteX1713" fmla="*/ 1640218 w 2699995"/>
                <a:gd name="connsiteY1713" fmla="*/ 470934 h 3820354"/>
                <a:gd name="connsiteX1714" fmla="*/ 1633563 w 2699995"/>
                <a:gd name="connsiteY1714" fmla="*/ 468554 h 3820354"/>
                <a:gd name="connsiteX1715" fmla="*/ 1626908 w 2699995"/>
                <a:gd name="connsiteY1715" fmla="*/ 466270 h 3820354"/>
                <a:gd name="connsiteX1716" fmla="*/ 1618542 w 2699995"/>
                <a:gd name="connsiteY1716" fmla="*/ 463795 h 3820354"/>
                <a:gd name="connsiteX1717" fmla="*/ 1610652 w 2699995"/>
                <a:gd name="connsiteY1717" fmla="*/ 461605 h 3820354"/>
                <a:gd name="connsiteX1718" fmla="*/ 1604567 w 2699995"/>
                <a:gd name="connsiteY1718" fmla="*/ 459606 h 3820354"/>
                <a:gd name="connsiteX1719" fmla="*/ 1594300 w 2699995"/>
                <a:gd name="connsiteY1719" fmla="*/ 456751 h 3820354"/>
                <a:gd name="connsiteX1720" fmla="*/ 1586409 w 2699995"/>
                <a:gd name="connsiteY1720" fmla="*/ 454656 h 3820354"/>
                <a:gd name="connsiteX1721" fmla="*/ 1578423 w 2699995"/>
                <a:gd name="connsiteY1721" fmla="*/ 452562 h 3820354"/>
                <a:gd name="connsiteX1722" fmla="*/ 1567301 w 2699995"/>
                <a:gd name="connsiteY1722" fmla="*/ 449897 h 3820354"/>
                <a:gd name="connsiteX1723" fmla="*/ 1558839 w 2699995"/>
                <a:gd name="connsiteY1723" fmla="*/ 447803 h 3820354"/>
                <a:gd name="connsiteX1724" fmla="*/ 1548287 w 2699995"/>
                <a:gd name="connsiteY1724" fmla="*/ 445328 h 3820354"/>
                <a:gd name="connsiteX1725" fmla="*/ 1540301 w 2699995"/>
                <a:gd name="connsiteY1725" fmla="*/ 443614 h 3820354"/>
                <a:gd name="connsiteX1726" fmla="*/ 1526421 w 2699995"/>
                <a:gd name="connsiteY1726" fmla="*/ 440759 h 3820354"/>
                <a:gd name="connsiteX1727" fmla="*/ 1515583 w 2699995"/>
                <a:gd name="connsiteY1727" fmla="*/ 438760 h 3820354"/>
                <a:gd name="connsiteX1728" fmla="*/ 1503700 w 2699995"/>
                <a:gd name="connsiteY1728" fmla="*/ 436475 h 3820354"/>
                <a:gd name="connsiteX1729" fmla="*/ 1486207 w 2699995"/>
                <a:gd name="connsiteY1729" fmla="*/ 433524 h 3820354"/>
                <a:gd name="connsiteX1730" fmla="*/ 1465387 w 2699995"/>
                <a:gd name="connsiteY1730" fmla="*/ 431239 h 3820354"/>
                <a:gd name="connsiteX1731" fmla="*/ 1457496 w 2699995"/>
                <a:gd name="connsiteY1731" fmla="*/ 430192 h 3820354"/>
                <a:gd name="connsiteX1732" fmla="*/ 1452933 w 2699995"/>
                <a:gd name="connsiteY1732" fmla="*/ 429431 h 3820354"/>
                <a:gd name="connsiteX1733" fmla="*/ 1449416 w 2699995"/>
                <a:gd name="connsiteY1733" fmla="*/ 428765 h 3820354"/>
                <a:gd name="connsiteX1734" fmla="*/ 1441525 w 2699995"/>
                <a:gd name="connsiteY1734" fmla="*/ 427717 h 3820354"/>
                <a:gd name="connsiteX1735" fmla="*/ 1426979 w 2699995"/>
                <a:gd name="connsiteY1735" fmla="*/ 426956 h 3820354"/>
                <a:gd name="connsiteX1736" fmla="*/ 1413480 w 2699995"/>
                <a:gd name="connsiteY1736" fmla="*/ 426385 h 3820354"/>
                <a:gd name="connsiteX1737" fmla="*/ 1406350 w 2699995"/>
                <a:gd name="connsiteY1737" fmla="*/ 425528 h 3820354"/>
                <a:gd name="connsiteX1738" fmla="*/ 1390568 w 2699995"/>
                <a:gd name="connsiteY1738" fmla="*/ 424671 h 3820354"/>
                <a:gd name="connsiteX1739" fmla="*/ 1375072 w 2699995"/>
                <a:gd name="connsiteY1739" fmla="*/ 423910 h 3820354"/>
                <a:gd name="connsiteX1740" fmla="*/ 1326492 w 2699995"/>
                <a:gd name="connsiteY1740" fmla="*/ 423910 h 3820354"/>
                <a:gd name="connsiteX1741" fmla="*/ 1311091 w 2699995"/>
                <a:gd name="connsiteY1741" fmla="*/ 424481 h 3820354"/>
                <a:gd name="connsiteX1742" fmla="*/ 1297401 w 2699995"/>
                <a:gd name="connsiteY1742" fmla="*/ 425147 h 3820354"/>
                <a:gd name="connsiteX1743" fmla="*/ 1289700 w 2699995"/>
                <a:gd name="connsiteY1743" fmla="*/ 426194 h 3820354"/>
                <a:gd name="connsiteX1744" fmla="*/ 1275155 w 2699995"/>
                <a:gd name="connsiteY1744" fmla="*/ 426956 h 3820354"/>
                <a:gd name="connsiteX1745" fmla="*/ 1261465 w 2699995"/>
                <a:gd name="connsiteY1745" fmla="*/ 427622 h 3820354"/>
                <a:gd name="connsiteX1746" fmla="*/ 1253955 w 2699995"/>
                <a:gd name="connsiteY1746" fmla="*/ 428479 h 3820354"/>
                <a:gd name="connsiteX1747" fmla="*/ 1250342 w 2699995"/>
                <a:gd name="connsiteY1747" fmla="*/ 429050 h 3820354"/>
                <a:gd name="connsiteX1748" fmla="*/ 1247110 w 2699995"/>
                <a:gd name="connsiteY1748" fmla="*/ 429716 h 3820354"/>
                <a:gd name="connsiteX1749" fmla="*/ 1232659 w 2699995"/>
                <a:gd name="connsiteY1749" fmla="*/ 431525 h 3820354"/>
                <a:gd name="connsiteX1750" fmla="*/ 1217448 w 2699995"/>
                <a:gd name="connsiteY1750" fmla="*/ 433334 h 3820354"/>
                <a:gd name="connsiteX1751" fmla="*/ 1213836 w 2699995"/>
                <a:gd name="connsiteY1751" fmla="*/ 434000 h 3820354"/>
                <a:gd name="connsiteX1752" fmla="*/ 1209082 w 2699995"/>
                <a:gd name="connsiteY1752" fmla="*/ 434857 h 3820354"/>
                <a:gd name="connsiteX1753" fmla="*/ 1200241 w 2699995"/>
                <a:gd name="connsiteY1753" fmla="*/ 436285 h 3820354"/>
                <a:gd name="connsiteX1754" fmla="*/ 1189118 w 2699995"/>
                <a:gd name="connsiteY1754" fmla="*/ 438188 h 3820354"/>
                <a:gd name="connsiteX1755" fmla="*/ 1177519 w 2699995"/>
                <a:gd name="connsiteY1755" fmla="*/ 440568 h 3820354"/>
                <a:gd name="connsiteX1756" fmla="*/ 1162784 w 2699995"/>
                <a:gd name="connsiteY1756" fmla="*/ 443234 h 3820354"/>
                <a:gd name="connsiteX1757" fmla="*/ 1152516 w 2699995"/>
                <a:gd name="connsiteY1757" fmla="*/ 445518 h 3820354"/>
                <a:gd name="connsiteX1758" fmla="*/ 1143199 w 2699995"/>
                <a:gd name="connsiteY1758" fmla="*/ 447803 h 3820354"/>
                <a:gd name="connsiteX1759" fmla="*/ 1134643 w 2699995"/>
                <a:gd name="connsiteY1759" fmla="*/ 449897 h 3820354"/>
                <a:gd name="connsiteX1760" fmla="*/ 1123521 w 2699995"/>
                <a:gd name="connsiteY1760" fmla="*/ 452562 h 3820354"/>
                <a:gd name="connsiteX1761" fmla="*/ 1115725 w 2699995"/>
                <a:gd name="connsiteY1761" fmla="*/ 454656 h 3820354"/>
                <a:gd name="connsiteX1762" fmla="*/ 1107359 w 2699995"/>
                <a:gd name="connsiteY1762" fmla="*/ 457036 h 3820354"/>
                <a:gd name="connsiteX1763" fmla="*/ 1099563 w 2699995"/>
                <a:gd name="connsiteY1763" fmla="*/ 459321 h 3820354"/>
                <a:gd name="connsiteX1764" fmla="*/ 1090817 w 2699995"/>
                <a:gd name="connsiteY1764" fmla="*/ 461891 h 3820354"/>
                <a:gd name="connsiteX1765" fmla="*/ 1083687 w 2699995"/>
                <a:gd name="connsiteY1765" fmla="*/ 463890 h 3820354"/>
                <a:gd name="connsiteX1766" fmla="*/ 1075416 w 2699995"/>
                <a:gd name="connsiteY1766" fmla="*/ 466365 h 3820354"/>
                <a:gd name="connsiteX1767" fmla="*/ 1068666 w 2699995"/>
                <a:gd name="connsiteY1767" fmla="*/ 468650 h 3820354"/>
                <a:gd name="connsiteX1768" fmla="*/ 1061916 w 2699995"/>
                <a:gd name="connsiteY1768" fmla="*/ 470934 h 3820354"/>
                <a:gd name="connsiteX1769" fmla="*/ 1054976 w 2699995"/>
                <a:gd name="connsiteY1769" fmla="*/ 473219 h 3820354"/>
                <a:gd name="connsiteX1770" fmla="*/ 1048131 w 2699995"/>
                <a:gd name="connsiteY1770" fmla="*/ 475599 h 3820354"/>
                <a:gd name="connsiteX1771" fmla="*/ 1041001 w 2699995"/>
                <a:gd name="connsiteY1771" fmla="*/ 478073 h 3820354"/>
                <a:gd name="connsiteX1772" fmla="*/ 1035202 w 2699995"/>
                <a:gd name="connsiteY1772" fmla="*/ 480072 h 3820354"/>
                <a:gd name="connsiteX1773" fmla="*/ 1029402 w 2699995"/>
                <a:gd name="connsiteY1773" fmla="*/ 482262 h 3820354"/>
                <a:gd name="connsiteX1774" fmla="*/ 1022463 w 2699995"/>
                <a:gd name="connsiteY1774" fmla="*/ 485118 h 3820354"/>
                <a:gd name="connsiteX1775" fmla="*/ 1017614 w 2699995"/>
                <a:gd name="connsiteY1775" fmla="*/ 486926 h 3820354"/>
                <a:gd name="connsiteX1776" fmla="*/ 1011910 w 2699995"/>
                <a:gd name="connsiteY1776" fmla="*/ 489211 h 3820354"/>
                <a:gd name="connsiteX1777" fmla="*/ 1003164 w 2699995"/>
                <a:gd name="connsiteY1777" fmla="*/ 491876 h 3820354"/>
                <a:gd name="connsiteX1778" fmla="*/ 996604 w 2699995"/>
                <a:gd name="connsiteY1778" fmla="*/ 493970 h 3820354"/>
                <a:gd name="connsiteX1779" fmla="*/ 991375 w 2699995"/>
                <a:gd name="connsiteY1779" fmla="*/ 496255 h 3820354"/>
                <a:gd name="connsiteX1780" fmla="*/ 987287 w 2699995"/>
                <a:gd name="connsiteY1780" fmla="*/ 497778 h 3820354"/>
                <a:gd name="connsiteX1781" fmla="*/ 981012 w 2699995"/>
                <a:gd name="connsiteY1781" fmla="*/ 500824 h 3820354"/>
                <a:gd name="connsiteX1782" fmla="*/ 976544 w 2699995"/>
                <a:gd name="connsiteY1782" fmla="*/ 502823 h 3820354"/>
                <a:gd name="connsiteX1783" fmla="*/ 970365 w 2699995"/>
                <a:gd name="connsiteY1783" fmla="*/ 505774 h 3820354"/>
                <a:gd name="connsiteX1784" fmla="*/ 966467 w 2699995"/>
                <a:gd name="connsiteY1784" fmla="*/ 507678 h 3820354"/>
                <a:gd name="connsiteX1785" fmla="*/ 959432 w 2699995"/>
                <a:gd name="connsiteY1785" fmla="*/ 510534 h 3820354"/>
                <a:gd name="connsiteX1786" fmla="*/ 956675 w 2699995"/>
                <a:gd name="connsiteY1786" fmla="*/ 511962 h 3820354"/>
                <a:gd name="connsiteX1787" fmla="*/ 951351 w 2699995"/>
                <a:gd name="connsiteY1787" fmla="*/ 514627 h 3820354"/>
                <a:gd name="connsiteX1788" fmla="*/ 946122 w 2699995"/>
                <a:gd name="connsiteY1788" fmla="*/ 517292 h 3820354"/>
                <a:gd name="connsiteX1789" fmla="*/ 942225 w 2699995"/>
                <a:gd name="connsiteY1789" fmla="*/ 519291 h 3820354"/>
                <a:gd name="connsiteX1790" fmla="*/ 937946 w 2699995"/>
                <a:gd name="connsiteY1790" fmla="*/ 521576 h 3820354"/>
                <a:gd name="connsiteX1791" fmla="*/ 934239 w 2699995"/>
                <a:gd name="connsiteY1791" fmla="*/ 523575 h 3820354"/>
                <a:gd name="connsiteX1792" fmla="*/ 928725 w 2699995"/>
                <a:gd name="connsiteY1792" fmla="*/ 526526 h 3820354"/>
                <a:gd name="connsiteX1793" fmla="*/ 924827 w 2699995"/>
                <a:gd name="connsiteY1793" fmla="*/ 528430 h 3820354"/>
                <a:gd name="connsiteX1794" fmla="*/ 920074 w 2699995"/>
                <a:gd name="connsiteY1794" fmla="*/ 530905 h 3820354"/>
                <a:gd name="connsiteX1795" fmla="*/ 915700 w 2699995"/>
                <a:gd name="connsiteY1795" fmla="*/ 533189 h 3820354"/>
                <a:gd name="connsiteX1796" fmla="*/ 911517 w 2699995"/>
                <a:gd name="connsiteY1796" fmla="*/ 535379 h 3820354"/>
                <a:gd name="connsiteX1797" fmla="*/ 907715 w 2699995"/>
                <a:gd name="connsiteY1797" fmla="*/ 537568 h 3820354"/>
                <a:gd name="connsiteX1798" fmla="*/ 903627 w 2699995"/>
                <a:gd name="connsiteY1798" fmla="*/ 539948 h 3820354"/>
                <a:gd name="connsiteX1799" fmla="*/ 899539 w 2699995"/>
                <a:gd name="connsiteY1799" fmla="*/ 542232 h 3820354"/>
                <a:gd name="connsiteX1800" fmla="*/ 895926 w 2699995"/>
                <a:gd name="connsiteY1800" fmla="*/ 544231 h 3820354"/>
                <a:gd name="connsiteX1801" fmla="*/ 891173 w 2699995"/>
                <a:gd name="connsiteY1801" fmla="*/ 546992 h 3820354"/>
                <a:gd name="connsiteX1802" fmla="*/ 887750 w 2699995"/>
                <a:gd name="connsiteY1802" fmla="*/ 549086 h 3820354"/>
                <a:gd name="connsiteX1803" fmla="*/ 884613 w 2699995"/>
                <a:gd name="connsiteY1803" fmla="*/ 550990 h 3820354"/>
                <a:gd name="connsiteX1804" fmla="*/ 880050 w 2699995"/>
                <a:gd name="connsiteY1804" fmla="*/ 553655 h 3820354"/>
                <a:gd name="connsiteX1805" fmla="*/ 876057 w 2699995"/>
                <a:gd name="connsiteY1805" fmla="*/ 555940 h 3820354"/>
                <a:gd name="connsiteX1806" fmla="*/ 872539 w 2699995"/>
                <a:gd name="connsiteY1806" fmla="*/ 558034 h 3820354"/>
                <a:gd name="connsiteX1807" fmla="*/ 868927 w 2699995"/>
                <a:gd name="connsiteY1807" fmla="*/ 560414 h 3820354"/>
                <a:gd name="connsiteX1808" fmla="*/ 864934 w 2699995"/>
                <a:gd name="connsiteY1808" fmla="*/ 563079 h 3820354"/>
                <a:gd name="connsiteX1809" fmla="*/ 861416 w 2699995"/>
                <a:gd name="connsiteY1809" fmla="*/ 565269 h 3820354"/>
                <a:gd name="connsiteX1810" fmla="*/ 858089 w 2699995"/>
                <a:gd name="connsiteY1810" fmla="*/ 567172 h 3820354"/>
                <a:gd name="connsiteX1811" fmla="*/ 852195 w 2699995"/>
                <a:gd name="connsiteY1811" fmla="*/ 570028 h 3820354"/>
                <a:gd name="connsiteX1812" fmla="*/ 848582 w 2699995"/>
                <a:gd name="connsiteY1812" fmla="*/ 571932 h 3820354"/>
                <a:gd name="connsiteX1813" fmla="*/ 844589 w 2699995"/>
                <a:gd name="connsiteY1813" fmla="*/ 574407 h 3820354"/>
                <a:gd name="connsiteX1814" fmla="*/ 841452 w 2699995"/>
                <a:gd name="connsiteY1814" fmla="*/ 576501 h 3820354"/>
                <a:gd name="connsiteX1815" fmla="*/ 837934 w 2699995"/>
                <a:gd name="connsiteY1815" fmla="*/ 578881 h 3820354"/>
                <a:gd name="connsiteX1816" fmla="*/ 833656 w 2699995"/>
                <a:gd name="connsiteY1816" fmla="*/ 581737 h 3820354"/>
                <a:gd name="connsiteX1817" fmla="*/ 830519 w 2699995"/>
                <a:gd name="connsiteY1817" fmla="*/ 583926 h 3820354"/>
                <a:gd name="connsiteX1818" fmla="*/ 827762 w 2699995"/>
                <a:gd name="connsiteY1818" fmla="*/ 586020 h 3820354"/>
                <a:gd name="connsiteX1819" fmla="*/ 825005 w 2699995"/>
                <a:gd name="connsiteY1819" fmla="*/ 588210 h 3820354"/>
                <a:gd name="connsiteX1820" fmla="*/ 821868 w 2699995"/>
                <a:gd name="connsiteY1820" fmla="*/ 590494 h 3820354"/>
                <a:gd name="connsiteX1821" fmla="*/ 817970 w 2699995"/>
                <a:gd name="connsiteY1821" fmla="*/ 593160 h 3820354"/>
                <a:gd name="connsiteX1822" fmla="*/ 814642 w 2699995"/>
                <a:gd name="connsiteY1822" fmla="*/ 595539 h 3820354"/>
                <a:gd name="connsiteX1823" fmla="*/ 811505 w 2699995"/>
                <a:gd name="connsiteY1823" fmla="*/ 597824 h 3820354"/>
                <a:gd name="connsiteX1824" fmla="*/ 808843 w 2699995"/>
                <a:gd name="connsiteY1824" fmla="*/ 599918 h 3820354"/>
                <a:gd name="connsiteX1825" fmla="*/ 806372 w 2699995"/>
                <a:gd name="connsiteY1825" fmla="*/ 601822 h 3820354"/>
                <a:gd name="connsiteX1826" fmla="*/ 802759 w 2699995"/>
                <a:gd name="connsiteY1826" fmla="*/ 604297 h 3820354"/>
                <a:gd name="connsiteX1827" fmla="*/ 798576 w 2699995"/>
                <a:gd name="connsiteY1827" fmla="*/ 607057 h 3820354"/>
                <a:gd name="connsiteX1828" fmla="*/ 795534 w 2699995"/>
                <a:gd name="connsiteY1828" fmla="*/ 609532 h 3820354"/>
                <a:gd name="connsiteX1829" fmla="*/ 793157 w 2699995"/>
                <a:gd name="connsiteY1829" fmla="*/ 611627 h 3820354"/>
                <a:gd name="connsiteX1830" fmla="*/ 790590 w 2699995"/>
                <a:gd name="connsiteY1830" fmla="*/ 613721 h 3820354"/>
                <a:gd name="connsiteX1831" fmla="*/ 788023 w 2699995"/>
                <a:gd name="connsiteY1831" fmla="*/ 615815 h 3820354"/>
                <a:gd name="connsiteX1832" fmla="*/ 785456 w 2699995"/>
                <a:gd name="connsiteY1832" fmla="*/ 617909 h 3820354"/>
                <a:gd name="connsiteX1833" fmla="*/ 782604 w 2699995"/>
                <a:gd name="connsiteY1833" fmla="*/ 620289 h 3820354"/>
                <a:gd name="connsiteX1834" fmla="*/ 778802 w 2699995"/>
                <a:gd name="connsiteY1834" fmla="*/ 623145 h 3820354"/>
                <a:gd name="connsiteX1835" fmla="*/ 775094 w 2699995"/>
                <a:gd name="connsiteY1835" fmla="*/ 626000 h 3820354"/>
                <a:gd name="connsiteX1836" fmla="*/ 772622 w 2699995"/>
                <a:gd name="connsiteY1836" fmla="*/ 628190 h 3820354"/>
                <a:gd name="connsiteX1837" fmla="*/ 770341 w 2699995"/>
                <a:gd name="connsiteY1837" fmla="*/ 630094 h 3820354"/>
                <a:gd name="connsiteX1838" fmla="*/ 767584 w 2699995"/>
                <a:gd name="connsiteY1838" fmla="*/ 632378 h 3820354"/>
                <a:gd name="connsiteX1839" fmla="*/ 765112 w 2699995"/>
                <a:gd name="connsiteY1839" fmla="*/ 634472 h 3820354"/>
                <a:gd name="connsiteX1840" fmla="*/ 761784 w 2699995"/>
                <a:gd name="connsiteY1840" fmla="*/ 637043 h 3820354"/>
                <a:gd name="connsiteX1841" fmla="*/ 747904 w 2699995"/>
                <a:gd name="connsiteY1841" fmla="*/ 648656 h 3820354"/>
                <a:gd name="connsiteX1842" fmla="*/ 745052 w 2699995"/>
                <a:gd name="connsiteY1842" fmla="*/ 650941 h 3820354"/>
                <a:gd name="connsiteX1843" fmla="*/ 742581 w 2699995"/>
                <a:gd name="connsiteY1843" fmla="*/ 653320 h 3820354"/>
                <a:gd name="connsiteX1844" fmla="*/ 740014 w 2699995"/>
                <a:gd name="connsiteY1844" fmla="*/ 655605 h 3820354"/>
                <a:gd name="connsiteX1845" fmla="*/ 737637 w 2699995"/>
                <a:gd name="connsiteY1845" fmla="*/ 657890 h 3820354"/>
                <a:gd name="connsiteX1846" fmla="*/ 735355 w 2699995"/>
                <a:gd name="connsiteY1846" fmla="*/ 660079 h 3820354"/>
                <a:gd name="connsiteX1847" fmla="*/ 733074 w 2699995"/>
                <a:gd name="connsiteY1847" fmla="*/ 662268 h 3820354"/>
                <a:gd name="connsiteX1848" fmla="*/ 730697 w 2699995"/>
                <a:gd name="connsiteY1848" fmla="*/ 664553 h 3820354"/>
                <a:gd name="connsiteX1849" fmla="*/ 728510 w 2699995"/>
                <a:gd name="connsiteY1849" fmla="*/ 666742 h 3820354"/>
                <a:gd name="connsiteX1850" fmla="*/ 723187 w 2699995"/>
                <a:gd name="connsiteY1850" fmla="*/ 671407 h 3820354"/>
                <a:gd name="connsiteX1851" fmla="*/ 715581 w 2699995"/>
                <a:gd name="connsiteY1851" fmla="*/ 678451 h 3820354"/>
                <a:gd name="connsiteX1852" fmla="*/ 686015 w 2699995"/>
                <a:gd name="connsiteY1852" fmla="*/ 707770 h 3820354"/>
                <a:gd name="connsiteX1853" fmla="*/ 682402 w 2699995"/>
                <a:gd name="connsiteY1853" fmla="*/ 711768 h 3820354"/>
                <a:gd name="connsiteX1854" fmla="*/ 680025 w 2699995"/>
                <a:gd name="connsiteY1854" fmla="*/ 714623 h 3820354"/>
                <a:gd name="connsiteX1855" fmla="*/ 677459 w 2699995"/>
                <a:gd name="connsiteY1855" fmla="*/ 717765 h 3820354"/>
                <a:gd name="connsiteX1856" fmla="*/ 670899 w 2699995"/>
                <a:gd name="connsiteY1856" fmla="*/ 724904 h 3820354"/>
                <a:gd name="connsiteX1857" fmla="*/ 668807 w 2699995"/>
                <a:gd name="connsiteY1857" fmla="*/ 726713 h 3820354"/>
                <a:gd name="connsiteX1858" fmla="*/ 661582 w 2699995"/>
                <a:gd name="connsiteY1858" fmla="*/ 733852 h 3820354"/>
                <a:gd name="connsiteX1859" fmla="*/ 659681 w 2699995"/>
                <a:gd name="connsiteY1859" fmla="*/ 735756 h 3820354"/>
                <a:gd name="connsiteX1860" fmla="*/ 657779 w 2699995"/>
                <a:gd name="connsiteY1860" fmla="*/ 737755 h 3820354"/>
                <a:gd name="connsiteX1861" fmla="*/ 654927 w 2699995"/>
                <a:gd name="connsiteY1861" fmla="*/ 741277 h 3820354"/>
                <a:gd name="connsiteX1862" fmla="*/ 650744 w 2699995"/>
                <a:gd name="connsiteY1862" fmla="*/ 745656 h 3820354"/>
                <a:gd name="connsiteX1863" fmla="*/ 646656 w 2699995"/>
                <a:gd name="connsiteY1863" fmla="*/ 750130 h 3820354"/>
                <a:gd name="connsiteX1864" fmla="*/ 639431 w 2699995"/>
                <a:gd name="connsiteY1864" fmla="*/ 758411 h 3820354"/>
                <a:gd name="connsiteX1865" fmla="*/ 636959 w 2699995"/>
                <a:gd name="connsiteY1865" fmla="*/ 761267 h 3820354"/>
                <a:gd name="connsiteX1866" fmla="*/ 634203 w 2699995"/>
                <a:gd name="connsiteY1866" fmla="*/ 764789 h 3820354"/>
                <a:gd name="connsiteX1867" fmla="*/ 631635 w 2699995"/>
                <a:gd name="connsiteY1867" fmla="*/ 767930 h 3820354"/>
                <a:gd name="connsiteX1868" fmla="*/ 629639 w 2699995"/>
                <a:gd name="connsiteY1868" fmla="*/ 770691 h 3820354"/>
                <a:gd name="connsiteX1869" fmla="*/ 627548 w 2699995"/>
                <a:gd name="connsiteY1869" fmla="*/ 773356 h 3820354"/>
                <a:gd name="connsiteX1870" fmla="*/ 625551 w 2699995"/>
                <a:gd name="connsiteY1870" fmla="*/ 775736 h 3820354"/>
                <a:gd name="connsiteX1871" fmla="*/ 623460 w 2699995"/>
                <a:gd name="connsiteY1871" fmla="*/ 778497 h 3820354"/>
                <a:gd name="connsiteX1872" fmla="*/ 620703 w 2699995"/>
                <a:gd name="connsiteY1872" fmla="*/ 782209 h 3820354"/>
                <a:gd name="connsiteX1873" fmla="*/ 617946 w 2699995"/>
                <a:gd name="connsiteY1873" fmla="*/ 785922 h 3820354"/>
                <a:gd name="connsiteX1874" fmla="*/ 615854 w 2699995"/>
                <a:gd name="connsiteY1874" fmla="*/ 788872 h 3820354"/>
                <a:gd name="connsiteX1875" fmla="*/ 613763 w 2699995"/>
                <a:gd name="connsiteY1875" fmla="*/ 791538 h 3820354"/>
                <a:gd name="connsiteX1876" fmla="*/ 611671 w 2699995"/>
                <a:gd name="connsiteY1876" fmla="*/ 794013 h 3820354"/>
                <a:gd name="connsiteX1877" fmla="*/ 609580 w 2699995"/>
                <a:gd name="connsiteY1877" fmla="*/ 796773 h 3820354"/>
                <a:gd name="connsiteX1878" fmla="*/ 606823 w 2699995"/>
                <a:gd name="connsiteY1878" fmla="*/ 800676 h 3820354"/>
                <a:gd name="connsiteX1879" fmla="*/ 604161 w 2699995"/>
                <a:gd name="connsiteY1879" fmla="*/ 804293 h 3820354"/>
                <a:gd name="connsiteX1880" fmla="*/ 601784 w 2699995"/>
                <a:gd name="connsiteY1880" fmla="*/ 807054 h 3820354"/>
                <a:gd name="connsiteX1881" fmla="*/ 599693 w 2699995"/>
                <a:gd name="connsiteY1881" fmla="*/ 809529 h 3820354"/>
                <a:gd name="connsiteX1882" fmla="*/ 597601 w 2699995"/>
                <a:gd name="connsiteY1882" fmla="*/ 812480 h 3820354"/>
                <a:gd name="connsiteX1883" fmla="*/ 595605 w 2699995"/>
                <a:gd name="connsiteY1883" fmla="*/ 815240 h 3820354"/>
                <a:gd name="connsiteX1884" fmla="*/ 593228 w 2699995"/>
                <a:gd name="connsiteY1884" fmla="*/ 818667 h 3820354"/>
                <a:gd name="connsiteX1885" fmla="*/ 590091 w 2699995"/>
                <a:gd name="connsiteY1885" fmla="*/ 823427 h 3820354"/>
                <a:gd name="connsiteX1886" fmla="*/ 588475 w 2699995"/>
                <a:gd name="connsiteY1886" fmla="*/ 825807 h 3820354"/>
                <a:gd name="connsiteX1887" fmla="*/ 586573 w 2699995"/>
                <a:gd name="connsiteY1887" fmla="*/ 828377 h 3820354"/>
                <a:gd name="connsiteX1888" fmla="*/ 583911 w 2699995"/>
                <a:gd name="connsiteY1888" fmla="*/ 832280 h 3820354"/>
                <a:gd name="connsiteX1889" fmla="*/ 581630 w 2699995"/>
                <a:gd name="connsiteY1889" fmla="*/ 835802 h 3820354"/>
                <a:gd name="connsiteX1890" fmla="*/ 579253 w 2699995"/>
                <a:gd name="connsiteY1890" fmla="*/ 839800 h 3820354"/>
                <a:gd name="connsiteX1891" fmla="*/ 577161 w 2699995"/>
                <a:gd name="connsiteY1891" fmla="*/ 842941 h 3820354"/>
                <a:gd name="connsiteX1892" fmla="*/ 574880 w 2699995"/>
                <a:gd name="connsiteY1892" fmla="*/ 846558 h 3820354"/>
                <a:gd name="connsiteX1893" fmla="*/ 572313 w 2699995"/>
                <a:gd name="connsiteY1893" fmla="*/ 850842 h 3820354"/>
                <a:gd name="connsiteX1894" fmla="*/ 570221 w 2699995"/>
                <a:gd name="connsiteY1894" fmla="*/ 854078 h 3820354"/>
                <a:gd name="connsiteX1895" fmla="*/ 567940 w 2699995"/>
                <a:gd name="connsiteY1895" fmla="*/ 857696 h 3820354"/>
                <a:gd name="connsiteX1896" fmla="*/ 565373 w 2699995"/>
                <a:gd name="connsiteY1896" fmla="*/ 861979 h 3820354"/>
                <a:gd name="connsiteX1897" fmla="*/ 563376 w 2699995"/>
                <a:gd name="connsiteY1897" fmla="*/ 865216 h 3820354"/>
                <a:gd name="connsiteX1898" fmla="*/ 561095 w 2699995"/>
                <a:gd name="connsiteY1898" fmla="*/ 868547 h 3820354"/>
                <a:gd name="connsiteX1899" fmla="*/ 558623 w 2699995"/>
                <a:gd name="connsiteY1899" fmla="*/ 872831 h 3820354"/>
                <a:gd name="connsiteX1900" fmla="*/ 556341 w 2699995"/>
                <a:gd name="connsiteY1900" fmla="*/ 876924 h 3820354"/>
                <a:gd name="connsiteX1901" fmla="*/ 554060 w 2699995"/>
                <a:gd name="connsiteY1901" fmla="*/ 880922 h 3820354"/>
                <a:gd name="connsiteX1902" fmla="*/ 551683 w 2699995"/>
                <a:gd name="connsiteY1902" fmla="*/ 884444 h 3820354"/>
                <a:gd name="connsiteX1903" fmla="*/ 549306 w 2699995"/>
                <a:gd name="connsiteY1903" fmla="*/ 887966 h 3820354"/>
                <a:gd name="connsiteX1904" fmla="*/ 547025 w 2699995"/>
                <a:gd name="connsiteY1904" fmla="*/ 891869 h 3820354"/>
                <a:gd name="connsiteX1905" fmla="*/ 544553 w 2699995"/>
                <a:gd name="connsiteY1905" fmla="*/ 896343 h 3820354"/>
                <a:gd name="connsiteX1906" fmla="*/ 542746 w 2699995"/>
                <a:gd name="connsiteY1906" fmla="*/ 899389 h 3820354"/>
                <a:gd name="connsiteX1907" fmla="*/ 540084 w 2699995"/>
                <a:gd name="connsiteY1907" fmla="*/ 904244 h 3820354"/>
                <a:gd name="connsiteX1908" fmla="*/ 537993 w 2699995"/>
                <a:gd name="connsiteY1908" fmla="*/ 907956 h 3820354"/>
                <a:gd name="connsiteX1909" fmla="*/ 535616 w 2699995"/>
                <a:gd name="connsiteY1909" fmla="*/ 912240 h 3820354"/>
                <a:gd name="connsiteX1910" fmla="*/ 533335 w 2699995"/>
                <a:gd name="connsiteY1910" fmla="*/ 916904 h 3820354"/>
                <a:gd name="connsiteX1911" fmla="*/ 531053 w 2699995"/>
                <a:gd name="connsiteY1911" fmla="*/ 921378 h 3820354"/>
                <a:gd name="connsiteX1912" fmla="*/ 528676 w 2699995"/>
                <a:gd name="connsiteY1912" fmla="*/ 926043 h 3820354"/>
                <a:gd name="connsiteX1913" fmla="*/ 526395 w 2699995"/>
                <a:gd name="connsiteY1913" fmla="*/ 930612 h 3820354"/>
                <a:gd name="connsiteX1914" fmla="*/ 524208 w 2699995"/>
                <a:gd name="connsiteY1914" fmla="*/ 934896 h 3820354"/>
                <a:gd name="connsiteX1915" fmla="*/ 521831 w 2699995"/>
                <a:gd name="connsiteY1915" fmla="*/ 939655 h 3820354"/>
                <a:gd name="connsiteX1916" fmla="*/ 519360 w 2699995"/>
                <a:gd name="connsiteY1916" fmla="*/ 944510 h 3820354"/>
                <a:gd name="connsiteX1917" fmla="*/ 517078 w 2699995"/>
                <a:gd name="connsiteY1917" fmla="*/ 948984 h 3820354"/>
                <a:gd name="connsiteX1918" fmla="*/ 514701 w 2699995"/>
                <a:gd name="connsiteY1918" fmla="*/ 954124 h 3820354"/>
                <a:gd name="connsiteX1919" fmla="*/ 512325 w 2699995"/>
                <a:gd name="connsiteY1919" fmla="*/ 959455 h 3820354"/>
                <a:gd name="connsiteX1920" fmla="*/ 510043 w 2699995"/>
                <a:gd name="connsiteY1920" fmla="*/ 963738 h 3820354"/>
                <a:gd name="connsiteX1921" fmla="*/ 508142 w 2699995"/>
                <a:gd name="connsiteY1921" fmla="*/ 967261 h 3820354"/>
                <a:gd name="connsiteX1922" fmla="*/ 505765 w 2699995"/>
                <a:gd name="connsiteY1922" fmla="*/ 972401 h 3820354"/>
                <a:gd name="connsiteX1923" fmla="*/ 503008 w 2699995"/>
                <a:gd name="connsiteY1923" fmla="*/ 978207 h 3820354"/>
                <a:gd name="connsiteX1924" fmla="*/ 501582 w 2699995"/>
                <a:gd name="connsiteY1924" fmla="*/ 980968 h 3820354"/>
                <a:gd name="connsiteX1925" fmla="*/ 500726 w 2699995"/>
                <a:gd name="connsiteY1925" fmla="*/ 984205 h 3820354"/>
                <a:gd name="connsiteX1926" fmla="*/ 499300 w 2699995"/>
                <a:gd name="connsiteY1926" fmla="*/ 987251 h 3820354"/>
                <a:gd name="connsiteX1927" fmla="*/ 496258 w 2699995"/>
                <a:gd name="connsiteY1927" fmla="*/ 994104 h 3820354"/>
                <a:gd name="connsiteX1928" fmla="*/ 494166 w 2699995"/>
                <a:gd name="connsiteY1928" fmla="*/ 999625 h 3820354"/>
                <a:gd name="connsiteX1929" fmla="*/ 491885 w 2699995"/>
                <a:gd name="connsiteY1929" fmla="*/ 1005718 h 3820354"/>
                <a:gd name="connsiteX1930" fmla="*/ 489603 w 2699995"/>
                <a:gd name="connsiteY1930" fmla="*/ 1011620 h 3820354"/>
                <a:gd name="connsiteX1931" fmla="*/ 487226 w 2699995"/>
                <a:gd name="connsiteY1931" fmla="*/ 1017807 h 3820354"/>
                <a:gd name="connsiteX1932" fmla="*/ 484850 w 2699995"/>
                <a:gd name="connsiteY1932" fmla="*/ 1024090 h 3820354"/>
                <a:gd name="connsiteX1933" fmla="*/ 482378 w 2699995"/>
                <a:gd name="connsiteY1933" fmla="*/ 1030277 h 3820354"/>
                <a:gd name="connsiteX1934" fmla="*/ 479906 w 2699995"/>
                <a:gd name="connsiteY1934" fmla="*/ 1036845 h 3820354"/>
                <a:gd name="connsiteX1935" fmla="*/ 477719 w 2699995"/>
                <a:gd name="connsiteY1935" fmla="*/ 1042842 h 3820354"/>
                <a:gd name="connsiteX1936" fmla="*/ 475628 w 2699995"/>
                <a:gd name="connsiteY1936" fmla="*/ 1048649 h 3820354"/>
                <a:gd name="connsiteX1937" fmla="*/ 473346 w 2699995"/>
                <a:gd name="connsiteY1937" fmla="*/ 1055503 h 3820354"/>
                <a:gd name="connsiteX1938" fmla="*/ 470970 w 2699995"/>
                <a:gd name="connsiteY1938" fmla="*/ 1062642 h 3820354"/>
                <a:gd name="connsiteX1939" fmla="*/ 468688 w 2699995"/>
                <a:gd name="connsiteY1939" fmla="*/ 1069496 h 3820354"/>
                <a:gd name="connsiteX1940" fmla="*/ 466406 w 2699995"/>
                <a:gd name="connsiteY1940" fmla="*/ 1076350 h 3820354"/>
                <a:gd name="connsiteX1941" fmla="*/ 464125 w 2699995"/>
                <a:gd name="connsiteY1941" fmla="*/ 1084250 h 3820354"/>
                <a:gd name="connsiteX1942" fmla="*/ 461748 w 2699995"/>
                <a:gd name="connsiteY1942" fmla="*/ 1092532 h 3820354"/>
                <a:gd name="connsiteX1943" fmla="*/ 459847 w 2699995"/>
                <a:gd name="connsiteY1943" fmla="*/ 1098624 h 3820354"/>
                <a:gd name="connsiteX1944" fmla="*/ 457185 w 2699995"/>
                <a:gd name="connsiteY1944" fmla="*/ 1109095 h 3820354"/>
                <a:gd name="connsiteX1945" fmla="*/ 455283 w 2699995"/>
                <a:gd name="connsiteY1945" fmla="*/ 1114997 h 3820354"/>
                <a:gd name="connsiteX1946" fmla="*/ 453192 w 2699995"/>
                <a:gd name="connsiteY1946" fmla="*/ 1122612 h 3820354"/>
                <a:gd name="connsiteX1947" fmla="*/ 450245 w 2699995"/>
                <a:gd name="connsiteY1947" fmla="*/ 1135273 h 3820354"/>
                <a:gd name="connsiteX1948" fmla="*/ 448914 w 2699995"/>
                <a:gd name="connsiteY1948" fmla="*/ 1141936 h 3820354"/>
                <a:gd name="connsiteX1949" fmla="*/ 445586 w 2699995"/>
                <a:gd name="connsiteY1949" fmla="*/ 1155929 h 3820354"/>
                <a:gd name="connsiteX1950" fmla="*/ 444065 w 2699995"/>
                <a:gd name="connsiteY1950" fmla="*/ 1163545 h 3820354"/>
                <a:gd name="connsiteX1951" fmla="*/ 441403 w 2699995"/>
                <a:gd name="connsiteY1951" fmla="*/ 1176110 h 3820354"/>
                <a:gd name="connsiteX1952" fmla="*/ 438646 w 2699995"/>
                <a:gd name="connsiteY1952" fmla="*/ 1191626 h 3820354"/>
                <a:gd name="connsiteX1953" fmla="*/ 436935 w 2699995"/>
                <a:gd name="connsiteY1953" fmla="*/ 1200288 h 3820354"/>
                <a:gd name="connsiteX1954" fmla="*/ 434178 w 2699995"/>
                <a:gd name="connsiteY1954" fmla="*/ 1218184 h 3820354"/>
                <a:gd name="connsiteX1955" fmla="*/ 431897 w 2699995"/>
                <a:gd name="connsiteY1955" fmla="*/ 1238841 h 3820354"/>
                <a:gd name="connsiteX1956" fmla="*/ 429900 w 2699995"/>
                <a:gd name="connsiteY1956" fmla="*/ 1254167 h 3820354"/>
                <a:gd name="connsiteX1957" fmla="*/ 427904 w 2699995"/>
                <a:gd name="connsiteY1957" fmla="*/ 1274252 h 3820354"/>
                <a:gd name="connsiteX1958" fmla="*/ 426763 w 2699995"/>
                <a:gd name="connsiteY1958" fmla="*/ 1293861 h 3820354"/>
                <a:gd name="connsiteX1959" fmla="*/ 426192 w 2699995"/>
                <a:gd name="connsiteY1959" fmla="*/ 1309568 h 3820354"/>
                <a:gd name="connsiteX1960" fmla="*/ 425812 w 2699995"/>
                <a:gd name="connsiteY1960" fmla="*/ 1315565 h 3820354"/>
                <a:gd name="connsiteX1961" fmla="*/ 425622 w 2699995"/>
                <a:gd name="connsiteY1961" fmla="*/ 1388767 h 3820354"/>
                <a:gd name="connsiteX1962" fmla="*/ 426097 w 2699995"/>
                <a:gd name="connsiteY1962" fmla="*/ 1396001 h 3820354"/>
                <a:gd name="connsiteX1963" fmla="*/ 426668 w 2699995"/>
                <a:gd name="connsiteY1963" fmla="*/ 1408852 h 3820354"/>
                <a:gd name="connsiteX1964" fmla="*/ 427523 w 2699995"/>
                <a:gd name="connsiteY1964" fmla="*/ 1425987 h 3820354"/>
                <a:gd name="connsiteX1965" fmla="*/ 429805 w 2699995"/>
                <a:gd name="connsiteY1965" fmla="*/ 1452354 h 3820354"/>
                <a:gd name="connsiteX1966" fmla="*/ 432182 w 2699995"/>
                <a:gd name="connsiteY1966" fmla="*/ 1471583 h 3820354"/>
                <a:gd name="connsiteX1967" fmla="*/ 434083 w 2699995"/>
                <a:gd name="connsiteY1967" fmla="*/ 1487480 h 3820354"/>
                <a:gd name="connsiteX1968" fmla="*/ 436840 w 2699995"/>
                <a:gd name="connsiteY1968" fmla="*/ 1504424 h 3820354"/>
                <a:gd name="connsiteX1969" fmla="*/ 439787 w 2699995"/>
                <a:gd name="connsiteY1969" fmla="*/ 1518703 h 3820354"/>
                <a:gd name="connsiteX1970" fmla="*/ 441213 w 2699995"/>
                <a:gd name="connsiteY1970" fmla="*/ 1528031 h 3820354"/>
                <a:gd name="connsiteX1971" fmla="*/ 443875 w 2699995"/>
                <a:gd name="connsiteY1971" fmla="*/ 1542596 h 3820354"/>
                <a:gd name="connsiteX1972" fmla="*/ 446062 w 2699995"/>
                <a:gd name="connsiteY1972" fmla="*/ 1553162 h 3820354"/>
                <a:gd name="connsiteX1973" fmla="*/ 447583 w 2699995"/>
                <a:gd name="connsiteY1973" fmla="*/ 1560206 h 3820354"/>
                <a:gd name="connsiteX1974" fmla="*/ 450625 w 2699995"/>
                <a:gd name="connsiteY1974" fmla="*/ 1573628 h 3820354"/>
                <a:gd name="connsiteX1975" fmla="*/ 452336 w 2699995"/>
                <a:gd name="connsiteY1975" fmla="*/ 1581243 h 3820354"/>
                <a:gd name="connsiteX1976" fmla="*/ 455473 w 2699995"/>
                <a:gd name="connsiteY1976" fmla="*/ 1592095 h 3820354"/>
                <a:gd name="connsiteX1977" fmla="*/ 457375 w 2699995"/>
                <a:gd name="connsiteY1977" fmla="*/ 1597711 h 3820354"/>
                <a:gd name="connsiteX1978" fmla="*/ 459086 w 2699995"/>
                <a:gd name="connsiteY1978" fmla="*/ 1603042 h 3820354"/>
                <a:gd name="connsiteX1979" fmla="*/ 462033 w 2699995"/>
                <a:gd name="connsiteY1979" fmla="*/ 1614370 h 3820354"/>
                <a:gd name="connsiteX1980" fmla="*/ 464600 w 2699995"/>
                <a:gd name="connsiteY1980" fmla="*/ 1623794 h 3820354"/>
                <a:gd name="connsiteX1981" fmla="*/ 466501 w 2699995"/>
                <a:gd name="connsiteY1981" fmla="*/ 1630076 h 3820354"/>
                <a:gd name="connsiteX1982" fmla="*/ 468878 w 2699995"/>
                <a:gd name="connsiteY1982" fmla="*/ 1637406 h 3820354"/>
                <a:gd name="connsiteX1983" fmla="*/ 471160 w 2699995"/>
                <a:gd name="connsiteY1983" fmla="*/ 1644164 h 3820354"/>
                <a:gd name="connsiteX1984" fmla="*/ 473442 w 2699995"/>
                <a:gd name="connsiteY1984" fmla="*/ 1650923 h 3820354"/>
                <a:gd name="connsiteX1985" fmla="*/ 475818 w 2699995"/>
                <a:gd name="connsiteY1985" fmla="*/ 1658158 h 3820354"/>
                <a:gd name="connsiteX1986" fmla="*/ 478005 w 2699995"/>
                <a:gd name="connsiteY1986" fmla="*/ 1664440 h 3820354"/>
                <a:gd name="connsiteX1987" fmla="*/ 480286 w 2699995"/>
                <a:gd name="connsiteY1987" fmla="*/ 1670437 h 3820354"/>
                <a:gd name="connsiteX1988" fmla="*/ 482758 w 2699995"/>
                <a:gd name="connsiteY1988" fmla="*/ 1677101 h 3820354"/>
                <a:gd name="connsiteX1989" fmla="*/ 485135 w 2699995"/>
                <a:gd name="connsiteY1989" fmla="*/ 1683193 h 3820354"/>
                <a:gd name="connsiteX1990" fmla="*/ 487511 w 2699995"/>
                <a:gd name="connsiteY1990" fmla="*/ 1689285 h 3820354"/>
                <a:gd name="connsiteX1991" fmla="*/ 489603 w 2699995"/>
                <a:gd name="connsiteY1991" fmla="*/ 1694806 h 3820354"/>
                <a:gd name="connsiteX1992" fmla="*/ 491885 w 2699995"/>
                <a:gd name="connsiteY1992" fmla="*/ 1700708 h 3820354"/>
                <a:gd name="connsiteX1993" fmla="*/ 494356 w 2699995"/>
                <a:gd name="connsiteY1993" fmla="*/ 1707086 h 3820354"/>
                <a:gd name="connsiteX1994" fmla="*/ 496638 w 2699995"/>
                <a:gd name="connsiteY1994" fmla="*/ 1712702 h 3820354"/>
                <a:gd name="connsiteX1995" fmla="*/ 498730 w 2699995"/>
                <a:gd name="connsiteY1995" fmla="*/ 1717938 h 3820354"/>
                <a:gd name="connsiteX1996" fmla="*/ 500821 w 2699995"/>
                <a:gd name="connsiteY1996" fmla="*/ 1722697 h 3820354"/>
                <a:gd name="connsiteX1997" fmla="*/ 504148 w 2699995"/>
                <a:gd name="connsiteY1997" fmla="*/ 1730027 h 3820354"/>
                <a:gd name="connsiteX1998" fmla="*/ 505860 w 2699995"/>
                <a:gd name="connsiteY1998" fmla="*/ 1734215 h 3820354"/>
                <a:gd name="connsiteX1999" fmla="*/ 507761 w 2699995"/>
                <a:gd name="connsiteY1999" fmla="*/ 1738404 h 3820354"/>
                <a:gd name="connsiteX2000" fmla="*/ 509948 w 2699995"/>
                <a:gd name="connsiteY2000" fmla="*/ 1742782 h 3820354"/>
                <a:gd name="connsiteX2001" fmla="*/ 512229 w 2699995"/>
                <a:gd name="connsiteY2001" fmla="*/ 1746971 h 3820354"/>
                <a:gd name="connsiteX2002" fmla="*/ 514701 w 2699995"/>
                <a:gd name="connsiteY2002" fmla="*/ 1752206 h 3820354"/>
                <a:gd name="connsiteX2003" fmla="*/ 517078 w 2699995"/>
                <a:gd name="connsiteY2003" fmla="*/ 1757537 h 3820354"/>
                <a:gd name="connsiteX2004" fmla="*/ 519455 w 2699995"/>
                <a:gd name="connsiteY2004" fmla="*/ 1762201 h 3820354"/>
                <a:gd name="connsiteX2005" fmla="*/ 521736 w 2699995"/>
                <a:gd name="connsiteY2005" fmla="*/ 1766771 h 3820354"/>
                <a:gd name="connsiteX2006" fmla="*/ 523828 w 2699995"/>
                <a:gd name="connsiteY2006" fmla="*/ 1770864 h 3820354"/>
                <a:gd name="connsiteX2007" fmla="*/ 526775 w 2699995"/>
                <a:gd name="connsiteY2007" fmla="*/ 1776766 h 3820354"/>
                <a:gd name="connsiteX2008" fmla="*/ 528581 w 2699995"/>
                <a:gd name="connsiteY2008" fmla="*/ 1780764 h 3820354"/>
                <a:gd name="connsiteX2009" fmla="*/ 530863 w 2699995"/>
                <a:gd name="connsiteY2009" fmla="*/ 1785238 h 3820354"/>
                <a:gd name="connsiteX2010" fmla="*/ 533145 w 2699995"/>
                <a:gd name="connsiteY2010" fmla="*/ 1789807 h 3820354"/>
                <a:gd name="connsiteX2011" fmla="*/ 535521 w 2699995"/>
                <a:gd name="connsiteY2011" fmla="*/ 1794566 h 3820354"/>
                <a:gd name="connsiteX2012" fmla="*/ 537803 w 2699995"/>
                <a:gd name="connsiteY2012" fmla="*/ 1798660 h 3820354"/>
                <a:gd name="connsiteX2013" fmla="*/ 540084 w 2699995"/>
                <a:gd name="connsiteY2013" fmla="*/ 1802658 h 3820354"/>
                <a:gd name="connsiteX2014" fmla="*/ 542176 w 2699995"/>
                <a:gd name="connsiteY2014" fmla="*/ 1806465 h 3820354"/>
                <a:gd name="connsiteX2015" fmla="*/ 544458 w 2699995"/>
                <a:gd name="connsiteY2015" fmla="*/ 1810558 h 3820354"/>
                <a:gd name="connsiteX2016" fmla="*/ 547025 w 2699995"/>
                <a:gd name="connsiteY2016" fmla="*/ 1815128 h 3820354"/>
                <a:gd name="connsiteX2017" fmla="*/ 549021 w 2699995"/>
                <a:gd name="connsiteY2017" fmla="*/ 1818745 h 3820354"/>
                <a:gd name="connsiteX2018" fmla="*/ 551303 w 2699995"/>
                <a:gd name="connsiteY2018" fmla="*/ 1822267 h 3820354"/>
                <a:gd name="connsiteX2019" fmla="*/ 553489 w 2699995"/>
                <a:gd name="connsiteY2019" fmla="*/ 1825313 h 3820354"/>
                <a:gd name="connsiteX2020" fmla="*/ 556721 w 2699995"/>
                <a:gd name="connsiteY2020" fmla="*/ 1831215 h 3820354"/>
                <a:gd name="connsiteX2021" fmla="*/ 558148 w 2699995"/>
                <a:gd name="connsiteY2021" fmla="*/ 1833214 h 3820354"/>
                <a:gd name="connsiteX2022" fmla="*/ 561000 w 2699995"/>
                <a:gd name="connsiteY2022" fmla="*/ 1837878 h 3820354"/>
                <a:gd name="connsiteX2023" fmla="*/ 563091 w 2699995"/>
                <a:gd name="connsiteY2023" fmla="*/ 1841305 h 3820354"/>
                <a:gd name="connsiteX2024" fmla="*/ 565087 w 2699995"/>
                <a:gd name="connsiteY2024" fmla="*/ 1844351 h 3820354"/>
                <a:gd name="connsiteX2025" fmla="*/ 567845 w 2699995"/>
                <a:gd name="connsiteY2025" fmla="*/ 1848635 h 3820354"/>
                <a:gd name="connsiteX2026" fmla="*/ 569936 w 2699995"/>
                <a:gd name="connsiteY2026" fmla="*/ 1852157 h 3820354"/>
                <a:gd name="connsiteX2027" fmla="*/ 571932 w 2699995"/>
                <a:gd name="connsiteY2027" fmla="*/ 1855394 h 3820354"/>
                <a:gd name="connsiteX2028" fmla="*/ 574499 w 2699995"/>
                <a:gd name="connsiteY2028" fmla="*/ 1859296 h 3820354"/>
                <a:gd name="connsiteX2029" fmla="*/ 577161 w 2699995"/>
                <a:gd name="connsiteY2029" fmla="*/ 1863485 h 3820354"/>
                <a:gd name="connsiteX2030" fmla="*/ 579158 w 2699995"/>
                <a:gd name="connsiteY2030" fmla="*/ 1866816 h 3820354"/>
                <a:gd name="connsiteX2031" fmla="*/ 581059 w 2699995"/>
                <a:gd name="connsiteY2031" fmla="*/ 1869862 h 3820354"/>
                <a:gd name="connsiteX2032" fmla="*/ 583721 w 2699995"/>
                <a:gd name="connsiteY2032" fmla="*/ 1873765 h 3820354"/>
                <a:gd name="connsiteX2033" fmla="*/ 586478 w 2699995"/>
                <a:gd name="connsiteY2033" fmla="*/ 1877954 h 3820354"/>
                <a:gd name="connsiteX2034" fmla="*/ 588665 w 2699995"/>
                <a:gd name="connsiteY2034" fmla="*/ 1881285 h 3820354"/>
                <a:gd name="connsiteX2035" fmla="*/ 590661 w 2699995"/>
                <a:gd name="connsiteY2035" fmla="*/ 1883951 h 3820354"/>
                <a:gd name="connsiteX2036" fmla="*/ 592752 w 2699995"/>
                <a:gd name="connsiteY2036" fmla="*/ 1886616 h 3820354"/>
                <a:gd name="connsiteX2037" fmla="*/ 595224 w 2699995"/>
                <a:gd name="connsiteY2037" fmla="*/ 1890329 h 3820354"/>
                <a:gd name="connsiteX2038" fmla="*/ 597981 w 2699995"/>
                <a:gd name="connsiteY2038" fmla="*/ 1894517 h 3820354"/>
                <a:gd name="connsiteX2039" fmla="*/ 599978 w 2699995"/>
                <a:gd name="connsiteY2039" fmla="*/ 1897278 h 3820354"/>
                <a:gd name="connsiteX2040" fmla="*/ 601879 w 2699995"/>
                <a:gd name="connsiteY2040" fmla="*/ 1899562 h 3820354"/>
                <a:gd name="connsiteX2041" fmla="*/ 604446 w 2699995"/>
                <a:gd name="connsiteY2041" fmla="*/ 1902513 h 3820354"/>
                <a:gd name="connsiteX2042" fmla="*/ 606918 w 2699995"/>
                <a:gd name="connsiteY2042" fmla="*/ 1905559 h 3820354"/>
                <a:gd name="connsiteX2043" fmla="*/ 609009 w 2699995"/>
                <a:gd name="connsiteY2043" fmla="*/ 1908700 h 3820354"/>
                <a:gd name="connsiteX2044" fmla="*/ 611291 w 2699995"/>
                <a:gd name="connsiteY2044" fmla="*/ 1912032 h 3820354"/>
                <a:gd name="connsiteX2045" fmla="*/ 613858 w 2699995"/>
                <a:gd name="connsiteY2045" fmla="*/ 1915364 h 3820354"/>
                <a:gd name="connsiteX2046" fmla="*/ 616234 w 2699995"/>
                <a:gd name="connsiteY2046" fmla="*/ 1918315 h 3820354"/>
                <a:gd name="connsiteX2047" fmla="*/ 618326 w 2699995"/>
                <a:gd name="connsiteY2047" fmla="*/ 1920790 h 3820354"/>
                <a:gd name="connsiteX2048" fmla="*/ 620417 w 2699995"/>
                <a:gd name="connsiteY2048" fmla="*/ 1923455 h 3820354"/>
                <a:gd name="connsiteX2049" fmla="*/ 622129 w 2699995"/>
                <a:gd name="connsiteY2049" fmla="*/ 1926025 h 3820354"/>
                <a:gd name="connsiteX2050" fmla="*/ 625361 w 2699995"/>
                <a:gd name="connsiteY2050" fmla="*/ 1930309 h 3820354"/>
                <a:gd name="connsiteX2051" fmla="*/ 628023 w 2699995"/>
                <a:gd name="connsiteY2051" fmla="*/ 1933736 h 3820354"/>
                <a:gd name="connsiteX2052" fmla="*/ 629734 w 2699995"/>
                <a:gd name="connsiteY2052" fmla="*/ 1936020 h 3820354"/>
                <a:gd name="connsiteX2053" fmla="*/ 632206 w 2699995"/>
                <a:gd name="connsiteY2053" fmla="*/ 1939162 h 3820354"/>
                <a:gd name="connsiteX2054" fmla="*/ 634107 w 2699995"/>
                <a:gd name="connsiteY2054" fmla="*/ 1941541 h 3820354"/>
                <a:gd name="connsiteX2055" fmla="*/ 636484 w 2699995"/>
                <a:gd name="connsiteY2055" fmla="*/ 1944778 h 3820354"/>
                <a:gd name="connsiteX2056" fmla="*/ 642949 w 2699995"/>
                <a:gd name="connsiteY2056" fmla="*/ 1951822 h 3820354"/>
                <a:gd name="connsiteX2057" fmla="*/ 645991 w 2699995"/>
                <a:gd name="connsiteY2057" fmla="*/ 1955439 h 3820354"/>
                <a:gd name="connsiteX2058" fmla="*/ 650840 w 2699995"/>
                <a:gd name="connsiteY2058" fmla="*/ 1960960 h 3820354"/>
                <a:gd name="connsiteX2059" fmla="*/ 659776 w 2699995"/>
                <a:gd name="connsiteY2059" fmla="*/ 1970765 h 3820354"/>
                <a:gd name="connsiteX2060" fmla="*/ 662438 w 2699995"/>
                <a:gd name="connsiteY2060" fmla="*/ 1974002 h 3820354"/>
                <a:gd name="connsiteX2061" fmla="*/ 664339 w 2699995"/>
                <a:gd name="connsiteY2061" fmla="*/ 1976096 h 3820354"/>
                <a:gd name="connsiteX2062" fmla="*/ 666621 w 2699995"/>
                <a:gd name="connsiteY2062" fmla="*/ 1978571 h 3820354"/>
                <a:gd name="connsiteX2063" fmla="*/ 668997 w 2699995"/>
                <a:gd name="connsiteY2063" fmla="*/ 1980855 h 3820354"/>
                <a:gd name="connsiteX2064" fmla="*/ 676223 w 2699995"/>
                <a:gd name="connsiteY2064" fmla="*/ 1987995 h 3820354"/>
                <a:gd name="connsiteX2065" fmla="*/ 678314 w 2699995"/>
                <a:gd name="connsiteY2065" fmla="*/ 1990184 h 3820354"/>
                <a:gd name="connsiteX2066" fmla="*/ 680025 w 2699995"/>
                <a:gd name="connsiteY2066" fmla="*/ 1991898 h 3820354"/>
                <a:gd name="connsiteX2067" fmla="*/ 682592 w 2699995"/>
                <a:gd name="connsiteY2067" fmla="*/ 1995039 h 3820354"/>
                <a:gd name="connsiteX2068" fmla="*/ 687061 w 2699995"/>
                <a:gd name="connsiteY2068" fmla="*/ 1999798 h 3820354"/>
                <a:gd name="connsiteX2069" fmla="*/ 691339 w 2699995"/>
                <a:gd name="connsiteY2069" fmla="*/ 2004463 h 3820354"/>
                <a:gd name="connsiteX2070" fmla="*/ 696187 w 2699995"/>
                <a:gd name="connsiteY2070" fmla="*/ 2009793 h 3820354"/>
                <a:gd name="connsiteX2071" fmla="*/ 700465 w 2699995"/>
                <a:gd name="connsiteY2071" fmla="*/ 2013792 h 3820354"/>
                <a:gd name="connsiteX2072" fmla="*/ 702652 w 2699995"/>
                <a:gd name="connsiteY2072" fmla="*/ 2015886 h 3820354"/>
                <a:gd name="connsiteX2073" fmla="*/ 704743 w 2699995"/>
                <a:gd name="connsiteY2073" fmla="*/ 2017980 h 3820354"/>
                <a:gd name="connsiteX2074" fmla="*/ 711208 w 2699995"/>
                <a:gd name="connsiteY2074" fmla="*/ 2023882 h 3820354"/>
                <a:gd name="connsiteX2075" fmla="*/ 713680 w 2699995"/>
                <a:gd name="connsiteY2075" fmla="*/ 2026262 h 3820354"/>
                <a:gd name="connsiteX2076" fmla="*/ 716246 w 2699995"/>
                <a:gd name="connsiteY2076" fmla="*/ 2028736 h 3820354"/>
                <a:gd name="connsiteX2077" fmla="*/ 718338 w 2699995"/>
                <a:gd name="connsiteY2077" fmla="*/ 2030736 h 3820354"/>
                <a:gd name="connsiteX2078" fmla="*/ 725753 w 2699995"/>
                <a:gd name="connsiteY2078" fmla="*/ 2037684 h 3820354"/>
                <a:gd name="connsiteX2079" fmla="*/ 728035 w 2699995"/>
                <a:gd name="connsiteY2079" fmla="*/ 2039874 h 3820354"/>
                <a:gd name="connsiteX2080" fmla="*/ 731457 w 2699995"/>
                <a:gd name="connsiteY2080" fmla="*/ 2043015 h 3820354"/>
                <a:gd name="connsiteX2081" fmla="*/ 734880 w 2699995"/>
                <a:gd name="connsiteY2081" fmla="*/ 2046156 h 3820354"/>
                <a:gd name="connsiteX2082" fmla="*/ 737067 w 2699995"/>
                <a:gd name="connsiteY2082" fmla="*/ 2048251 h 3820354"/>
                <a:gd name="connsiteX2083" fmla="*/ 741060 w 2699995"/>
                <a:gd name="connsiteY2083" fmla="*/ 2051963 h 3820354"/>
                <a:gd name="connsiteX2084" fmla="*/ 745813 w 2699995"/>
                <a:gd name="connsiteY2084" fmla="*/ 2056437 h 3820354"/>
                <a:gd name="connsiteX2085" fmla="*/ 750091 w 2699995"/>
                <a:gd name="connsiteY2085" fmla="*/ 2059293 h 3820354"/>
                <a:gd name="connsiteX2086" fmla="*/ 753894 w 2699995"/>
                <a:gd name="connsiteY2086" fmla="*/ 2062148 h 3820354"/>
                <a:gd name="connsiteX2087" fmla="*/ 756461 w 2699995"/>
                <a:gd name="connsiteY2087" fmla="*/ 2064528 h 3820354"/>
                <a:gd name="connsiteX2088" fmla="*/ 758362 w 2699995"/>
                <a:gd name="connsiteY2088" fmla="*/ 2066337 h 3820354"/>
                <a:gd name="connsiteX2089" fmla="*/ 760739 w 2699995"/>
                <a:gd name="connsiteY2089" fmla="*/ 2068526 h 3820354"/>
                <a:gd name="connsiteX2090" fmla="*/ 763306 w 2699995"/>
                <a:gd name="connsiteY2090" fmla="*/ 2070811 h 3820354"/>
                <a:gd name="connsiteX2091" fmla="*/ 765777 w 2699995"/>
                <a:gd name="connsiteY2091" fmla="*/ 2073000 h 3820354"/>
                <a:gd name="connsiteX2092" fmla="*/ 768344 w 2699995"/>
                <a:gd name="connsiteY2092" fmla="*/ 2074999 h 3820354"/>
                <a:gd name="connsiteX2093" fmla="*/ 771767 w 2699995"/>
                <a:gd name="connsiteY2093" fmla="*/ 2077665 h 3820354"/>
                <a:gd name="connsiteX2094" fmla="*/ 775094 w 2699995"/>
                <a:gd name="connsiteY2094" fmla="*/ 2080235 h 3820354"/>
                <a:gd name="connsiteX2095" fmla="*/ 778136 w 2699995"/>
                <a:gd name="connsiteY2095" fmla="*/ 2082520 h 3820354"/>
                <a:gd name="connsiteX2096" fmla="*/ 781464 w 2699995"/>
                <a:gd name="connsiteY2096" fmla="*/ 2085185 h 3820354"/>
                <a:gd name="connsiteX2097" fmla="*/ 784030 w 2699995"/>
                <a:gd name="connsiteY2097" fmla="*/ 2087279 h 3820354"/>
                <a:gd name="connsiteX2098" fmla="*/ 786217 w 2699995"/>
                <a:gd name="connsiteY2098" fmla="*/ 2089183 h 3820354"/>
                <a:gd name="connsiteX2099" fmla="*/ 788499 w 2699995"/>
                <a:gd name="connsiteY2099" fmla="*/ 2091182 h 3820354"/>
                <a:gd name="connsiteX2100" fmla="*/ 791256 w 2699995"/>
                <a:gd name="connsiteY2100" fmla="*/ 2093276 h 3820354"/>
                <a:gd name="connsiteX2101" fmla="*/ 794773 w 2699995"/>
                <a:gd name="connsiteY2101" fmla="*/ 2096037 h 3820354"/>
                <a:gd name="connsiteX2102" fmla="*/ 798766 w 2699995"/>
                <a:gd name="connsiteY2102" fmla="*/ 2098988 h 3820354"/>
                <a:gd name="connsiteX2103" fmla="*/ 801999 w 2699995"/>
                <a:gd name="connsiteY2103" fmla="*/ 2101272 h 3820354"/>
                <a:gd name="connsiteX2104" fmla="*/ 804470 w 2699995"/>
                <a:gd name="connsiteY2104" fmla="*/ 2103176 h 3820354"/>
                <a:gd name="connsiteX2105" fmla="*/ 807417 w 2699995"/>
                <a:gd name="connsiteY2105" fmla="*/ 2105365 h 3820354"/>
                <a:gd name="connsiteX2106" fmla="*/ 810459 w 2699995"/>
                <a:gd name="connsiteY2106" fmla="*/ 2107555 h 3820354"/>
                <a:gd name="connsiteX2107" fmla="*/ 814167 w 2699995"/>
                <a:gd name="connsiteY2107" fmla="*/ 2110125 h 3820354"/>
                <a:gd name="connsiteX2108" fmla="*/ 817400 w 2699995"/>
                <a:gd name="connsiteY2108" fmla="*/ 2112505 h 3820354"/>
                <a:gd name="connsiteX2109" fmla="*/ 820061 w 2699995"/>
                <a:gd name="connsiteY2109" fmla="*/ 2114504 h 3820354"/>
                <a:gd name="connsiteX2110" fmla="*/ 823009 w 2699995"/>
                <a:gd name="connsiteY2110" fmla="*/ 2116788 h 3820354"/>
                <a:gd name="connsiteX2111" fmla="*/ 825861 w 2699995"/>
                <a:gd name="connsiteY2111" fmla="*/ 2118882 h 3820354"/>
                <a:gd name="connsiteX2112" fmla="*/ 829568 w 2699995"/>
                <a:gd name="connsiteY2112" fmla="*/ 2121357 h 3820354"/>
                <a:gd name="connsiteX2113" fmla="*/ 833371 w 2699995"/>
                <a:gd name="connsiteY2113" fmla="*/ 2123928 h 3820354"/>
                <a:gd name="connsiteX2114" fmla="*/ 836603 w 2699995"/>
                <a:gd name="connsiteY2114" fmla="*/ 2126212 h 3820354"/>
                <a:gd name="connsiteX2115" fmla="*/ 839931 w 2699995"/>
                <a:gd name="connsiteY2115" fmla="*/ 2128497 h 3820354"/>
                <a:gd name="connsiteX2116" fmla="*/ 843163 w 2699995"/>
                <a:gd name="connsiteY2116" fmla="*/ 2130591 h 3820354"/>
                <a:gd name="connsiteX2117" fmla="*/ 847061 w 2699995"/>
                <a:gd name="connsiteY2117" fmla="*/ 2133161 h 3820354"/>
                <a:gd name="connsiteX2118" fmla="*/ 850293 w 2699995"/>
                <a:gd name="connsiteY2118" fmla="*/ 2135351 h 3820354"/>
                <a:gd name="connsiteX2119" fmla="*/ 855142 w 2699995"/>
                <a:gd name="connsiteY2119" fmla="*/ 2137635 h 3820354"/>
                <a:gd name="connsiteX2120" fmla="*/ 859895 w 2699995"/>
                <a:gd name="connsiteY2120" fmla="*/ 2140015 h 3820354"/>
                <a:gd name="connsiteX2121" fmla="*/ 862842 w 2699995"/>
                <a:gd name="connsiteY2121" fmla="*/ 2142014 h 3820354"/>
                <a:gd name="connsiteX2122" fmla="*/ 866550 w 2699995"/>
                <a:gd name="connsiteY2122" fmla="*/ 2144394 h 3820354"/>
                <a:gd name="connsiteX2123" fmla="*/ 870543 w 2699995"/>
                <a:gd name="connsiteY2123" fmla="*/ 2146678 h 3820354"/>
                <a:gd name="connsiteX2124" fmla="*/ 874251 w 2699995"/>
                <a:gd name="connsiteY2124" fmla="*/ 2148963 h 3820354"/>
                <a:gd name="connsiteX2125" fmla="*/ 878339 w 2699995"/>
                <a:gd name="connsiteY2125" fmla="*/ 2151438 h 3820354"/>
                <a:gd name="connsiteX2126" fmla="*/ 882236 w 2699995"/>
                <a:gd name="connsiteY2126" fmla="*/ 2153722 h 3820354"/>
                <a:gd name="connsiteX2127" fmla="*/ 885659 w 2699995"/>
                <a:gd name="connsiteY2127" fmla="*/ 2155817 h 3820354"/>
                <a:gd name="connsiteX2128" fmla="*/ 889842 w 2699995"/>
                <a:gd name="connsiteY2128" fmla="*/ 2158292 h 3820354"/>
                <a:gd name="connsiteX2129" fmla="*/ 893835 w 2699995"/>
                <a:gd name="connsiteY2129" fmla="*/ 2160576 h 3820354"/>
                <a:gd name="connsiteX2130" fmla="*/ 897542 w 2699995"/>
                <a:gd name="connsiteY2130" fmla="*/ 2162575 h 3820354"/>
                <a:gd name="connsiteX2131" fmla="*/ 902011 w 2699995"/>
                <a:gd name="connsiteY2131" fmla="*/ 2165241 h 3820354"/>
                <a:gd name="connsiteX2132" fmla="*/ 906004 w 2699995"/>
                <a:gd name="connsiteY2132" fmla="*/ 2167716 h 3820354"/>
                <a:gd name="connsiteX2133" fmla="*/ 909711 w 2699995"/>
                <a:gd name="connsiteY2133" fmla="*/ 2169810 h 3820354"/>
                <a:gd name="connsiteX2134" fmla="*/ 913989 w 2699995"/>
                <a:gd name="connsiteY2134" fmla="*/ 2172094 h 3820354"/>
                <a:gd name="connsiteX2135" fmla="*/ 918458 w 2699995"/>
                <a:gd name="connsiteY2135" fmla="*/ 2174379 h 3820354"/>
                <a:gd name="connsiteX2136" fmla="*/ 922831 w 2699995"/>
                <a:gd name="connsiteY2136" fmla="*/ 2176664 h 3820354"/>
                <a:gd name="connsiteX2137" fmla="*/ 926824 w 2699995"/>
                <a:gd name="connsiteY2137" fmla="*/ 2178853 h 3820354"/>
                <a:gd name="connsiteX2138" fmla="*/ 932433 w 2699995"/>
                <a:gd name="connsiteY2138" fmla="*/ 2181994 h 3820354"/>
                <a:gd name="connsiteX2139" fmla="*/ 936045 w 2699995"/>
                <a:gd name="connsiteY2139" fmla="*/ 2183612 h 3820354"/>
                <a:gd name="connsiteX2140" fmla="*/ 940608 w 2699995"/>
                <a:gd name="connsiteY2140" fmla="*/ 2185897 h 3820354"/>
                <a:gd name="connsiteX2141" fmla="*/ 944887 w 2699995"/>
                <a:gd name="connsiteY2141" fmla="*/ 2188182 h 3820354"/>
                <a:gd name="connsiteX2142" fmla="*/ 949164 w 2699995"/>
                <a:gd name="connsiteY2142" fmla="*/ 2190466 h 3820354"/>
                <a:gd name="connsiteX2143" fmla="*/ 953918 w 2699995"/>
                <a:gd name="connsiteY2143" fmla="*/ 2192751 h 3820354"/>
                <a:gd name="connsiteX2144" fmla="*/ 958576 w 2699995"/>
                <a:gd name="connsiteY2144" fmla="*/ 2194940 h 3820354"/>
                <a:gd name="connsiteX2145" fmla="*/ 963710 w 2699995"/>
                <a:gd name="connsiteY2145" fmla="*/ 2197320 h 3820354"/>
                <a:gd name="connsiteX2146" fmla="*/ 968749 w 2699995"/>
                <a:gd name="connsiteY2146" fmla="*/ 2199700 h 3820354"/>
                <a:gd name="connsiteX2147" fmla="*/ 973978 w 2699995"/>
                <a:gd name="connsiteY2147" fmla="*/ 2201984 h 3820354"/>
                <a:gd name="connsiteX2148" fmla="*/ 978351 w 2699995"/>
                <a:gd name="connsiteY2148" fmla="*/ 2203888 h 3820354"/>
                <a:gd name="connsiteX2149" fmla="*/ 984435 w 2699995"/>
                <a:gd name="connsiteY2149" fmla="*/ 2206744 h 3820354"/>
                <a:gd name="connsiteX2150" fmla="*/ 988618 w 2699995"/>
                <a:gd name="connsiteY2150" fmla="*/ 2208552 h 3820354"/>
                <a:gd name="connsiteX2151" fmla="*/ 995273 w 2699995"/>
                <a:gd name="connsiteY2151" fmla="*/ 2211313 h 3820354"/>
                <a:gd name="connsiteX2152" fmla="*/ 1000597 w 2699995"/>
                <a:gd name="connsiteY2152" fmla="*/ 2213407 h 3820354"/>
                <a:gd name="connsiteX2153" fmla="*/ 1007442 w 2699995"/>
                <a:gd name="connsiteY2153" fmla="*/ 2215692 h 3820354"/>
                <a:gd name="connsiteX2154" fmla="*/ 1015427 w 2699995"/>
                <a:gd name="connsiteY2154" fmla="*/ 2218072 h 3820354"/>
                <a:gd name="connsiteX2155" fmla="*/ 1023128 w 2699995"/>
                <a:gd name="connsiteY2155" fmla="*/ 2220832 h 3820354"/>
                <a:gd name="connsiteX2156" fmla="*/ 1027026 w 2699995"/>
                <a:gd name="connsiteY2156" fmla="*/ 2222736 h 3820354"/>
                <a:gd name="connsiteX2157" fmla="*/ 1032825 w 2699995"/>
                <a:gd name="connsiteY2157" fmla="*/ 2225021 h 3820354"/>
                <a:gd name="connsiteX2158" fmla="*/ 1040145 w 2699995"/>
                <a:gd name="connsiteY2158" fmla="*/ 2227591 h 3820354"/>
                <a:gd name="connsiteX2159" fmla="*/ 1046039 w 2699995"/>
                <a:gd name="connsiteY2159" fmla="*/ 2229590 h 3820354"/>
                <a:gd name="connsiteX2160" fmla="*/ 1052599 w 2699995"/>
                <a:gd name="connsiteY2160" fmla="*/ 2231874 h 3820354"/>
                <a:gd name="connsiteX2161" fmla="*/ 1059159 w 2699995"/>
                <a:gd name="connsiteY2161" fmla="*/ 2234159 h 3820354"/>
                <a:gd name="connsiteX2162" fmla="*/ 1066479 w 2699995"/>
                <a:gd name="connsiteY2162" fmla="*/ 2236634 h 3820354"/>
                <a:gd name="connsiteX2163" fmla="*/ 1073800 w 2699995"/>
                <a:gd name="connsiteY2163" fmla="*/ 2239109 h 3820354"/>
                <a:gd name="connsiteX2164" fmla="*/ 1080359 w 2699995"/>
                <a:gd name="connsiteY2164" fmla="*/ 2241203 h 3820354"/>
                <a:gd name="connsiteX2165" fmla="*/ 1090341 w 2699995"/>
                <a:gd name="connsiteY2165" fmla="*/ 2243868 h 3820354"/>
                <a:gd name="connsiteX2166" fmla="*/ 1096426 w 2699995"/>
                <a:gd name="connsiteY2166" fmla="*/ 2245867 h 3820354"/>
                <a:gd name="connsiteX2167" fmla="*/ 1104126 w 2699995"/>
                <a:gd name="connsiteY2167" fmla="*/ 2248152 h 3820354"/>
                <a:gd name="connsiteX2168" fmla="*/ 1112112 w 2699995"/>
                <a:gd name="connsiteY2168" fmla="*/ 2250437 h 3820354"/>
                <a:gd name="connsiteX2169" fmla="*/ 1120953 w 2699995"/>
                <a:gd name="connsiteY2169" fmla="*/ 2252721 h 3820354"/>
                <a:gd name="connsiteX2170" fmla="*/ 1129130 w 2699995"/>
                <a:gd name="connsiteY2170" fmla="*/ 2254625 h 3820354"/>
                <a:gd name="connsiteX2171" fmla="*/ 1139777 w 2699995"/>
                <a:gd name="connsiteY2171" fmla="*/ 2257195 h 3820354"/>
                <a:gd name="connsiteX2172" fmla="*/ 1148618 w 2699995"/>
                <a:gd name="connsiteY2172" fmla="*/ 2259289 h 3820354"/>
                <a:gd name="connsiteX2173" fmla="*/ 1161738 w 2699995"/>
                <a:gd name="connsiteY2173" fmla="*/ 2262145 h 3820354"/>
                <a:gd name="connsiteX2174" fmla="*/ 1169629 w 2699995"/>
                <a:gd name="connsiteY2174" fmla="*/ 2264049 h 3820354"/>
                <a:gd name="connsiteX2175" fmla="*/ 1179991 w 2699995"/>
                <a:gd name="connsiteY2175" fmla="*/ 2266048 h 3820354"/>
                <a:gd name="connsiteX2176" fmla="*/ 1197389 w 2699995"/>
                <a:gd name="connsiteY2176" fmla="*/ 2269189 h 3820354"/>
                <a:gd name="connsiteX2177" fmla="*/ 1208702 w 2699995"/>
                <a:gd name="connsiteY2177" fmla="*/ 2271093 h 3820354"/>
                <a:gd name="connsiteX2178" fmla="*/ 1217924 w 2699995"/>
                <a:gd name="connsiteY2178" fmla="*/ 2271950 h 3820354"/>
                <a:gd name="connsiteX2179" fmla="*/ 1224483 w 2699995"/>
                <a:gd name="connsiteY2179" fmla="*/ 2273187 h 3820354"/>
                <a:gd name="connsiteX2180" fmla="*/ 1245493 w 2699995"/>
                <a:gd name="connsiteY2180" fmla="*/ 2275853 h 3820354"/>
                <a:gd name="connsiteX2181" fmla="*/ 1255856 w 2699995"/>
                <a:gd name="connsiteY2181" fmla="*/ 2277090 h 3820354"/>
                <a:gd name="connsiteX2182" fmla="*/ 1262796 w 2699995"/>
                <a:gd name="connsiteY2182" fmla="*/ 2277852 h 3820354"/>
                <a:gd name="connsiteX2183" fmla="*/ 1268595 w 2699995"/>
                <a:gd name="connsiteY2183" fmla="*/ 2278518 h 3820354"/>
                <a:gd name="connsiteX2184" fmla="*/ 1318886 w 2699995"/>
                <a:gd name="connsiteY2184" fmla="*/ 2280707 h 3820354"/>
                <a:gd name="connsiteX2185" fmla="*/ 1337425 w 2699995"/>
                <a:gd name="connsiteY2185" fmla="*/ 2281374 h 3820354"/>
                <a:gd name="connsiteX2186" fmla="*/ 1362238 w 2699995"/>
                <a:gd name="connsiteY2186" fmla="*/ 2281659 h 3820354"/>
                <a:gd name="connsiteX2187" fmla="*/ 1362238 w 2699995"/>
                <a:gd name="connsiteY2187" fmla="*/ 2281659 h 382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Lst>
              <a:rect l="l" t="t" r="r" b="b"/>
              <a:pathLst>
                <a:path w="2699995" h="3820354">
                  <a:moveTo>
                    <a:pt x="1141" y="3818329"/>
                  </a:moveTo>
                  <a:cubicBezTo>
                    <a:pt x="-761" y="3813855"/>
                    <a:pt x="665" y="1248265"/>
                    <a:pt x="2567" y="1245885"/>
                  </a:cubicBezTo>
                  <a:cubicBezTo>
                    <a:pt x="4753" y="1243124"/>
                    <a:pt x="5514" y="1241125"/>
                    <a:pt x="5514" y="1238365"/>
                  </a:cubicBezTo>
                  <a:cubicBezTo>
                    <a:pt x="5514" y="1237223"/>
                    <a:pt x="6084" y="1232653"/>
                    <a:pt x="6845" y="1228275"/>
                  </a:cubicBezTo>
                  <a:cubicBezTo>
                    <a:pt x="8271" y="1219231"/>
                    <a:pt x="9127" y="1211045"/>
                    <a:pt x="9792" y="1199527"/>
                  </a:cubicBezTo>
                  <a:cubicBezTo>
                    <a:pt x="10457" y="1188865"/>
                    <a:pt x="10933" y="1184487"/>
                    <a:pt x="12074" y="1179917"/>
                  </a:cubicBezTo>
                  <a:cubicBezTo>
                    <a:pt x="13024" y="1176015"/>
                    <a:pt x="13500" y="1172397"/>
                    <a:pt x="14450" y="1161926"/>
                  </a:cubicBezTo>
                  <a:cubicBezTo>
                    <a:pt x="14736" y="1158880"/>
                    <a:pt x="15496" y="1153930"/>
                    <a:pt x="16352" y="1150503"/>
                  </a:cubicBezTo>
                  <a:cubicBezTo>
                    <a:pt x="17683" y="1144887"/>
                    <a:pt x="18253" y="1140984"/>
                    <a:pt x="18919" y="1133750"/>
                  </a:cubicBezTo>
                  <a:cubicBezTo>
                    <a:pt x="19489" y="1127372"/>
                    <a:pt x="20440" y="1121470"/>
                    <a:pt x="21485" y="1118710"/>
                  </a:cubicBezTo>
                  <a:cubicBezTo>
                    <a:pt x="22151" y="1116806"/>
                    <a:pt x="22816" y="1113379"/>
                    <a:pt x="23387" y="1109000"/>
                  </a:cubicBezTo>
                  <a:cubicBezTo>
                    <a:pt x="24338" y="1101480"/>
                    <a:pt x="24338" y="1101099"/>
                    <a:pt x="25764" y="1096720"/>
                  </a:cubicBezTo>
                  <a:cubicBezTo>
                    <a:pt x="26904" y="1093198"/>
                    <a:pt x="27855" y="1087868"/>
                    <a:pt x="28235" y="1083108"/>
                  </a:cubicBezTo>
                  <a:cubicBezTo>
                    <a:pt x="28521" y="1079872"/>
                    <a:pt x="28901" y="1078253"/>
                    <a:pt x="30707" y="1072161"/>
                  </a:cubicBezTo>
                  <a:cubicBezTo>
                    <a:pt x="31373" y="1070067"/>
                    <a:pt x="32228" y="1065403"/>
                    <a:pt x="32703" y="1061405"/>
                  </a:cubicBezTo>
                  <a:cubicBezTo>
                    <a:pt x="33369" y="1055979"/>
                    <a:pt x="33844" y="1053599"/>
                    <a:pt x="34795" y="1051219"/>
                  </a:cubicBezTo>
                  <a:cubicBezTo>
                    <a:pt x="35461" y="1049506"/>
                    <a:pt x="36316" y="1046555"/>
                    <a:pt x="36696" y="1044556"/>
                  </a:cubicBezTo>
                  <a:cubicBezTo>
                    <a:pt x="37837" y="1038463"/>
                    <a:pt x="38598" y="1035798"/>
                    <a:pt x="39834" y="1032752"/>
                  </a:cubicBezTo>
                  <a:cubicBezTo>
                    <a:pt x="40499" y="1031134"/>
                    <a:pt x="41260" y="1028278"/>
                    <a:pt x="41545" y="1026374"/>
                  </a:cubicBezTo>
                  <a:cubicBezTo>
                    <a:pt x="42305" y="1020663"/>
                    <a:pt x="43256" y="1016950"/>
                    <a:pt x="44397" y="1014570"/>
                  </a:cubicBezTo>
                  <a:cubicBezTo>
                    <a:pt x="44967" y="1013333"/>
                    <a:pt x="45728" y="1010668"/>
                    <a:pt x="46013" y="1008669"/>
                  </a:cubicBezTo>
                  <a:cubicBezTo>
                    <a:pt x="47344" y="1000577"/>
                    <a:pt x="47534" y="999530"/>
                    <a:pt x="48770" y="996579"/>
                  </a:cubicBezTo>
                  <a:cubicBezTo>
                    <a:pt x="49531" y="994771"/>
                    <a:pt x="50481" y="991153"/>
                    <a:pt x="51052" y="988012"/>
                  </a:cubicBezTo>
                  <a:cubicBezTo>
                    <a:pt x="51717" y="984205"/>
                    <a:pt x="52478" y="981634"/>
                    <a:pt x="53333" y="979731"/>
                  </a:cubicBezTo>
                  <a:cubicBezTo>
                    <a:pt x="54189" y="977922"/>
                    <a:pt x="55045" y="974971"/>
                    <a:pt x="55710" y="971544"/>
                  </a:cubicBezTo>
                  <a:cubicBezTo>
                    <a:pt x="56471" y="967356"/>
                    <a:pt x="57136" y="965547"/>
                    <a:pt x="58277" y="963548"/>
                  </a:cubicBezTo>
                  <a:cubicBezTo>
                    <a:pt x="59418" y="961549"/>
                    <a:pt x="59893" y="960026"/>
                    <a:pt x="60368" y="956885"/>
                  </a:cubicBezTo>
                  <a:cubicBezTo>
                    <a:pt x="60749" y="954124"/>
                    <a:pt x="61414" y="952030"/>
                    <a:pt x="62365" y="949936"/>
                  </a:cubicBezTo>
                  <a:cubicBezTo>
                    <a:pt x="64171" y="946128"/>
                    <a:pt x="64171" y="946223"/>
                    <a:pt x="64932" y="941369"/>
                  </a:cubicBezTo>
                  <a:cubicBezTo>
                    <a:pt x="65407" y="938322"/>
                    <a:pt x="66073" y="936133"/>
                    <a:pt x="67213" y="933658"/>
                  </a:cubicBezTo>
                  <a:cubicBezTo>
                    <a:pt x="68164" y="931469"/>
                    <a:pt x="69115" y="928613"/>
                    <a:pt x="69590" y="926328"/>
                  </a:cubicBezTo>
                  <a:cubicBezTo>
                    <a:pt x="70161" y="923473"/>
                    <a:pt x="70731" y="921854"/>
                    <a:pt x="71777" y="920141"/>
                  </a:cubicBezTo>
                  <a:cubicBezTo>
                    <a:pt x="72822" y="918523"/>
                    <a:pt x="73488" y="916619"/>
                    <a:pt x="73963" y="914049"/>
                  </a:cubicBezTo>
                  <a:cubicBezTo>
                    <a:pt x="74914" y="909670"/>
                    <a:pt x="75199" y="908718"/>
                    <a:pt x="76625" y="906624"/>
                  </a:cubicBezTo>
                  <a:cubicBezTo>
                    <a:pt x="77196" y="905767"/>
                    <a:pt x="77861" y="904054"/>
                    <a:pt x="78146" y="902721"/>
                  </a:cubicBezTo>
                  <a:cubicBezTo>
                    <a:pt x="79002" y="898247"/>
                    <a:pt x="79858" y="895582"/>
                    <a:pt x="81093" y="893678"/>
                  </a:cubicBezTo>
                  <a:cubicBezTo>
                    <a:pt x="81854" y="892536"/>
                    <a:pt x="82614" y="890251"/>
                    <a:pt x="83090" y="888157"/>
                  </a:cubicBezTo>
                  <a:cubicBezTo>
                    <a:pt x="83660" y="885491"/>
                    <a:pt x="84326" y="883968"/>
                    <a:pt x="85467" y="882350"/>
                  </a:cubicBezTo>
                  <a:cubicBezTo>
                    <a:pt x="86702" y="880637"/>
                    <a:pt x="87178" y="879304"/>
                    <a:pt x="87843" y="876067"/>
                  </a:cubicBezTo>
                  <a:cubicBezTo>
                    <a:pt x="88699" y="871879"/>
                    <a:pt x="88889" y="871308"/>
                    <a:pt x="90600" y="868928"/>
                  </a:cubicBezTo>
                  <a:cubicBezTo>
                    <a:pt x="91171" y="868167"/>
                    <a:pt x="92026" y="865787"/>
                    <a:pt x="92502" y="863788"/>
                  </a:cubicBezTo>
                  <a:cubicBezTo>
                    <a:pt x="93072" y="861218"/>
                    <a:pt x="93833" y="859409"/>
                    <a:pt x="94878" y="857886"/>
                  </a:cubicBezTo>
                  <a:cubicBezTo>
                    <a:pt x="95734" y="856553"/>
                    <a:pt x="96590" y="854554"/>
                    <a:pt x="97065" y="852841"/>
                  </a:cubicBezTo>
                  <a:cubicBezTo>
                    <a:pt x="97921" y="849414"/>
                    <a:pt x="98491" y="847986"/>
                    <a:pt x="99917" y="845892"/>
                  </a:cubicBezTo>
                  <a:cubicBezTo>
                    <a:pt x="100487" y="845035"/>
                    <a:pt x="101248" y="843227"/>
                    <a:pt x="101438" y="841989"/>
                  </a:cubicBezTo>
                  <a:cubicBezTo>
                    <a:pt x="102199" y="838372"/>
                    <a:pt x="102769" y="836849"/>
                    <a:pt x="104195" y="834850"/>
                  </a:cubicBezTo>
                  <a:cubicBezTo>
                    <a:pt x="105051" y="833612"/>
                    <a:pt x="105906" y="831613"/>
                    <a:pt x="106382" y="829329"/>
                  </a:cubicBezTo>
                  <a:cubicBezTo>
                    <a:pt x="106952" y="827139"/>
                    <a:pt x="107808" y="824855"/>
                    <a:pt x="108758" y="823427"/>
                  </a:cubicBezTo>
                  <a:cubicBezTo>
                    <a:pt x="109709" y="821999"/>
                    <a:pt x="110470" y="819905"/>
                    <a:pt x="110850" y="818001"/>
                  </a:cubicBezTo>
                  <a:cubicBezTo>
                    <a:pt x="111515" y="814860"/>
                    <a:pt x="112086" y="813622"/>
                    <a:pt x="113797" y="811052"/>
                  </a:cubicBezTo>
                  <a:cubicBezTo>
                    <a:pt x="114367" y="810195"/>
                    <a:pt x="115128" y="808577"/>
                    <a:pt x="115508" y="807435"/>
                  </a:cubicBezTo>
                  <a:cubicBezTo>
                    <a:pt x="115888" y="806292"/>
                    <a:pt x="116839" y="804484"/>
                    <a:pt x="117600" y="803437"/>
                  </a:cubicBezTo>
                  <a:cubicBezTo>
                    <a:pt x="118455" y="802390"/>
                    <a:pt x="119311" y="800867"/>
                    <a:pt x="119596" y="799915"/>
                  </a:cubicBezTo>
                  <a:cubicBezTo>
                    <a:pt x="120642" y="796107"/>
                    <a:pt x="120927" y="795441"/>
                    <a:pt x="122353" y="793442"/>
                  </a:cubicBezTo>
                  <a:cubicBezTo>
                    <a:pt x="123304" y="792109"/>
                    <a:pt x="124160" y="790015"/>
                    <a:pt x="124730" y="787921"/>
                  </a:cubicBezTo>
                  <a:cubicBezTo>
                    <a:pt x="125395" y="785636"/>
                    <a:pt x="126156" y="783923"/>
                    <a:pt x="127202" y="782590"/>
                  </a:cubicBezTo>
                  <a:cubicBezTo>
                    <a:pt x="128247" y="781257"/>
                    <a:pt x="128913" y="779924"/>
                    <a:pt x="129198" y="778211"/>
                  </a:cubicBezTo>
                  <a:cubicBezTo>
                    <a:pt x="129769" y="775260"/>
                    <a:pt x="130719" y="772976"/>
                    <a:pt x="131860" y="772024"/>
                  </a:cubicBezTo>
                  <a:cubicBezTo>
                    <a:pt x="132811" y="771167"/>
                    <a:pt x="133191" y="770215"/>
                    <a:pt x="134332" y="766407"/>
                  </a:cubicBezTo>
                  <a:cubicBezTo>
                    <a:pt x="134807" y="764884"/>
                    <a:pt x="135663" y="762790"/>
                    <a:pt x="136423" y="761838"/>
                  </a:cubicBezTo>
                  <a:cubicBezTo>
                    <a:pt x="137089" y="760886"/>
                    <a:pt x="138039" y="758887"/>
                    <a:pt x="138515" y="757269"/>
                  </a:cubicBezTo>
                  <a:cubicBezTo>
                    <a:pt x="138990" y="755651"/>
                    <a:pt x="140036" y="753652"/>
                    <a:pt x="140797" y="752700"/>
                  </a:cubicBezTo>
                  <a:cubicBezTo>
                    <a:pt x="141652" y="751653"/>
                    <a:pt x="142603" y="749749"/>
                    <a:pt x="143078" y="748131"/>
                  </a:cubicBezTo>
                  <a:cubicBezTo>
                    <a:pt x="143553" y="746608"/>
                    <a:pt x="144409" y="744799"/>
                    <a:pt x="144884" y="744228"/>
                  </a:cubicBezTo>
                  <a:cubicBezTo>
                    <a:pt x="146215" y="742705"/>
                    <a:pt x="146976" y="741087"/>
                    <a:pt x="147832" y="738326"/>
                  </a:cubicBezTo>
                  <a:cubicBezTo>
                    <a:pt x="148212" y="737089"/>
                    <a:pt x="149162" y="735280"/>
                    <a:pt x="149923" y="734233"/>
                  </a:cubicBezTo>
                  <a:cubicBezTo>
                    <a:pt x="150684" y="733281"/>
                    <a:pt x="151634" y="731472"/>
                    <a:pt x="152015" y="730235"/>
                  </a:cubicBezTo>
                  <a:cubicBezTo>
                    <a:pt x="152490" y="728521"/>
                    <a:pt x="153060" y="727665"/>
                    <a:pt x="154391" y="726713"/>
                  </a:cubicBezTo>
                  <a:cubicBezTo>
                    <a:pt x="155722" y="725666"/>
                    <a:pt x="156198" y="724904"/>
                    <a:pt x="156958" y="722619"/>
                  </a:cubicBezTo>
                  <a:cubicBezTo>
                    <a:pt x="157434" y="720906"/>
                    <a:pt x="158384" y="719193"/>
                    <a:pt x="159240" y="718145"/>
                  </a:cubicBezTo>
                  <a:cubicBezTo>
                    <a:pt x="160095" y="717098"/>
                    <a:pt x="161046" y="715290"/>
                    <a:pt x="161521" y="713576"/>
                  </a:cubicBezTo>
                  <a:cubicBezTo>
                    <a:pt x="162092" y="711863"/>
                    <a:pt x="162948" y="710054"/>
                    <a:pt x="163708" y="709198"/>
                  </a:cubicBezTo>
                  <a:cubicBezTo>
                    <a:pt x="164469" y="708341"/>
                    <a:pt x="165419" y="706532"/>
                    <a:pt x="165990" y="704533"/>
                  </a:cubicBezTo>
                  <a:cubicBezTo>
                    <a:pt x="166655" y="702249"/>
                    <a:pt x="167416" y="700916"/>
                    <a:pt x="168461" y="699869"/>
                  </a:cubicBezTo>
                  <a:cubicBezTo>
                    <a:pt x="169317" y="699012"/>
                    <a:pt x="170268" y="697394"/>
                    <a:pt x="170743" y="695966"/>
                  </a:cubicBezTo>
                  <a:cubicBezTo>
                    <a:pt x="171218" y="694633"/>
                    <a:pt x="172264" y="692825"/>
                    <a:pt x="173120" y="691873"/>
                  </a:cubicBezTo>
                  <a:cubicBezTo>
                    <a:pt x="173976" y="690921"/>
                    <a:pt x="174926" y="689207"/>
                    <a:pt x="175306" y="687970"/>
                  </a:cubicBezTo>
                  <a:cubicBezTo>
                    <a:pt x="175687" y="686732"/>
                    <a:pt x="176637" y="685019"/>
                    <a:pt x="177398" y="684257"/>
                  </a:cubicBezTo>
                  <a:cubicBezTo>
                    <a:pt x="178539" y="682925"/>
                    <a:pt x="180440" y="679117"/>
                    <a:pt x="180440" y="678070"/>
                  </a:cubicBezTo>
                  <a:cubicBezTo>
                    <a:pt x="180440" y="677880"/>
                    <a:pt x="181106" y="677118"/>
                    <a:pt x="181866" y="676357"/>
                  </a:cubicBezTo>
                  <a:cubicBezTo>
                    <a:pt x="182817" y="675405"/>
                    <a:pt x="183672" y="674072"/>
                    <a:pt x="184243" y="672359"/>
                  </a:cubicBezTo>
                  <a:cubicBezTo>
                    <a:pt x="184813" y="670835"/>
                    <a:pt x="185764" y="668932"/>
                    <a:pt x="186715" y="667885"/>
                  </a:cubicBezTo>
                  <a:cubicBezTo>
                    <a:pt x="187570" y="666837"/>
                    <a:pt x="188616" y="665124"/>
                    <a:pt x="188996" y="663982"/>
                  </a:cubicBezTo>
                  <a:cubicBezTo>
                    <a:pt x="189377" y="662839"/>
                    <a:pt x="190422" y="661031"/>
                    <a:pt x="191183" y="659984"/>
                  </a:cubicBezTo>
                  <a:cubicBezTo>
                    <a:pt x="192038" y="658937"/>
                    <a:pt x="193084" y="656938"/>
                    <a:pt x="193654" y="655605"/>
                  </a:cubicBezTo>
                  <a:cubicBezTo>
                    <a:pt x="194225" y="654272"/>
                    <a:pt x="195176" y="652559"/>
                    <a:pt x="195841" y="651892"/>
                  </a:cubicBezTo>
                  <a:cubicBezTo>
                    <a:pt x="196507" y="651226"/>
                    <a:pt x="197552" y="649798"/>
                    <a:pt x="198123" y="648751"/>
                  </a:cubicBezTo>
                  <a:cubicBezTo>
                    <a:pt x="198693" y="647704"/>
                    <a:pt x="199929" y="646181"/>
                    <a:pt x="200690" y="645324"/>
                  </a:cubicBezTo>
                  <a:cubicBezTo>
                    <a:pt x="201545" y="644468"/>
                    <a:pt x="202401" y="642944"/>
                    <a:pt x="202686" y="642088"/>
                  </a:cubicBezTo>
                  <a:cubicBezTo>
                    <a:pt x="202971" y="641136"/>
                    <a:pt x="203827" y="639803"/>
                    <a:pt x="204588" y="639137"/>
                  </a:cubicBezTo>
                  <a:cubicBezTo>
                    <a:pt x="205348" y="638471"/>
                    <a:pt x="206584" y="636567"/>
                    <a:pt x="207250" y="634948"/>
                  </a:cubicBezTo>
                  <a:cubicBezTo>
                    <a:pt x="208010" y="633330"/>
                    <a:pt x="209056" y="631522"/>
                    <a:pt x="209721" y="630855"/>
                  </a:cubicBezTo>
                  <a:cubicBezTo>
                    <a:pt x="210387" y="630189"/>
                    <a:pt x="211337" y="628666"/>
                    <a:pt x="211813" y="627619"/>
                  </a:cubicBezTo>
                  <a:cubicBezTo>
                    <a:pt x="212288" y="626476"/>
                    <a:pt x="213334" y="624858"/>
                    <a:pt x="214094" y="623906"/>
                  </a:cubicBezTo>
                  <a:cubicBezTo>
                    <a:pt x="214855" y="622954"/>
                    <a:pt x="215901" y="621336"/>
                    <a:pt x="216281" y="620194"/>
                  </a:cubicBezTo>
                  <a:cubicBezTo>
                    <a:pt x="216661" y="619052"/>
                    <a:pt x="217612" y="617528"/>
                    <a:pt x="218372" y="616767"/>
                  </a:cubicBezTo>
                  <a:cubicBezTo>
                    <a:pt x="219133" y="616101"/>
                    <a:pt x="220179" y="614387"/>
                    <a:pt x="220844" y="613054"/>
                  </a:cubicBezTo>
                  <a:cubicBezTo>
                    <a:pt x="221415" y="611722"/>
                    <a:pt x="222555" y="609913"/>
                    <a:pt x="223411" y="608961"/>
                  </a:cubicBezTo>
                  <a:cubicBezTo>
                    <a:pt x="224172" y="608009"/>
                    <a:pt x="225217" y="606486"/>
                    <a:pt x="225598" y="605439"/>
                  </a:cubicBezTo>
                  <a:cubicBezTo>
                    <a:pt x="225978" y="604392"/>
                    <a:pt x="226928" y="602869"/>
                    <a:pt x="227689" y="602107"/>
                  </a:cubicBezTo>
                  <a:cubicBezTo>
                    <a:pt x="228450" y="601346"/>
                    <a:pt x="229591" y="599633"/>
                    <a:pt x="230161" y="598300"/>
                  </a:cubicBezTo>
                  <a:cubicBezTo>
                    <a:pt x="230731" y="596967"/>
                    <a:pt x="231872" y="595254"/>
                    <a:pt x="232728" y="594302"/>
                  </a:cubicBezTo>
                  <a:cubicBezTo>
                    <a:pt x="233583" y="593445"/>
                    <a:pt x="234439" y="592017"/>
                    <a:pt x="234819" y="591256"/>
                  </a:cubicBezTo>
                  <a:cubicBezTo>
                    <a:pt x="235105" y="590494"/>
                    <a:pt x="236055" y="589257"/>
                    <a:pt x="236721" y="588590"/>
                  </a:cubicBezTo>
                  <a:cubicBezTo>
                    <a:pt x="237481" y="587924"/>
                    <a:pt x="238622" y="586211"/>
                    <a:pt x="239288" y="584878"/>
                  </a:cubicBezTo>
                  <a:cubicBezTo>
                    <a:pt x="239953" y="583545"/>
                    <a:pt x="241189" y="581737"/>
                    <a:pt x="241949" y="580880"/>
                  </a:cubicBezTo>
                  <a:cubicBezTo>
                    <a:pt x="242710" y="580023"/>
                    <a:pt x="243661" y="578595"/>
                    <a:pt x="244041" y="577739"/>
                  </a:cubicBezTo>
                  <a:cubicBezTo>
                    <a:pt x="244421" y="576882"/>
                    <a:pt x="245372" y="575454"/>
                    <a:pt x="246323" y="574502"/>
                  </a:cubicBezTo>
                  <a:cubicBezTo>
                    <a:pt x="247178" y="573550"/>
                    <a:pt x="248224" y="572313"/>
                    <a:pt x="248604" y="571742"/>
                  </a:cubicBezTo>
                  <a:cubicBezTo>
                    <a:pt x="248984" y="571170"/>
                    <a:pt x="249935" y="570218"/>
                    <a:pt x="250696" y="569743"/>
                  </a:cubicBezTo>
                  <a:cubicBezTo>
                    <a:pt x="251552" y="569171"/>
                    <a:pt x="252407" y="568219"/>
                    <a:pt x="252787" y="567268"/>
                  </a:cubicBezTo>
                  <a:cubicBezTo>
                    <a:pt x="253168" y="566411"/>
                    <a:pt x="254213" y="564793"/>
                    <a:pt x="255069" y="563650"/>
                  </a:cubicBezTo>
                  <a:cubicBezTo>
                    <a:pt x="256020" y="562508"/>
                    <a:pt x="257255" y="560604"/>
                    <a:pt x="257826" y="559462"/>
                  </a:cubicBezTo>
                  <a:cubicBezTo>
                    <a:pt x="258396" y="558320"/>
                    <a:pt x="259442" y="556987"/>
                    <a:pt x="260108" y="556511"/>
                  </a:cubicBezTo>
                  <a:cubicBezTo>
                    <a:pt x="260773" y="556035"/>
                    <a:pt x="261629" y="554893"/>
                    <a:pt x="262009" y="553941"/>
                  </a:cubicBezTo>
                  <a:cubicBezTo>
                    <a:pt x="262389" y="552989"/>
                    <a:pt x="263340" y="551466"/>
                    <a:pt x="264100" y="550609"/>
                  </a:cubicBezTo>
                  <a:cubicBezTo>
                    <a:pt x="264861" y="549752"/>
                    <a:pt x="266002" y="548039"/>
                    <a:pt x="266667" y="546897"/>
                  </a:cubicBezTo>
                  <a:cubicBezTo>
                    <a:pt x="267333" y="545659"/>
                    <a:pt x="268569" y="543851"/>
                    <a:pt x="269614" y="542803"/>
                  </a:cubicBezTo>
                  <a:cubicBezTo>
                    <a:pt x="270660" y="541756"/>
                    <a:pt x="271421" y="540709"/>
                    <a:pt x="271421" y="540424"/>
                  </a:cubicBezTo>
                  <a:cubicBezTo>
                    <a:pt x="271421" y="540138"/>
                    <a:pt x="272372" y="538996"/>
                    <a:pt x="273512" y="537758"/>
                  </a:cubicBezTo>
                  <a:cubicBezTo>
                    <a:pt x="274653" y="536521"/>
                    <a:pt x="275604" y="535283"/>
                    <a:pt x="275604" y="535093"/>
                  </a:cubicBezTo>
                  <a:cubicBezTo>
                    <a:pt x="275604" y="534903"/>
                    <a:pt x="276554" y="533665"/>
                    <a:pt x="277695" y="532428"/>
                  </a:cubicBezTo>
                  <a:cubicBezTo>
                    <a:pt x="278836" y="531190"/>
                    <a:pt x="280167" y="529382"/>
                    <a:pt x="280737" y="528430"/>
                  </a:cubicBezTo>
                  <a:cubicBezTo>
                    <a:pt x="281213" y="527478"/>
                    <a:pt x="282449" y="525764"/>
                    <a:pt x="283494" y="524717"/>
                  </a:cubicBezTo>
                  <a:cubicBezTo>
                    <a:pt x="284540" y="523670"/>
                    <a:pt x="285301" y="522528"/>
                    <a:pt x="285301" y="522147"/>
                  </a:cubicBezTo>
                  <a:cubicBezTo>
                    <a:pt x="285301" y="521766"/>
                    <a:pt x="286061" y="520814"/>
                    <a:pt x="287012" y="519958"/>
                  </a:cubicBezTo>
                  <a:cubicBezTo>
                    <a:pt x="287963" y="519101"/>
                    <a:pt x="289199" y="517578"/>
                    <a:pt x="289674" y="516531"/>
                  </a:cubicBezTo>
                  <a:cubicBezTo>
                    <a:pt x="290244" y="515484"/>
                    <a:pt x="291100" y="514341"/>
                    <a:pt x="291575" y="513865"/>
                  </a:cubicBezTo>
                  <a:cubicBezTo>
                    <a:pt x="292051" y="513389"/>
                    <a:pt x="293382" y="511676"/>
                    <a:pt x="294522" y="510058"/>
                  </a:cubicBezTo>
                  <a:cubicBezTo>
                    <a:pt x="295663" y="508439"/>
                    <a:pt x="296804" y="507012"/>
                    <a:pt x="297184" y="506916"/>
                  </a:cubicBezTo>
                  <a:cubicBezTo>
                    <a:pt x="297470" y="506821"/>
                    <a:pt x="298230" y="505774"/>
                    <a:pt x="298705" y="504727"/>
                  </a:cubicBezTo>
                  <a:cubicBezTo>
                    <a:pt x="299276" y="503680"/>
                    <a:pt x="300321" y="502157"/>
                    <a:pt x="301082" y="501490"/>
                  </a:cubicBezTo>
                  <a:cubicBezTo>
                    <a:pt x="301843" y="500824"/>
                    <a:pt x="302793" y="499587"/>
                    <a:pt x="303174" y="498920"/>
                  </a:cubicBezTo>
                  <a:cubicBezTo>
                    <a:pt x="304124" y="497112"/>
                    <a:pt x="308117" y="492828"/>
                    <a:pt x="309828" y="491876"/>
                  </a:cubicBezTo>
                  <a:cubicBezTo>
                    <a:pt x="310589" y="491400"/>
                    <a:pt x="311825" y="490163"/>
                    <a:pt x="312490" y="489116"/>
                  </a:cubicBezTo>
                  <a:cubicBezTo>
                    <a:pt x="313156" y="488069"/>
                    <a:pt x="314202" y="486926"/>
                    <a:pt x="314772" y="486545"/>
                  </a:cubicBezTo>
                  <a:cubicBezTo>
                    <a:pt x="315342" y="486165"/>
                    <a:pt x="315913" y="485498"/>
                    <a:pt x="316103" y="485118"/>
                  </a:cubicBezTo>
                  <a:cubicBezTo>
                    <a:pt x="316293" y="484737"/>
                    <a:pt x="317434" y="483214"/>
                    <a:pt x="318765" y="481691"/>
                  </a:cubicBezTo>
                  <a:cubicBezTo>
                    <a:pt x="320096" y="480263"/>
                    <a:pt x="321712" y="478264"/>
                    <a:pt x="322283" y="477217"/>
                  </a:cubicBezTo>
                  <a:cubicBezTo>
                    <a:pt x="322948" y="476170"/>
                    <a:pt x="323899" y="475027"/>
                    <a:pt x="324469" y="474647"/>
                  </a:cubicBezTo>
                  <a:cubicBezTo>
                    <a:pt x="325039" y="474266"/>
                    <a:pt x="325895" y="473219"/>
                    <a:pt x="326370" y="472362"/>
                  </a:cubicBezTo>
                  <a:cubicBezTo>
                    <a:pt x="326846" y="471505"/>
                    <a:pt x="327892" y="470268"/>
                    <a:pt x="328747" y="469601"/>
                  </a:cubicBezTo>
                  <a:cubicBezTo>
                    <a:pt x="329603" y="468935"/>
                    <a:pt x="330553" y="467888"/>
                    <a:pt x="330934" y="467222"/>
                  </a:cubicBezTo>
                  <a:cubicBezTo>
                    <a:pt x="331314" y="466555"/>
                    <a:pt x="332455" y="465032"/>
                    <a:pt x="333501" y="463985"/>
                  </a:cubicBezTo>
                  <a:cubicBezTo>
                    <a:pt x="336638" y="460844"/>
                    <a:pt x="338920" y="458179"/>
                    <a:pt x="340250" y="456180"/>
                  </a:cubicBezTo>
                  <a:cubicBezTo>
                    <a:pt x="340916" y="455132"/>
                    <a:pt x="341772" y="454085"/>
                    <a:pt x="342247" y="453705"/>
                  </a:cubicBezTo>
                  <a:cubicBezTo>
                    <a:pt x="342627" y="453324"/>
                    <a:pt x="343768" y="452086"/>
                    <a:pt x="344719" y="450849"/>
                  </a:cubicBezTo>
                  <a:cubicBezTo>
                    <a:pt x="345669" y="449611"/>
                    <a:pt x="347095" y="447898"/>
                    <a:pt x="347951" y="447041"/>
                  </a:cubicBezTo>
                  <a:cubicBezTo>
                    <a:pt x="348806" y="446184"/>
                    <a:pt x="350518" y="444376"/>
                    <a:pt x="351754" y="442948"/>
                  </a:cubicBezTo>
                  <a:cubicBezTo>
                    <a:pt x="352990" y="441520"/>
                    <a:pt x="354986" y="439426"/>
                    <a:pt x="356222" y="438284"/>
                  </a:cubicBezTo>
                  <a:cubicBezTo>
                    <a:pt x="357363" y="437141"/>
                    <a:pt x="358789" y="435523"/>
                    <a:pt x="359264" y="434762"/>
                  </a:cubicBezTo>
                  <a:cubicBezTo>
                    <a:pt x="359739" y="434000"/>
                    <a:pt x="360785" y="432953"/>
                    <a:pt x="361451" y="432572"/>
                  </a:cubicBezTo>
                  <a:cubicBezTo>
                    <a:pt x="362116" y="432191"/>
                    <a:pt x="363067" y="431335"/>
                    <a:pt x="363352" y="430668"/>
                  </a:cubicBezTo>
                  <a:cubicBezTo>
                    <a:pt x="363732" y="430002"/>
                    <a:pt x="364588" y="428955"/>
                    <a:pt x="365349" y="428384"/>
                  </a:cubicBezTo>
                  <a:cubicBezTo>
                    <a:pt x="366109" y="427717"/>
                    <a:pt x="367155" y="426575"/>
                    <a:pt x="367630" y="425814"/>
                  </a:cubicBezTo>
                  <a:cubicBezTo>
                    <a:pt x="368105" y="425052"/>
                    <a:pt x="369246" y="423910"/>
                    <a:pt x="370007" y="423339"/>
                  </a:cubicBezTo>
                  <a:cubicBezTo>
                    <a:pt x="370862" y="422767"/>
                    <a:pt x="371908" y="421625"/>
                    <a:pt x="372384" y="420673"/>
                  </a:cubicBezTo>
                  <a:cubicBezTo>
                    <a:pt x="372859" y="419817"/>
                    <a:pt x="373810" y="418769"/>
                    <a:pt x="374475" y="418389"/>
                  </a:cubicBezTo>
                  <a:cubicBezTo>
                    <a:pt x="375141" y="418008"/>
                    <a:pt x="376091" y="417151"/>
                    <a:pt x="376567" y="416390"/>
                  </a:cubicBezTo>
                  <a:cubicBezTo>
                    <a:pt x="377042" y="415628"/>
                    <a:pt x="378183" y="414581"/>
                    <a:pt x="379038" y="414105"/>
                  </a:cubicBezTo>
                  <a:cubicBezTo>
                    <a:pt x="379989" y="413629"/>
                    <a:pt x="381225" y="412487"/>
                    <a:pt x="381795" y="411535"/>
                  </a:cubicBezTo>
                  <a:cubicBezTo>
                    <a:pt x="382366" y="410678"/>
                    <a:pt x="383412" y="409631"/>
                    <a:pt x="384077" y="409250"/>
                  </a:cubicBezTo>
                  <a:cubicBezTo>
                    <a:pt x="384742" y="408870"/>
                    <a:pt x="385313" y="408394"/>
                    <a:pt x="385313" y="408203"/>
                  </a:cubicBezTo>
                  <a:cubicBezTo>
                    <a:pt x="385313" y="408013"/>
                    <a:pt x="386549" y="406585"/>
                    <a:pt x="388165" y="404967"/>
                  </a:cubicBezTo>
                  <a:cubicBezTo>
                    <a:pt x="389686" y="403444"/>
                    <a:pt x="391302" y="401825"/>
                    <a:pt x="391683" y="401445"/>
                  </a:cubicBezTo>
                  <a:cubicBezTo>
                    <a:pt x="392063" y="401064"/>
                    <a:pt x="393013" y="400112"/>
                    <a:pt x="393774" y="399350"/>
                  </a:cubicBezTo>
                  <a:cubicBezTo>
                    <a:pt x="395485" y="397732"/>
                    <a:pt x="397387" y="395828"/>
                    <a:pt x="398813" y="394401"/>
                  </a:cubicBezTo>
                  <a:cubicBezTo>
                    <a:pt x="399383" y="393829"/>
                    <a:pt x="400524" y="392687"/>
                    <a:pt x="401379" y="391926"/>
                  </a:cubicBezTo>
                  <a:cubicBezTo>
                    <a:pt x="403376" y="390022"/>
                    <a:pt x="403661" y="389641"/>
                    <a:pt x="406894" y="386309"/>
                  </a:cubicBezTo>
                  <a:cubicBezTo>
                    <a:pt x="410031" y="382978"/>
                    <a:pt x="409936" y="383073"/>
                    <a:pt x="412122" y="380979"/>
                  </a:cubicBezTo>
                  <a:cubicBezTo>
                    <a:pt x="413073" y="380027"/>
                    <a:pt x="414214" y="378980"/>
                    <a:pt x="414689" y="378504"/>
                  </a:cubicBezTo>
                  <a:cubicBezTo>
                    <a:pt x="415164" y="378028"/>
                    <a:pt x="416210" y="376981"/>
                    <a:pt x="416971" y="376219"/>
                  </a:cubicBezTo>
                  <a:cubicBezTo>
                    <a:pt x="418492" y="374791"/>
                    <a:pt x="420298" y="372983"/>
                    <a:pt x="421819" y="371459"/>
                  </a:cubicBezTo>
                  <a:cubicBezTo>
                    <a:pt x="422295" y="370984"/>
                    <a:pt x="423435" y="369841"/>
                    <a:pt x="424386" y="368985"/>
                  </a:cubicBezTo>
                  <a:cubicBezTo>
                    <a:pt x="425337" y="368033"/>
                    <a:pt x="426192" y="367176"/>
                    <a:pt x="426382" y="367081"/>
                  </a:cubicBezTo>
                  <a:cubicBezTo>
                    <a:pt x="426573" y="366890"/>
                    <a:pt x="427618" y="365843"/>
                    <a:pt x="428664" y="364796"/>
                  </a:cubicBezTo>
                  <a:cubicBezTo>
                    <a:pt x="429805" y="363654"/>
                    <a:pt x="431041" y="362416"/>
                    <a:pt x="431516" y="361940"/>
                  </a:cubicBezTo>
                  <a:cubicBezTo>
                    <a:pt x="431991" y="361464"/>
                    <a:pt x="432752" y="360703"/>
                    <a:pt x="433323" y="360227"/>
                  </a:cubicBezTo>
                  <a:cubicBezTo>
                    <a:pt x="433893" y="359751"/>
                    <a:pt x="435509" y="358228"/>
                    <a:pt x="436935" y="356800"/>
                  </a:cubicBezTo>
                  <a:cubicBezTo>
                    <a:pt x="438361" y="355372"/>
                    <a:pt x="439787" y="354230"/>
                    <a:pt x="440072" y="354230"/>
                  </a:cubicBezTo>
                  <a:cubicBezTo>
                    <a:pt x="440358" y="354230"/>
                    <a:pt x="441023" y="353564"/>
                    <a:pt x="441594" y="352707"/>
                  </a:cubicBezTo>
                  <a:cubicBezTo>
                    <a:pt x="442164" y="351850"/>
                    <a:pt x="443400" y="350708"/>
                    <a:pt x="444255" y="350137"/>
                  </a:cubicBezTo>
                  <a:cubicBezTo>
                    <a:pt x="445111" y="349566"/>
                    <a:pt x="446632" y="348328"/>
                    <a:pt x="447583" y="347376"/>
                  </a:cubicBezTo>
                  <a:cubicBezTo>
                    <a:pt x="450150" y="344901"/>
                    <a:pt x="454998" y="340618"/>
                    <a:pt x="456899" y="339285"/>
                  </a:cubicBezTo>
                  <a:cubicBezTo>
                    <a:pt x="457850" y="338619"/>
                    <a:pt x="458706" y="337857"/>
                    <a:pt x="458801" y="337476"/>
                  </a:cubicBezTo>
                  <a:cubicBezTo>
                    <a:pt x="458896" y="337191"/>
                    <a:pt x="459942" y="336524"/>
                    <a:pt x="460988" y="335953"/>
                  </a:cubicBezTo>
                  <a:cubicBezTo>
                    <a:pt x="462128" y="335477"/>
                    <a:pt x="463935" y="334145"/>
                    <a:pt x="464980" y="333097"/>
                  </a:cubicBezTo>
                  <a:cubicBezTo>
                    <a:pt x="466121" y="332050"/>
                    <a:pt x="467357" y="330813"/>
                    <a:pt x="467833" y="330337"/>
                  </a:cubicBezTo>
                  <a:cubicBezTo>
                    <a:pt x="468308" y="329861"/>
                    <a:pt x="469258" y="328909"/>
                    <a:pt x="469924" y="328243"/>
                  </a:cubicBezTo>
                  <a:cubicBezTo>
                    <a:pt x="473061" y="325197"/>
                    <a:pt x="479811" y="319390"/>
                    <a:pt x="483234" y="316820"/>
                  </a:cubicBezTo>
                  <a:cubicBezTo>
                    <a:pt x="484660" y="315773"/>
                    <a:pt x="486181" y="314535"/>
                    <a:pt x="486561" y="313964"/>
                  </a:cubicBezTo>
                  <a:cubicBezTo>
                    <a:pt x="487036" y="313488"/>
                    <a:pt x="488082" y="312727"/>
                    <a:pt x="488843" y="312346"/>
                  </a:cubicBezTo>
                  <a:cubicBezTo>
                    <a:pt x="489698" y="311965"/>
                    <a:pt x="490934" y="310823"/>
                    <a:pt x="491695" y="309966"/>
                  </a:cubicBezTo>
                  <a:cubicBezTo>
                    <a:pt x="492455" y="309109"/>
                    <a:pt x="493596" y="308157"/>
                    <a:pt x="494262" y="307872"/>
                  </a:cubicBezTo>
                  <a:cubicBezTo>
                    <a:pt x="494927" y="307586"/>
                    <a:pt x="495878" y="306730"/>
                    <a:pt x="496448" y="305873"/>
                  </a:cubicBezTo>
                  <a:cubicBezTo>
                    <a:pt x="497018" y="305016"/>
                    <a:pt x="498159" y="304064"/>
                    <a:pt x="499015" y="303588"/>
                  </a:cubicBezTo>
                  <a:cubicBezTo>
                    <a:pt x="499871" y="303112"/>
                    <a:pt x="501011" y="302256"/>
                    <a:pt x="501582" y="301589"/>
                  </a:cubicBezTo>
                  <a:cubicBezTo>
                    <a:pt x="502152" y="300923"/>
                    <a:pt x="503388" y="299876"/>
                    <a:pt x="504434" y="299114"/>
                  </a:cubicBezTo>
                  <a:cubicBezTo>
                    <a:pt x="505480" y="298448"/>
                    <a:pt x="506716" y="297401"/>
                    <a:pt x="507286" y="296734"/>
                  </a:cubicBezTo>
                  <a:cubicBezTo>
                    <a:pt x="507856" y="296163"/>
                    <a:pt x="509282" y="294926"/>
                    <a:pt x="510613" y="294164"/>
                  </a:cubicBezTo>
                  <a:cubicBezTo>
                    <a:pt x="511944" y="293308"/>
                    <a:pt x="513465" y="292165"/>
                    <a:pt x="513941" y="291499"/>
                  </a:cubicBezTo>
                  <a:cubicBezTo>
                    <a:pt x="514511" y="290833"/>
                    <a:pt x="515747" y="289881"/>
                    <a:pt x="516698" y="289310"/>
                  </a:cubicBezTo>
                  <a:cubicBezTo>
                    <a:pt x="517648" y="288738"/>
                    <a:pt x="518789" y="287786"/>
                    <a:pt x="519074" y="287215"/>
                  </a:cubicBezTo>
                  <a:cubicBezTo>
                    <a:pt x="519360" y="286644"/>
                    <a:pt x="520500" y="285692"/>
                    <a:pt x="521451" y="285121"/>
                  </a:cubicBezTo>
                  <a:cubicBezTo>
                    <a:pt x="522402" y="284550"/>
                    <a:pt x="523733" y="283503"/>
                    <a:pt x="524303" y="282646"/>
                  </a:cubicBezTo>
                  <a:cubicBezTo>
                    <a:pt x="524874" y="281885"/>
                    <a:pt x="526109" y="280933"/>
                    <a:pt x="526870" y="280552"/>
                  </a:cubicBezTo>
                  <a:cubicBezTo>
                    <a:pt x="527726" y="280171"/>
                    <a:pt x="529247" y="279029"/>
                    <a:pt x="530292" y="278077"/>
                  </a:cubicBezTo>
                  <a:cubicBezTo>
                    <a:pt x="531338" y="277125"/>
                    <a:pt x="533049" y="275888"/>
                    <a:pt x="534095" y="275412"/>
                  </a:cubicBezTo>
                  <a:cubicBezTo>
                    <a:pt x="535046" y="274936"/>
                    <a:pt x="536282" y="273984"/>
                    <a:pt x="536757" y="273317"/>
                  </a:cubicBezTo>
                  <a:cubicBezTo>
                    <a:pt x="537232" y="272651"/>
                    <a:pt x="538564" y="271604"/>
                    <a:pt x="539704" y="271033"/>
                  </a:cubicBezTo>
                  <a:cubicBezTo>
                    <a:pt x="540845" y="270462"/>
                    <a:pt x="542081" y="269510"/>
                    <a:pt x="542461" y="268939"/>
                  </a:cubicBezTo>
                  <a:cubicBezTo>
                    <a:pt x="542841" y="268368"/>
                    <a:pt x="543982" y="267416"/>
                    <a:pt x="545123" y="266844"/>
                  </a:cubicBezTo>
                  <a:cubicBezTo>
                    <a:pt x="546169" y="266273"/>
                    <a:pt x="547880" y="265036"/>
                    <a:pt x="548831" y="264179"/>
                  </a:cubicBezTo>
                  <a:cubicBezTo>
                    <a:pt x="549782" y="263322"/>
                    <a:pt x="551208" y="262275"/>
                    <a:pt x="551968" y="261895"/>
                  </a:cubicBezTo>
                  <a:cubicBezTo>
                    <a:pt x="552729" y="261514"/>
                    <a:pt x="554155" y="260467"/>
                    <a:pt x="555105" y="259610"/>
                  </a:cubicBezTo>
                  <a:cubicBezTo>
                    <a:pt x="556056" y="258753"/>
                    <a:pt x="557862" y="257611"/>
                    <a:pt x="559098" y="257135"/>
                  </a:cubicBezTo>
                  <a:cubicBezTo>
                    <a:pt x="560334" y="256659"/>
                    <a:pt x="562140" y="255612"/>
                    <a:pt x="563091" y="254850"/>
                  </a:cubicBezTo>
                  <a:cubicBezTo>
                    <a:pt x="564042" y="253994"/>
                    <a:pt x="565658" y="252947"/>
                    <a:pt x="566704" y="252375"/>
                  </a:cubicBezTo>
                  <a:cubicBezTo>
                    <a:pt x="567749" y="251804"/>
                    <a:pt x="568985" y="250852"/>
                    <a:pt x="569556" y="250091"/>
                  </a:cubicBezTo>
                  <a:cubicBezTo>
                    <a:pt x="570126" y="249424"/>
                    <a:pt x="571267" y="248473"/>
                    <a:pt x="572123" y="247997"/>
                  </a:cubicBezTo>
                  <a:cubicBezTo>
                    <a:pt x="572978" y="247521"/>
                    <a:pt x="574214" y="246569"/>
                    <a:pt x="574690" y="245902"/>
                  </a:cubicBezTo>
                  <a:cubicBezTo>
                    <a:pt x="575165" y="245236"/>
                    <a:pt x="576686" y="244094"/>
                    <a:pt x="578017" y="243427"/>
                  </a:cubicBezTo>
                  <a:cubicBezTo>
                    <a:pt x="579348" y="242761"/>
                    <a:pt x="581059" y="241619"/>
                    <a:pt x="581820" y="240952"/>
                  </a:cubicBezTo>
                  <a:cubicBezTo>
                    <a:pt x="582580" y="240286"/>
                    <a:pt x="584292" y="239239"/>
                    <a:pt x="585432" y="238668"/>
                  </a:cubicBezTo>
                  <a:cubicBezTo>
                    <a:pt x="586668" y="238097"/>
                    <a:pt x="587999" y="237240"/>
                    <a:pt x="588379" y="236574"/>
                  </a:cubicBezTo>
                  <a:cubicBezTo>
                    <a:pt x="588760" y="236003"/>
                    <a:pt x="590281" y="234955"/>
                    <a:pt x="591612" y="234289"/>
                  </a:cubicBezTo>
                  <a:cubicBezTo>
                    <a:pt x="593038" y="233623"/>
                    <a:pt x="594844" y="232385"/>
                    <a:pt x="595700" y="231624"/>
                  </a:cubicBezTo>
                  <a:cubicBezTo>
                    <a:pt x="596555" y="230862"/>
                    <a:pt x="598076" y="229815"/>
                    <a:pt x="599122" y="229434"/>
                  </a:cubicBezTo>
                  <a:cubicBezTo>
                    <a:pt x="600168" y="228958"/>
                    <a:pt x="601404" y="228006"/>
                    <a:pt x="601974" y="227245"/>
                  </a:cubicBezTo>
                  <a:cubicBezTo>
                    <a:pt x="602545" y="226483"/>
                    <a:pt x="603780" y="225532"/>
                    <a:pt x="604731" y="225151"/>
                  </a:cubicBezTo>
                  <a:cubicBezTo>
                    <a:pt x="605777" y="224675"/>
                    <a:pt x="607393" y="223628"/>
                    <a:pt x="608534" y="222676"/>
                  </a:cubicBezTo>
                  <a:cubicBezTo>
                    <a:pt x="609580" y="221724"/>
                    <a:pt x="611481" y="220582"/>
                    <a:pt x="612622" y="220106"/>
                  </a:cubicBezTo>
                  <a:cubicBezTo>
                    <a:pt x="613763" y="219630"/>
                    <a:pt x="615094" y="218678"/>
                    <a:pt x="615569" y="218011"/>
                  </a:cubicBezTo>
                  <a:cubicBezTo>
                    <a:pt x="615949" y="217345"/>
                    <a:pt x="617375" y="216393"/>
                    <a:pt x="618611" y="215917"/>
                  </a:cubicBezTo>
                  <a:cubicBezTo>
                    <a:pt x="619847" y="215346"/>
                    <a:pt x="621558" y="214299"/>
                    <a:pt x="622509" y="213537"/>
                  </a:cubicBezTo>
                  <a:cubicBezTo>
                    <a:pt x="623365" y="212776"/>
                    <a:pt x="624981" y="211729"/>
                    <a:pt x="626026" y="211253"/>
                  </a:cubicBezTo>
                  <a:cubicBezTo>
                    <a:pt x="627072" y="210777"/>
                    <a:pt x="628688" y="209635"/>
                    <a:pt x="629639" y="208778"/>
                  </a:cubicBezTo>
                  <a:cubicBezTo>
                    <a:pt x="630590" y="207921"/>
                    <a:pt x="632206" y="206874"/>
                    <a:pt x="633157" y="206493"/>
                  </a:cubicBezTo>
                  <a:cubicBezTo>
                    <a:pt x="634203" y="206113"/>
                    <a:pt x="635819" y="205065"/>
                    <a:pt x="636864" y="204114"/>
                  </a:cubicBezTo>
                  <a:cubicBezTo>
                    <a:pt x="637910" y="203257"/>
                    <a:pt x="639526" y="202210"/>
                    <a:pt x="640477" y="202019"/>
                  </a:cubicBezTo>
                  <a:cubicBezTo>
                    <a:pt x="641428" y="201734"/>
                    <a:pt x="642854" y="200877"/>
                    <a:pt x="643709" y="200020"/>
                  </a:cubicBezTo>
                  <a:cubicBezTo>
                    <a:pt x="644565" y="199164"/>
                    <a:pt x="646371" y="198021"/>
                    <a:pt x="647892" y="197450"/>
                  </a:cubicBezTo>
                  <a:cubicBezTo>
                    <a:pt x="649508" y="196784"/>
                    <a:pt x="651220" y="195737"/>
                    <a:pt x="652170" y="194785"/>
                  </a:cubicBezTo>
                  <a:cubicBezTo>
                    <a:pt x="653026" y="193928"/>
                    <a:pt x="654452" y="192976"/>
                    <a:pt x="655403" y="192691"/>
                  </a:cubicBezTo>
                  <a:cubicBezTo>
                    <a:pt x="656353" y="192405"/>
                    <a:pt x="657970" y="191548"/>
                    <a:pt x="658920" y="190692"/>
                  </a:cubicBezTo>
                  <a:cubicBezTo>
                    <a:pt x="659966" y="189835"/>
                    <a:pt x="661867" y="188693"/>
                    <a:pt x="663293" y="188026"/>
                  </a:cubicBezTo>
                  <a:cubicBezTo>
                    <a:pt x="664719" y="187360"/>
                    <a:pt x="666145" y="186503"/>
                    <a:pt x="666431" y="185932"/>
                  </a:cubicBezTo>
                  <a:cubicBezTo>
                    <a:pt x="666716" y="185456"/>
                    <a:pt x="668142" y="184504"/>
                    <a:pt x="669758" y="183743"/>
                  </a:cubicBezTo>
                  <a:cubicBezTo>
                    <a:pt x="671279" y="183076"/>
                    <a:pt x="673276" y="181839"/>
                    <a:pt x="674131" y="181077"/>
                  </a:cubicBezTo>
                  <a:cubicBezTo>
                    <a:pt x="675557" y="179745"/>
                    <a:pt x="676413" y="179459"/>
                    <a:pt x="680691" y="178412"/>
                  </a:cubicBezTo>
                  <a:cubicBezTo>
                    <a:pt x="681737" y="178126"/>
                    <a:pt x="683258" y="177365"/>
                    <a:pt x="684114" y="176603"/>
                  </a:cubicBezTo>
                  <a:cubicBezTo>
                    <a:pt x="684969" y="175842"/>
                    <a:pt x="686775" y="174795"/>
                    <a:pt x="688106" y="174319"/>
                  </a:cubicBezTo>
                  <a:cubicBezTo>
                    <a:pt x="689437" y="173843"/>
                    <a:pt x="691149" y="172891"/>
                    <a:pt x="692004" y="172224"/>
                  </a:cubicBezTo>
                  <a:cubicBezTo>
                    <a:pt x="692765" y="171558"/>
                    <a:pt x="694856" y="170416"/>
                    <a:pt x="696472" y="169750"/>
                  </a:cubicBezTo>
                  <a:cubicBezTo>
                    <a:pt x="698183" y="169083"/>
                    <a:pt x="700275" y="167941"/>
                    <a:pt x="701131" y="167275"/>
                  </a:cubicBezTo>
                  <a:cubicBezTo>
                    <a:pt x="701986" y="166608"/>
                    <a:pt x="703888" y="165561"/>
                    <a:pt x="705314" y="164990"/>
                  </a:cubicBezTo>
                  <a:cubicBezTo>
                    <a:pt x="706740" y="164419"/>
                    <a:pt x="708546" y="163372"/>
                    <a:pt x="709497" y="162610"/>
                  </a:cubicBezTo>
                  <a:cubicBezTo>
                    <a:pt x="710352" y="161849"/>
                    <a:pt x="712159" y="160897"/>
                    <a:pt x="713395" y="160421"/>
                  </a:cubicBezTo>
                  <a:cubicBezTo>
                    <a:pt x="714726" y="160040"/>
                    <a:pt x="716437" y="159088"/>
                    <a:pt x="717388" y="158231"/>
                  </a:cubicBezTo>
                  <a:cubicBezTo>
                    <a:pt x="718338" y="157375"/>
                    <a:pt x="720144" y="156423"/>
                    <a:pt x="721571" y="155947"/>
                  </a:cubicBezTo>
                  <a:cubicBezTo>
                    <a:pt x="722901" y="155471"/>
                    <a:pt x="724708" y="154519"/>
                    <a:pt x="725563" y="153757"/>
                  </a:cubicBezTo>
                  <a:cubicBezTo>
                    <a:pt x="726419" y="152996"/>
                    <a:pt x="728225" y="151949"/>
                    <a:pt x="729651" y="151378"/>
                  </a:cubicBezTo>
                  <a:cubicBezTo>
                    <a:pt x="731077" y="150807"/>
                    <a:pt x="732979" y="149759"/>
                    <a:pt x="734025" y="148998"/>
                  </a:cubicBezTo>
                  <a:cubicBezTo>
                    <a:pt x="735165" y="148141"/>
                    <a:pt x="736972" y="147189"/>
                    <a:pt x="738873" y="146713"/>
                  </a:cubicBezTo>
                  <a:cubicBezTo>
                    <a:pt x="740964" y="146047"/>
                    <a:pt x="742485" y="145381"/>
                    <a:pt x="743817" y="144143"/>
                  </a:cubicBezTo>
                  <a:cubicBezTo>
                    <a:pt x="744862" y="143286"/>
                    <a:pt x="746003" y="142525"/>
                    <a:pt x="746288" y="142525"/>
                  </a:cubicBezTo>
                  <a:cubicBezTo>
                    <a:pt x="747524" y="142525"/>
                    <a:pt x="751422" y="140811"/>
                    <a:pt x="752848" y="139669"/>
                  </a:cubicBezTo>
                  <a:cubicBezTo>
                    <a:pt x="753704" y="139003"/>
                    <a:pt x="755510" y="138051"/>
                    <a:pt x="757126" y="137575"/>
                  </a:cubicBezTo>
                  <a:cubicBezTo>
                    <a:pt x="758932" y="137004"/>
                    <a:pt x="760644" y="136147"/>
                    <a:pt x="761880" y="135195"/>
                  </a:cubicBezTo>
                  <a:cubicBezTo>
                    <a:pt x="763210" y="134148"/>
                    <a:pt x="764731" y="133387"/>
                    <a:pt x="766443" y="132911"/>
                  </a:cubicBezTo>
                  <a:cubicBezTo>
                    <a:pt x="768154" y="132435"/>
                    <a:pt x="769770" y="131673"/>
                    <a:pt x="771006" y="130626"/>
                  </a:cubicBezTo>
                  <a:cubicBezTo>
                    <a:pt x="772147" y="129769"/>
                    <a:pt x="773763" y="128817"/>
                    <a:pt x="774904" y="128532"/>
                  </a:cubicBezTo>
                  <a:cubicBezTo>
                    <a:pt x="777376" y="127961"/>
                    <a:pt x="779087" y="127104"/>
                    <a:pt x="780893" y="125581"/>
                  </a:cubicBezTo>
                  <a:cubicBezTo>
                    <a:pt x="781654" y="124915"/>
                    <a:pt x="783365" y="124153"/>
                    <a:pt x="784791" y="123677"/>
                  </a:cubicBezTo>
                  <a:cubicBezTo>
                    <a:pt x="786217" y="123296"/>
                    <a:pt x="788309" y="122249"/>
                    <a:pt x="789545" y="121392"/>
                  </a:cubicBezTo>
                  <a:cubicBezTo>
                    <a:pt x="790780" y="120536"/>
                    <a:pt x="792206" y="119679"/>
                    <a:pt x="792777" y="119584"/>
                  </a:cubicBezTo>
                  <a:cubicBezTo>
                    <a:pt x="796484" y="118822"/>
                    <a:pt x="798671" y="117966"/>
                    <a:pt x="800097" y="116823"/>
                  </a:cubicBezTo>
                  <a:cubicBezTo>
                    <a:pt x="801143" y="116062"/>
                    <a:pt x="803044" y="115205"/>
                    <a:pt x="805136" y="114634"/>
                  </a:cubicBezTo>
                  <a:cubicBezTo>
                    <a:pt x="807132" y="114063"/>
                    <a:pt x="809414" y="113111"/>
                    <a:pt x="810745" y="112159"/>
                  </a:cubicBezTo>
                  <a:cubicBezTo>
                    <a:pt x="812171" y="111207"/>
                    <a:pt x="814167" y="110350"/>
                    <a:pt x="816259" y="109779"/>
                  </a:cubicBezTo>
                  <a:cubicBezTo>
                    <a:pt x="818540" y="109208"/>
                    <a:pt x="820157" y="108542"/>
                    <a:pt x="821393" y="107495"/>
                  </a:cubicBezTo>
                  <a:cubicBezTo>
                    <a:pt x="822438" y="106733"/>
                    <a:pt x="824340" y="105781"/>
                    <a:pt x="825575" y="105496"/>
                  </a:cubicBezTo>
                  <a:cubicBezTo>
                    <a:pt x="826906" y="105115"/>
                    <a:pt x="828903" y="104353"/>
                    <a:pt x="830044" y="103782"/>
                  </a:cubicBezTo>
                  <a:cubicBezTo>
                    <a:pt x="831185" y="103211"/>
                    <a:pt x="832801" y="102354"/>
                    <a:pt x="833656" y="101973"/>
                  </a:cubicBezTo>
                  <a:cubicBezTo>
                    <a:pt x="834512" y="101593"/>
                    <a:pt x="837174" y="100926"/>
                    <a:pt x="839646" y="100641"/>
                  </a:cubicBezTo>
                  <a:cubicBezTo>
                    <a:pt x="842307" y="100260"/>
                    <a:pt x="844589" y="99784"/>
                    <a:pt x="845065" y="99403"/>
                  </a:cubicBezTo>
                  <a:cubicBezTo>
                    <a:pt x="845540" y="99023"/>
                    <a:pt x="846586" y="98261"/>
                    <a:pt x="847346" y="97690"/>
                  </a:cubicBezTo>
                  <a:cubicBezTo>
                    <a:pt x="848107" y="97119"/>
                    <a:pt x="850103" y="96452"/>
                    <a:pt x="852004" y="96072"/>
                  </a:cubicBezTo>
                  <a:cubicBezTo>
                    <a:pt x="855522" y="95405"/>
                    <a:pt x="856948" y="94739"/>
                    <a:pt x="859135" y="93216"/>
                  </a:cubicBezTo>
                  <a:cubicBezTo>
                    <a:pt x="859895" y="92645"/>
                    <a:pt x="861987" y="91883"/>
                    <a:pt x="863793" y="91502"/>
                  </a:cubicBezTo>
                  <a:cubicBezTo>
                    <a:pt x="867121" y="90836"/>
                    <a:pt x="868737" y="90170"/>
                    <a:pt x="870638" y="88742"/>
                  </a:cubicBezTo>
                  <a:cubicBezTo>
                    <a:pt x="871208" y="88266"/>
                    <a:pt x="873395" y="87504"/>
                    <a:pt x="875486" y="87028"/>
                  </a:cubicBezTo>
                  <a:cubicBezTo>
                    <a:pt x="877578" y="86553"/>
                    <a:pt x="880525" y="85410"/>
                    <a:pt x="881951" y="84649"/>
                  </a:cubicBezTo>
                  <a:cubicBezTo>
                    <a:pt x="883472" y="83792"/>
                    <a:pt x="886229" y="82745"/>
                    <a:pt x="888226" y="82269"/>
                  </a:cubicBezTo>
                  <a:cubicBezTo>
                    <a:pt x="890222" y="81793"/>
                    <a:pt x="892599" y="80936"/>
                    <a:pt x="893454" y="80270"/>
                  </a:cubicBezTo>
                  <a:cubicBezTo>
                    <a:pt x="895641" y="78842"/>
                    <a:pt x="896211" y="78556"/>
                    <a:pt x="900109" y="77605"/>
                  </a:cubicBezTo>
                  <a:cubicBezTo>
                    <a:pt x="901915" y="77129"/>
                    <a:pt x="904482" y="76177"/>
                    <a:pt x="905813" y="75415"/>
                  </a:cubicBezTo>
                  <a:cubicBezTo>
                    <a:pt x="907430" y="74463"/>
                    <a:pt x="909426" y="73797"/>
                    <a:pt x="912373" y="73131"/>
                  </a:cubicBezTo>
                  <a:cubicBezTo>
                    <a:pt x="915035" y="72559"/>
                    <a:pt x="917602" y="71703"/>
                    <a:pt x="919408" y="70846"/>
                  </a:cubicBezTo>
                  <a:cubicBezTo>
                    <a:pt x="921024" y="69989"/>
                    <a:pt x="923876" y="69037"/>
                    <a:pt x="926158" y="68561"/>
                  </a:cubicBezTo>
                  <a:cubicBezTo>
                    <a:pt x="928345" y="68085"/>
                    <a:pt x="931482" y="67038"/>
                    <a:pt x="933193" y="66277"/>
                  </a:cubicBezTo>
                  <a:cubicBezTo>
                    <a:pt x="934904" y="65420"/>
                    <a:pt x="938042" y="64468"/>
                    <a:pt x="940133" y="63992"/>
                  </a:cubicBezTo>
                  <a:cubicBezTo>
                    <a:pt x="942225" y="63516"/>
                    <a:pt x="945647" y="62469"/>
                    <a:pt x="947548" y="61612"/>
                  </a:cubicBezTo>
                  <a:cubicBezTo>
                    <a:pt x="949640" y="60661"/>
                    <a:pt x="952682" y="59709"/>
                    <a:pt x="954679" y="59328"/>
                  </a:cubicBezTo>
                  <a:cubicBezTo>
                    <a:pt x="957055" y="58852"/>
                    <a:pt x="959337" y="58186"/>
                    <a:pt x="961524" y="57043"/>
                  </a:cubicBezTo>
                  <a:cubicBezTo>
                    <a:pt x="963615" y="55996"/>
                    <a:pt x="965801" y="55235"/>
                    <a:pt x="967608" y="54949"/>
                  </a:cubicBezTo>
                  <a:cubicBezTo>
                    <a:pt x="972456" y="54188"/>
                    <a:pt x="974643" y="53616"/>
                    <a:pt x="976639" y="52664"/>
                  </a:cubicBezTo>
                  <a:cubicBezTo>
                    <a:pt x="979111" y="51427"/>
                    <a:pt x="982344" y="50570"/>
                    <a:pt x="987002" y="49809"/>
                  </a:cubicBezTo>
                  <a:cubicBezTo>
                    <a:pt x="989379" y="49428"/>
                    <a:pt x="992136" y="48666"/>
                    <a:pt x="994132" y="47715"/>
                  </a:cubicBezTo>
                  <a:cubicBezTo>
                    <a:pt x="997269" y="46382"/>
                    <a:pt x="998695" y="46001"/>
                    <a:pt x="1005255" y="44954"/>
                  </a:cubicBezTo>
                  <a:cubicBezTo>
                    <a:pt x="1006776" y="44764"/>
                    <a:pt x="1009153" y="44002"/>
                    <a:pt x="1010484" y="43336"/>
                  </a:cubicBezTo>
                  <a:cubicBezTo>
                    <a:pt x="1013431" y="41908"/>
                    <a:pt x="1014952" y="41527"/>
                    <a:pt x="1020466" y="40670"/>
                  </a:cubicBezTo>
                  <a:cubicBezTo>
                    <a:pt x="1022843" y="40290"/>
                    <a:pt x="1025410" y="39623"/>
                    <a:pt x="1026550" y="39052"/>
                  </a:cubicBezTo>
                  <a:cubicBezTo>
                    <a:pt x="1029498" y="37624"/>
                    <a:pt x="1032540" y="36863"/>
                    <a:pt x="1038434" y="36101"/>
                  </a:cubicBezTo>
                  <a:cubicBezTo>
                    <a:pt x="1041381" y="35720"/>
                    <a:pt x="1044804" y="35054"/>
                    <a:pt x="1046230" y="34578"/>
                  </a:cubicBezTo>
                  <a:cubicBezTo>
                    <a:pt x="1052314" y="32484"/>
                    <a:pt x="1053835" y="32103"/>
                    <a:pt x="1058874" y="31437"/>
                  </a:cubicBezTo>
                  <a:cubicBezTo>
                    <a:pt x="1062011" y="31056"/>
                    <a:pt x="1065433" y="30295"/>
                    <a:pt x="1067050" y="29723"/>
                  </a:cubicBezTo>
                  <a:cubicBezTo>
                    <a:pt x="1071898" y="27915"/>
                    <a:pt x="1073419" y="27534"/>
                    <a:pt x="1077317" y="27058"/>
                  </a:cubicBezTo>
                  <a:cubicBezTo>
                    <a:pt x="1083021" y="26392"/>
                    <a:pt x="1085493" y="25916"/>
                    <a:pt x="1088535" y="24583"/>
                  </a:cubicBezTo>
                  <a:cubicBezTo>
                    <a:pt x="1091958" y="23155"/>
                    <a:pt x="1097567" y="22394"/>
                    <a:pt x="1105838" y="22299"/>
                  </a:cubicBezTo>
                  <a:cubicBezTo>
                    <a:pt x="1113063" y="22299"/>
                    <a:pt x="1119528" y="21251"/>
                    <a:pt x="1124756" y="19633"/>
                  </a:cubicBezTo>
                  <a:cubicBezTo>
                    <a:pt x="1127513" y="18776"/>
                    <a:pt x="1129985" y="18300"/>
                    <a:pt x="1133883" y="18015"/>
                  </a:cubicBezTo>
                  <a:cubicBezTo>
                    <a:pt x="1139777" y="17539"/>
                    <a:pt x="1149284" y="15921"/>
                    <a:pt x="1152231" y="14874"/>
                  </a:cubicBezTo>
                  <a:cubicBezTo>
                    <a:pt x="1154133" y="14207"/>
                    <a:pt x="1157840" y="13731"/>
                    <a:pt x="1167347" y="13065"/>
                  </a:cubicBezTo>
                  <a:cubicBezTo>
                    <a:pt x="1176188" y="12399"/>
                    <a:pt x="1180466" y="11923"/>
                    <a:pt x="1182463" y="11256"/>
                  </a:cubicBezTo>
                  <a:cubicBezTo>
                    <a:pt x="1183509" y="10876"/>
                    <a:pt x="1185030" y="10590"/>
                    <a:pt x="1185790" y="10590"/>
                  </a:cubicBezTo>
                  <a:cubicBezTo>
                    <a:pt x="1186551" y="10590"/>
                    <a:pt x="1187977" y="10400"/>
                    <a:pt x="1188833" y="10114"/>
                  </a:cubicBezTo>
                  <a:cubicBezTo>
                    <a:pt x="1190639" y="9543"/>
                    <a:pt x="1195678" y="8972"/>
                    <a:pt x="1203568" y="8496"/>
                  </a:cubicBezTo>
                  <a:cubicBezTo>
                    <a:pt x="1212980" y="7829"/>
                    <a:pt x="1217068" y="7354"/>
                    <a:pt x="1218969" y="6687"/>
                  </a:cubicBezTo>
                  <a:cubicBezTo>
                    <a:pt x="1220205" y="6211"/>
                    <a:pt x="1221536" y="6116"/>
                    <a:pt x="1224103" y="6306"/>
                  </a:cubicBezTo>
                  <a:cubicBezTo>
                    <a:pt x="1226860" y="6497"/>
                    <a:pt x="1228096" y="6306"/>
                    <a:pt x="1230377" y="5640"/>
                  </a:cubicBezTo>
                  <a:cubicBezTo>
                    <a:pt x="1232564" y="4974"/>
                    <a:pt x="1234941" y="4688"/>
                    <a:pt x="1240170" y="4498"/>
                  </a:cubicBezTo>
                  <a:cubicBezTo>
                    <a:pt x="1266789" y="3546"/>
                    <a:pt x="1279718" y="2784"/>
                    <a:pt x="1282665" y="2023"/>
                  </a:cubicBezTo>
                  <a:cubicBezTo>
                    <a:pt x="1284947" y="1452"/>
                    <a:pt x="1287799" y="1356"/>
                    <a:pt x="1299683" y="1452"/>
                  </a:cubicBezTo>
                  <a:cubicBezTo>
                    <a:pt x="1311851" y="1452"/>
                    <a:pt x="1314513" y="1452"/>
                    <a:pt x="1316985" y="785"/>
                  </a:cubicBezTo>
                  <a:cubicBezTo>
                    <a:pt x="1321358" y="-262"/>
                    <a:pt x="1380586" y="-262"/>
                    <a:pt x="1385434" y="785"/>
                  </a:cubicBezTo>
                  <a:cubicBezTo>
                    <a:pt x="1387906" y="1356"/>
                    <a:pt x="1391804" y="1452"/>
                    <a:pt x="1405018" y="1547"/>
                  </a:cubicBezTo>
                  <a:cubicBezTo>
                    <a:pt x="1417853" y="1547"/>
                    <a:pt x="1421751" y="1737"/>
                    <a:pt x="1422701" y="2213"/>
                  </a:cubicBezTo>
                  <a:cubicBezTo>
                    <a:pt x="1423462" y="2594"/>
                    <a:pt x="1426694" y="2880"/>
                    <a:pt x="1430687" y="3165"/>
                  </a:cubicBezTo>
                  <a:cubicBezTo>
                    <a:pt x="1442000" y="3736"/>
                    <a:pt x="1453123" y="4307"/>
                    <a:pt x="1459778" y="4688"/>
                  </a:cubicBezTo>
                  <a:cubicBezTo>
                    <a:pt x="1464056" y="4879"/>
                    <a:pt x="1466718" y="5259"/>
                    <a:pt x="1467954" y="5735"/>
                  </a:cubicBezTo>
                  <a:cubicBezTo>
                    <a:pt x="1469380" y="6306"/>
                    <a:pt x="1470616" y="6402"/>
                    <a:pt x="1473183" y="6211"/>
                  </a:cubicBezTo>
                  <a:cubicBezTo>
                    <a:pt x="1475464" y="6021"/>
                    <a:pt x="1477271" y="6211"/>
                    <a:pt x="1478697" y="6592"/>
                  </a:cubicBezTo>
                  <a:cubicBezTo>
                    <a:pt x="1479837" y="6878"/>
                    <a:pt x="1483355" y="7354"/>
                    <a:pt x="1486492" y="7639"/>
                  </a:cubicBezTo>
                  <a:cubicBezTo>
                    <a:pt x="1489629" y="7829"/>
                    <a:pt x="1494573" y="8210"/>
                    <a:pt x="1497425" y="8401"/>
                  </a:cubicBezTo>
                  <a:cubicBezTo>
                    <a:pt x="1505506" y="8972"/>
                    <a:pt x="1510640" y="9543"/>
                    <a:pt x="1511971" y="10114"/>
                  </a:cubicBezTo>
                  <a:cubicBezTo>
                    <a:pt x="1512636" y="10400"/>
                    <a:pt x="1514822" y="10876"/>
                    <a:pt x="1516819" y="11161"/>
                  </a:cubicBezTo>
                  <a:cubicBezTo>
                    <a:pt x="1518816" y="11447"/>
                    <a:pt x="1521287" y="11923"/>
                    <a:pt x="1522333" y="12113"/>
                  </a:cubicBezTo>
                  <a:cubicBezTo>
                    <a:pt x="1523379" y="12303"/>
                    <a:pt x="1526706" y="12589"/>
                    <a:pt x="1529748" y="12779"/>
                  </a:cubicBezTo>
                  <a:cubicBezTo>
                    <a:pt x="1536593" y="13160"/>
                    <a:pt x="1545815" y="14112"/>
                    <a:pt x="1548952" y="14874"/>
                  </a:cubicBezTo>
                  <a:cubicBezTo>
                    <a:pt x="1552755" y="15826"/>
                    <a:pt x="1563117" y="17444"/>
                    <a:pt x="1569297" y="18110"/>
                  </a:cubicBezTo>
                  <a:cubicBezTo>
                    <a:pt x="1573385" y="18586"/>
                    <a:pt x="1576237" y="19157"/>
                    <a:pt x="1578804" y="20014"/>
                  </a:cubicBezTo>
                  <a:cubicBezTo>
                    <a:pt x="1583557" y="21632"/>
                    <a:pt x="1586029" y="22013"/>
                    <a:pt x="1594680" y="22299"/>
                  </a:cubicBezTo>
                  <a:cubicBezTo>
                    <a:pt x="1604187" y="22584"/>
                    <a:pt x="1606469" y="22870"/>
                    <a:pt x="1609416" y="24012"/>
                  </a:cubicBezTo>
                  <a:cubicBezTo>
                    <a:pt x="1613124" y="25440"/>
                    <a:pt x="1614550" y="25725"/>
                    <a:pt x="1621870" y="26677"/>
                  </a:cubicBezTo>
                  <a:cubicBezTo>
                    <a:pt x="1629095" y="27629"/>
                    <a:pt x="1631377" y="28105"/>
                    <a:pt x="1635179" y="29723"/>
                  </a:cubicBezTo>
                  <a:cubicBezTo>
                    <a:pt x="1636700" y="30390"/>
                    <a:pt x="1639648" y="31056"/>
                    <a:pt x="1642595" y="31437"/>
                  </a:cubicBezTo>
                  <a:cubicBezTo>
                    <a:pt x="1648204" y="32198"/>
                    <a:pt x="1649630" y="32579"/>
                    <a:pt x="1653623" y="34102"/>
                  </a:cubicBezTo>
                  <a:cubicBezTo>
                    <a:pt x="1655524" y="34864"/>
                    <a:pt x="1658471" y="35530"/>
                    <a:pt x="1661704" y="36006"/>
                  </a:cubicBezTo>
                  <a:cubicBezTo>
                    <a:pt x="1664461" y="36387"/>
                    <a:pt x="1668073" y="37148"/>
                    <a:pt x="1669689" y="37719"/>
                  </a:cubicBezTo>
                  <a:cubicBezTo>
                    <a:pt x="1675298" y="39623"/>
                    <a:pt x="1678151" y="40290"/>
                    <a:pt x="1683094" y="40956"/>
                  </a:cubicBezTo>
                  <a:cubicBezTo>
                    <a:pt x="1687182" y="41432"/>
                    <a:pt x="1688703" y="41908"/>
                    <a:pt x="1691080" y="43050"/>
                  </a:cubicBezTo>
                  <a:cubicBezTo>
                    <a:pt x="1693932" y="44383"/>
                    <a:pt x="1695073" y="44764"/>
                    <a:pt x="1701442" y="45811"/>
                  </a:cubicBezTo>
                  <a:cubicBezTo>
                    <a:pt x="1702963" y="46096"/>
                    <a:pt x="1705435" y="46953"/>
                    <a:pt x="1706956" y="47715"/>
                  </a:cubicBezTo>
                  <a:cubicBezTo>
                    <a:pt x="1708953" y="48666"/>
                    <a:pt x="1711139" y="49333"/>
                    <a:pt x="1714466" y="49904"/>
                  </a:cubicBezTo>
                  <a:cubicBezTo>
                    <a:pt x="1717509" y="50475"/>
                    <a:pt x="1720266" y="51237"/>
                    <a:pt x="1722453" y="52189"/>
                  </a:cubicBezTo>
                  <a:cubicBezTo>
                    <a:pt x="1724259" y="53045"/>
                    <a:pt x="1726730" y="53807"/>
                    <a:pt x="1727871" y="54092"/>
                  </a:cubicBezTo>
                  <a:cubicBezTo>
                    <a:pt x="1729012" y="54283"/>
                    <a:pt x="1731389" y="54759"/>
                    <a:pt x="1733195" y="55139"/>
                  </a:cubicBezTo>
                  <a:cubicBezTo>
                    <a:pt x="1735001" y="55520"/>
                    <a:pt x="1737093" y="56187"/>
                    <a:pt x="1738044" y="56663"/>
                  </a:cubicBezTo>
                  <a:cubicBezTo>
                    <a:pt x="1740801" y="58090"/>
                    <a:pt x="1742797" y="58662"/>
                    <a:pt x="1747170" y="59328"/>
                  </a:cubicBezTo>
                  <a:cubicBezTo>
                    <a:pt x="1751258" y="59994"/>
                    <a:pt x="1753445" y="60661"/>
                    <a:pt x="1756107" y="62374"/>
                  </a:cubicBezTo>
                  <a:cubicBezTo>
                    <a:pt x="1756772" y="62850"/>
                    <a:pt x="1758959" y="63516"/>
                    <a:pt x="1760955" y="63802"/>
                  </a:cubicBezTo>
                  <a:cubicBezTo>
                    <a:pt x="1765138" y="64563"/>
                    <a:pt x="1766374" y="65039"/>
                    <a:pt x="1768941" y="66562"/>
                  </a:cubicBezTo>
                  <a:cubicBezTo>
                    <a:pt x="1770082" y="67229"/>
                    <a:pt x="1772458" y="68085"/>
                    <a:pt x="1774740" y="68561"/>
                  </a:cubicBezTo>
                  <a:cubicBezTo>
                    <a:pt x="1777212" y="69037"/>
                    <a:pt x="1779589" y="69894"/>
                    <a:pt x="1781300" y="70846"/>
                  </a:cubicBezTo>
                  <a:cubicBezTo>
                    <a:pt x="1782916" y="71798"/>
                    <a:pt x="1785388" y="72559"/>
                    <a:pt x="1787955" y="73131"/>
                  </a:cubicBezTo>
                  <a:cubicBezTo>
                    <a:pt x="1790521" y="73702"/>
                    <a:pt x="1792708" y="74463"/>
                    <a:pt x="1794039" y="75225"/>
                  </a:cubicBezTo>
                  <a:cubicBezTo>
                    <a:pt x="1795940" y="76367"/>
                    <a:pt x="1801359" y="78080"/>
                    <a:pt x="1803166" y="78080"/>
                  </a:cubicBezTo>
                  <a:cubicBezTo>
                    <a:pt x="1803546" y="78080"/>
                    <a:pt x="1805352" y="78842"/>
                    <a:pt x="1807063" y="79794"/>
                  </a:cubicBezTo>
                  <a:cubicBezTo>
                    <a:pt x="1808870" y="80746"/>
                    <a:pt x="1811627" y="81793"/>
                    <a:pt x="1813338" y="82079"/>
                  </a:cubicBezTo>
                  <a:cubicBezTo>
                    <a:pt x="1815049" y="82459"/>
                    <a:pt x="1817901" y="83506"/>
                    <a:pt x="1819707" y="84458"/>
                  </a:cubicBezTo>
                  <a:cubicBezTo>
                    <a:pt x="1821514" y="85410"/>
                    <a:pt x="1824461" y="86553"/>
                    <a:pt x="1826172" y="86933"/>
                  </a:cubicBezTo>
                  <a:cubicBezTo>
                    <a:pt x="1828074" y="87409"/>
                    <a:pt x="1830070" y="88171"/>
                    <a:pt x="1831306" y="89027"/>
                  </a:cubicBezTo>
                  <a:cubicBezTo>
                    <a:pt x="1832447" y="89789"/>
                    <a:pt x="1834728" y="90741"/>
                    <a:pt x="1836630" y="91312"/>
                  </a:cubicBezTo>
                  <a:cubicBezTo>
                    <a:pt x="1839957" y="92169"/>
                    <a:pt x="1841668" y="92930"/>
                    <a:pt x="1843570" y="94263"/>
                  </a:cubicBezTo>
                  <a:cubicBezTo>
                    <a:pt x="1844235" y="94644"/>
                    <a:pt x="1846422" y="95500"/>
                    <a:pt x="1848513" y="95976"/>
                  </a:cubicBezTo>
                  <a:cubicBezTo>
                    <a:pt x="1850985" y="96643"/>
                    <a:pt x="1853077" y="97404"/>
                    <a:pt x="1854217" y="98261"/>
                  </a:cubicBezTo>
                  <a:cubicBezTo>
                    <a:pt x="1856689" y="100070"/>
                    <a:pt x="1857640" y="100355"/>
                    <a:pt x="1862393" y="100736"/>
                  </a:cubicBezTo>
                  <a:cubicBezTo>
                    <a:pt x="1866576" y="101117"/>
                    <a:pt x="1868383" y="101688"/>
                    <a:pt x="1870759" y="103401"/>
                  </a:cubicBezTo>
                  <a:cubicBezTo>
                    <a:pt x="1871520" y="103972"/>
                    <a:pt x="1873611" y="104734"/>
                    <a:pt x="1875323" y="105115"/>
                  </a:cubicBezTo>
                  <a:cubicBezTo>
                    <a:pt x="1877129" y="105496"/>
                    <a:pt x="1879125" y="106257"/>
                    <a:pt x="1879791" y="106828"/>
                  </a:cubicBezTo>
                  <a:cubicBezTo>
                    <a:pt x="1880456" y="107304"/>
                    <a:pt x="1881502" y="108066"/>
                    <a:pt x="1881978" y="108446"/>
                  </a:cubicBezTo>
                  <a:cubicBezTo>
                    <a:pt x="1882453" y="108827"/>
                    <a:pt x="1884069" y="109398"/>
                    <a:pt x="1885685" y="109874"/>
                  </a:cubicBezTo>
                  <a:cubicBezTo>
                    <a:pt x="1887206" y="110255"/>
                    <a:pt x="1888917" y="110921"/>
                    <a:pt x="1889393" y="111302"/>
                  </a:cubicBezTo>
                  <a:cubicBezTo>
                    <a:pt x="1889963" y="111683"/>
                    <a:pt x="1891009" y="112444"/>
                    <a:pt x="1891770" y="113016"/>
                  </a:cubicBezTo>
                  <a:cubicBezTo>
                    <a:pt x="1892530" y="113587"/>
                    <a:pt x="1894432" y="114253"/>
                    <a:pt x="1895953" y="114634"/>
                  </a:cubicBezTo>
                  <a:cubicBezTo>
                    <a:pt x="1897854" y="115110"/>
                    <a:pt x="1899470" y="115776"/>
                    <a:pt x="1900706" y="116728"/>
                  </a:cubicBezTo>
                  <a:cubicBezTo>
                    <a:pt x="1901752" y="117490"/>
                    <a:pt x="1903653" y="118442"/>
                    <a:pt x="1904889" y="118822"/>
                  </a:cubicBezTo>
                  <a:cubicBezTo>
                    <a:pt x="1907646" y="119584"/>
                    <a:pt x="1909357" y="120441"/>
                    <a:pt x="1910973" y="121678"/>
                  </a:cubicBezTo>
                  <a:cubicBezTo>
                    <a:pt x="1911639" y="122249"/>
                    <a:pt x="1913730" y="123106"/>
                    <a:pt x="1915632" y="123677"/>
                  </a:cubicBezTo>
                  <a:cubicBezTo>
                    <a:pt x="1917723" y="124343"/>
                    <a:pt x="1919720" y="125200"/>
                    <a:pt x="1920575" y="125962"/>
                  </a:cubicBezTo>
                  <a:cubicBezTo>
                    <a:pt x="1921431" y="126723"/>
                    <a:pt x="1923332" y="127580"/>
                    <a:pt x="1925424" y="128246"/>
                  </a:cubicBezTo>
                  <a:cubicBezTo>
                    <a:pt x="1927420" y="128817"/>
                    <a:pt x="1929607" y="129864"/>
                    <a:pt x="1930653" y="130721"/>
                  </a:cubicBezTo>
                  <a:cubicBezTo>
                    <a:pt x="1931698" y="131483"/>
                    <a:pt x="1933790" y="132530"/>
                    <a:pt x="1935406" y="133006"/>
                  </a:cubicBezTo>
                  <a:cubicBezTo>
                    <a:pt x="1937307" y="133577"/>
                    <a:pt x="1938828" y="134338"/>
                    <a:pt x="1939874" y="135290"/>
                  </a:cubicBezTo>
                  <a:cubicBezTo>
                    <a:pt x="1940920" y="136242"/>
                    <a:pt x="1942536" y="137004"/>
                    <a:pt x="1944437" y="137575"/>
                  </a:cubicBezTo>
                  <a:cubicBezTo>
                    <a:pt x="1946624" y="138241"/>
                    <a:pt x="1947860" y="138908"/>
                    <a:pt x="1949096" y="140050"/>
                  </a:cubicBezTo>
                  <a:cubicBezTo>
                    <a:pt x="1950237" y="141192"/>
                    <a:pt x="1951568" y="141859"/>
                    <a:pt x="1953279" y="142334"/>
                  </a:cubicBezTo>
                  <a:cubicBezTo>
                    <a:pt x="1954800" y="142715"/>
                    <a:pt x="1956511" y="143572"/>
                    <a:pt x="1957557" y="144429"/>
                  </a:cubicBezTo>
                  <a:cubicBezTo>
                    <a:pt x="1958508" y="145190"/>
                    <a:pt x="1960504" y="146237"/>
                    <a:pt x="1962025" y="146808"/>
                  </a:cubicBezTo>
                  <a:cubicBezTo>
                    <a:pt x="1963546" y="147380"/>
                    <a:pt x="1965638" y="148427"/>
                    <a:pt x="1966589" y="149283"/>
                  </a:cubicBezTo>
                  <a:cubicBezTo>
                    <a:pt x="1967634" y="150140"/>
                    <a:pt x="1969536" y="151092"/>
                    <a:pt x="1970962" y="151568"/>
                  </a:cubicBezTo>
                  <a:cubicBezTo>
                    <a:pt x="1972483" y="152044"/>
                    <a:pt x="1974289" y="152996"/>
                    <a:pt x="1975430" y="153853"/>
                  </a:cubicBezTo>
                  <a:cubicBezTo>
                    <a:pt x="1976476" y="154709"/>
                    <a:pt x="1978377" y="155661"/>
                    <a:pt x="1979613" y="156042"/>
                  </a:cubicBezTo>
                  <a:cubicBezTo>
                    <a:pt x="1980849" y="156423"/>
                    <a:pt x="1982845" y="157470"/>
                    <a:pt x="1984081" y="158327"/>
                  </a:cubicBezTo>
                  <a:cubicBezTo>
                    <a:pt x="1985317" y="159279"/>
                    <a:pt x="1987313" y="160326"/>
                    <a:pt x="1988454" y="160611"/>
                  </a:cubicBezTo>
                  <a:cubicBezTo>
                    <a:pt x="1989595" y="160992"/>
                    <a:pt x="1991496" y="162039"/>
                    <a:pt x="1992637" y="162896"/>
                  </a:cubicBezTo>
                  <a:cubicBezTo>
                    <a:pt x="1993778" y="163752"/>
                    <a:pt x="1995775" y="164895"/>
                    <a:pt x="1997010" y="165276"/>
                  </a:cubicBezTo>
                  <a:cubicBezTo>
                    <a:pt x="1998246" y="165751"/>
                    <a:pt x="1999957" y="166799"/>
                    <a:pt x="2000813" y="167560"/>
                  </a:cubicBezTo>
                  <a:cubicBezTo>
                    <a:pt x="2001669" y="168322"/>
                    <a:pt x="2003475" y="169369"/>
                    <a:pt x="2004901" y="169845"/>
                  </a:cubicBezTo>
                  <a:cubicBezTo>
                    <a:pt x="2006422" y="170416"/>
                    <a:pt x="2008038" y="171368"/>
                    <a:pt x="2008894" y="172129"/>
                  </a:cubicBezTo>
                  <a:cubicBezTo>
                    <a:pt x="2009655" y="172891"/>
                    <a:pt x="2011176" y="173843"/>
                    <a:pt x="2012221" y="174128"/>
                  </a:cubicBezTo>
                  <a:cubicBezTo>
                    <a:pt x="2013267" y="174509"/>
                    <a:pt x="2014978" y="175366"/>
                    <a:pt x="2015834" y="176127"/>
                  </a:cubicBezTo>
                  <a:cubicBezTo>
                    <a:pt x="2018116" y="178031"/>
                    <a:pt x="2018781" y="178317"/>
                    <a:pt x="2022299" y="179078"/>
                  </a:cubicBezTo>
                  <a:cubicBezTo>
                    <a:pt x="2024770" y="179554"/>
                    <a:pt x="2025721" y="180030"/>
                    <a:pt x="2027147" y="181363"/>
                  </a:cubicBezTo>
                  <a:cubicBezTo>
                    <a:pt x="2028098" y="182220"/>
                    <a:pt x="2029904" y="183267"/>
                    <a:pt x="2031045" y="183647"/>
                  </a:cubicBezTo>
                  <a:cubicBezTo>
                    <a:pt x="2032186" y="184028"/>
                    <a:pt x="2033897" y="185075"/>
                    <a:pt x="2034943" y="185932"/>
                  </a:cubicBezTo>
                  <a:cubicBezTo>
                    <a:pt x="2035988" y="186789"/>
                    <a:pt x="2037700" y="187836"/>
                    <a:pt x="2038841" y="188217"/>
                  </a:cubicBezTo>
                  <a:cubicBezTo>
                    <a:pt x="2039981" y="188597"/>
                    <a:pt x="2041788" y="189644"/>
                    <a:pt x="2042929" y="190501"/>
                  </a:cubicBezTo>
                  <a:cubicBezTo>
                    <a:pt x="2044069" y="191358"/>
                    <a:pt x="2045781" y="192405"/>
                    <a:pt x="2046826" y="192786"/>
                  </a:cubicBezTo>
                  <a:cubicBezTo>
                    <a:pt x="2047872" y="193167"/>
                    <a:pt x="2049393" y="194118"/>
                    <a:pt x="2050249" y="194880"/>
                  </a:cubicBezTo>
                  <a:cubicBezTo>
                    <a:pt x="2051009" y="195737"/>
                    <a:pt x="2052531" y="196689"/>
                    <a:pt x="2053576" y="197165"/>
                  </a:cubicBezTo>
                  <a:cubicBezTo>
                    <a:pt x="2054622" y="197641"/>
                    <a:pt x="2056143" y="198592"/>
                    <a:pt x="2056904" y="199354"/>
                  </a:cubicBezTo>
                  <a:cubicBezTo>
                    <a:pt x="2057759" y="200115"/>
                    <a:pt x="2059661" y="201353"/>
                    <a:pt x="2061182" y="202019"/>
                  </a:cubicBezTo>
                  <a:cubicBezTo>
                    <a:pt x="2062703" y="202686"/>
                    <a:pt x="2064224" y="203638"/>
                    <a:pt x="2064509" y="204114"/>
                  </a:cubicBezTo>
                  <a:cubicBezTo>
                    <a:pt x="2064794" y="204589"/>
                    <a:pt x="2066315" y="205637"/>
                    <a:pt x="2068027" y="206398"/>
                  </a:cubicBezTo>
                  <a:cubicBezTo>
                    <a:pt x="2069738" y="207160"/>
                    <a:pt x="2071734" y="208492"/>
                    <a:pt x="2072495" y="209254"/>
                  </a:cubicBezTo>
                  <a:cubicBezTo>
                    <a:pt x="2073255" y="210015"/>
                    <a:pt x="2074777" y="210967"/>
                    <a:pt x="2075727" y="211348"/>
                  </a:cubicBezTo>
                  <a:cubicBezTo>
                    <a:pt x="2076678" y="211729"/>
                    <a:pt x="2077914" y="212586"/>
                    <a:pt x="2078389" y="213252"/>
                  </a:cubicBezTo>
                  <a:cubicBezTo>
                    <a:pt x="2078864" y="213918"/>
                    <a:pt x="2080480" y="215060"/>
                    <a:pt x="2081907" y="215727"/>
                  </a:cubicBezTo>
                  <a:cubicBezTo>
                    <a:pt x="2083333" y="216393"/>
                    <a:pt x="2085139" y="217535"/>
                    <a:pt x="2085805" y="218202"/>
                  </a:cubicBezTo>
                  <a:cubicBezTo>
                    <a:pt x="2086565" y="218868"/>
                    <a:pt x="2088086" y="219915"/>
                    <a:pt x="2089227" y="220391"/>
                  </a:cubicBezTo>
                  <a:cubicBezTo>
                    <a:pt x="2090368" y="220962"/>
                    <a:pt x="2091699" y="221819"/>
                    <a:pt x="2092079" y="222485"/>
                  </a:cubicBezTo>
                  <a:cubicBezTo>
                    <a:pt x="2092554" y="223152"/>
                    <a:pt x="2093885" y="224104"/>
                    <a:pt x="2095406" y="224770"/>
                  </a:cubicBezTo>
                  <a:cubicBezTo>
                    <a:pt x="2096832" y="225436"/>
                    <a:pt x="2098734" y="226579"/>
                    <a:pt x="2099685" y="227340"/>
                  </a:cubicBezTo>
                  <a:cubicBezTo>
                    <a:pt x="2100540" y="228102"/>
                    <a:pt x="2102156" y="229149"/>
                    <a:pt x="2103107" y="229720"/>
                  </a:cubicBezTo>
                  <a:cubicBezTo>
                    <a:pt x="2104153" y="230196"/>
                    <a:pt x="2105389" y="231148"/>
                    <a:pt x="2105959" y="231814"/>
                  </a:cubicBezTo>
                  <a:cubicBezTo>
                    <a:pt x="2106530" y="232480"/>
                    <a:pt x="2107956" y="233432"/>
                    <a:pt x="2109286" y="234004"/>
                  </a:cubicBezTo>
                  <a:cubicBezTo>
                    <a:pt x="2110522" y="234575"/>
                    <a:pt x="2112234" y="235717"/>
                    <a:pt x="2113089" y="236478"/>
                  </a:cubicBezTo>
                  <a:cubicBezTo>
                    <a:pt x="2113945" y="237335"/>
                    <a:pt x="2115466" y="238382"/>
                    <a:pt x="2116607" y="238953"/>
                  </a:cubicBezTo>
                  <a:cubicBezTo>
                    <a:pt x="2117748" y="239525"/>
                    <a:pt x="2118888" y="240477"/>
                    <a:pt x="2119174" y="241048"/>
                  </a:cubicBezTo>
                  <a:cubicBezTo>
                    <a:pt x="2119554" y="241619"/>
                    <a:pt x="2120695" y="242666"/>
                    <a:pt x="2121835" y="243237"/>
                  </a:cubicBezTo>
                  <a:cubicBezTo>
                    <a:pt x="2122976" y="243808"/>
                    <a:pt x="2124402" y="244760"/>
                    <a:pt x="2124973" y="245426"/>
                  </a:cubicBezTo>
                  <a:cubicBezTo>
                    <a:pt x="2125543" y="246093"/>
                    <a:pt x="2127254" y="247140"/>
                    <a:pt x="2128680" y="247901"/>
                  </a:cubicBezTo>
                  <a:cubicBezTo>
                    <a:pt x="2130106" y="248568"/>
                    <a:pt x="2131723" y="249710"/>
                    <a:pt x="2132293" y="250472"/>
                  </a:cubicBezTo>
                  <a:cubicBezTo>
                    <a:pt x="2132863" y="251138"/>
                    <a:pt x="2134195" y="252185"/>
                    <a:pt x="2135240" y="252756"/>
                  </a:cubicBezTo>
                  <a:cubicBezTo>
                    <a:pt x="2136381" y="253327"/>
                    <a:pt x="2137522" y="254184"/>
                    <a:pt x="2137902" y="254850"/>
                  </a:cubicBezTo>
                  <a:cubicBezTo>
                    <a:pt x="2138758" y="256183"/>
                    <a:pt x="2140279" y="256945"/>
                    <a:pt x="2142655" y="257325"/>
                  </a:cubicBezTo>
                  <a:cubicBezTo>
                    <a:pt x="2144081" y="257611"/>
                    <a:pt x="2144937" y="258087"/>
                    <a:pt x="2146553" y="259610"/>
                  </a:cubicBezTo>
                  <a:cubicBezTo>
                    <a:pt x="2147694" y="260752"/>
                    <a:pt x="2148930" y="261609"/>
                    <a:pt x="2149215" y="261609"/>
                  </a:cubicBezTo>
                  <a:cubicBezTo>
                    <a:pt x="2149500" y="261609"/>
                    <a:pt x="2150832" y="262561"/>
                    <a:pt x="2152162" y="263703"/>
                  </a:cubicBezTo>
                  <a:cubicBezTo>
                    <a:pt x="2153398" y="264845"/>
                    <a:pt x="2155395" y="266178"/>
                    <a:pt x="2156441" y="266749"/>
                  </a:cubicBezTo>
                  <a:cubicBezTo>
                    <a:pt x="2157581" y="267320"/>
                    <a:pt x="2159007" y="268368"/>
                    <a:pt x="2159673" y="269034"/>
                  </a:cubicBezTo>
                  <a:cubicBezTo>
                    <a:pt x="2160338" y="269795"/>
                    <a:pt x="2161574" y="270652"/>
                    <a:pt x="2162430" y="271128"/>
                  </a:cubicBezTo>
                  <a:cubicBezTo>
                    <a:pt x="2163285" y="271509"/>
                    <a:pt x="2164426" y="272556"/>
                    <a:pt x="2165092" y="273413"/>
                  </a:cubicBezTo>
                  <a:cubicBezTo>
                    <a:pt x="2165757" y="274269"/>
                    <a:pt x="2166993" y="275221"/>
                    <a:pt x="2167849" y="275697"/>
                  </a:cubicBezTo>
                  <a:cubicBezTo>
                    <a:pt x="2168704" y="276173"/>
                    <a:pt x="2169750" y="276935"/>
                    <a:pt x="2170130" y="277506"/>
                  </a:cubicBezTo>
                  <a:cubicBezTo>
                    <a:pt x="2170511" y="278077"/>
                    <a:pt x="2171842" y="279219"/>
                    <a:pt x="2173078" y="279981"/>
                  </a:cubicBezTo>
                  <a:cubicBezTo>
                    <a:pt x="2174313" y="280742"/>
                    <a:pt x="2175644" y="281789"/>
                    <a:pt x="2176120" y="282361"/>
                  </a:cubicBezTo>
                  <a:cubicBezTo>
                    <a:pt x="2176595" y="282932"/>
                    <a:pt x="2178021" y="283979"/>
                    <a:pt x="2179352" y="284836"/>
                  </a:cubicBezTo>
                  <a:cubicBezTo>
                    <a:pt x="2180683" y="285692"/>
                    <a:pt x="2182299" y="286930"/>
                    <a:pt x="2182870" y="287691"/>
                  </a:cubicBezTo>
                  <a:cubicBezTo>
                    <a:pt x="2183535" y="288453"/>
                    <a:pt x="2184676" y="289405"/>
                    <a:pt x="2185532" y="289786"/>
                  </a:cubicBezTo>
                  <a:cubicBezTo>
                    <a:pt x="2186387" y="290166"/>
                    <a:pt x="2187433" y="291023"/>
                    <a:pt x="2187813" y="291689"/>
                  </a:cubicBezTo>
                  <a:cubicBezTo>
                    <a:pt x="2188193" y="292260"/>
                    <a:pt x="2189524" y="293403"/>
                    <a:pt x="2190760" y="294164"/>
                  </a:cubicBezTo>
                  <a:cubicBezTo>
                    <a:pt x="2191996" y="294926"/>
                    <a:pt x="2193137" y="295878"/>
                    <a:pt x="2193232" y="296163"/>
                  </a:cubicBezTo>
                  <a:cubicBezTo>
                    <a:pt x="2193422" y="296544"/>
                    <a:pt x="2194278" y="297306"/>
                    <a:pt x="2195324" y="297972"/>
                  </a:cubicBezTo>
                  <a:cubicBezTo>
                    <a:pt x="2196274" y="298638"/>
                    <a:pt x="2197985" y="299876"/>
                    <a:pt x="2199031" y="300828"/>
                  </a:cubicBezTo>
                  <a:cubicBezTo>
                    <a:pt x="2200077" y="301780"/>
                    <a:pt x="2201788" y="303017"/>
                    <a:pt x="2202834" y="303683"/>
                  </a:cubicBezTo>
                  <a:cubicBezTo>
                    <a:pt x="2203880" y="304350"/>
                    <a:pt x="2205116" y="305397"/>
                    <a:pt x="2205686" y="306063"/>
                  </a:cubicBezTo>
                  <a:cubicBezTo>
                    <a:pt x="2206256" y="306730"/>
                    <a:pt x="2207397" y="307586"/>
                    <a:pt x="2208253" y="308062"/>
                  </a:cubicBezTo>
                  <a:cubicBezTo>
                    <a:pt x="2209108" y="308538"/>
                    <a:pt x="2210249" y="309490"/>
                    <a:pt x="2210725" y="310252"/>
                  </a:cubicBezTo>
                  <a:cubicBezTo>
                    <a:pt x="2211200" y="311013"/>
                    <a:pt x="2212341" y="312060"/>
                    <a:pt x="2213291" y="312536"/>
                  </a:cubicBezTo>
                  <a:cubicBezTo>
                    <a:pt x="2214242" y="313012"/>
                    <a:pt x="2215288" y="314059"/>
                    <a:pt x="2215668" y="314726"/>
                  </a:cubicBezTo>
                  <a:cubicBezTo>
                    <a:pt x="2216048" y="315392"/>
                    <a:pt x="2216809" y="316249"/>
                    <a:pt x="2217474" y="316629"/>
                  </a:cubicBezTo>
                  <a:cubicBezTo>
                    <a:pt x="2218140" y="317010"/>
                    <a:pt x="2219471" y="318152"/>
                    <a:pt x="2220517" y="319104"/>
                  </a:cubicBezTo>
                  <a:cubicBezTo>
                    <a:pt x="2221563" y="320056"/>
                    <a:pt x="2223844" y="322150"/>
                    <a:pt x="2225555" y="323674"/>
                  </a:cubicBezTo>
                  <a:cubicBezTo>
                    <a:pt x="2227266" y="325197"/>
                    <a:pt x="2229548" y="327196"/>
                    <a:pt x="2230594" y="328148"/>
                  </a:cubicBezTo>
                  <a:cubicBezTo>
                    <a:pt x="2231640" y="329099"/>
                    <a:pt x="2233256" y="330432"/>
                    <a:pt x="2234207" y="331194"/>
                  </a:cubicBezTo>
                  <a:cubicBezTo>
                    <a:pt x="2235157" y="331860"/>
                    <a:pt x="2236583" y="333097"/>
                    <a:pt x="2237439" y="333954"/>
                  </a:cubicBezTo>
                  <a:cubicBezTo>
                    <a:pt x="2238294" y="334716"/>
                    <a:pt x="2239530" y="335572"/>
                    <a:pt x="2240291" y="335668"/>
                  </a:cubicBezTo>
                  <a:cubicBezTo>
                    <a:pt x="2240956" y="335858"/>
                    <a:pt x="2242002" y="336429"/>
                    <a:pt x="2242477" y="337000"/>
                  </a:cubicBezTo>
                  <a:cubicBezTo>
                    <a:pt x="2243048" y="337571"/>
                    <a:pt x="2243903" y="338428"/>
                    <a:pt x="2244379" y="338904"/>
                  </a:cubicBezTo>
                  <a:cubicBezTo>
                    <a:pt x="2244949" y="339380"/>
                    <a:pt x="2246280" y="340618"/>
                    <a:pt x="2247326" y="341665"/>
                  </a:cubicBezTo>
                  <a:cubicBezTo>
                    <a:pt x="2248467" y="342712"/>
                    <a:pt x="2249988" y="344044"/>
                    <a:pt x="2250748" y="344520"/>
                  </a:cubicBezTo>
                  <a:cubicBezTo>
                    <a:pt x="2252270" y="345567"/>
                    <a:pt x="2253601" y="346710"/>
                    <a:pt x="2261491" y="354135"/>
                  </a:cubicBezTo>
                  <a:cubicBezTo>
                    <a:pt x="2264248" y="356705"/>
                    <a:pt x="2267956" y="360132"/>
                    <a:pt x="2269667" y="361750"/>
                  </a:cubicBezTo>
                  <a:cubicBezTo>
                    <a:pt x="2271378" y="363368"/>
                    <a:pt x="2273185" y="365082"/>
                    <a:pt x="2273660" y="365558"/>
                  </a:cubicBezTo>
                  <a:cubicBezTo>
                    <a:pt x="2274135" y="366129"/>
                    <a:pt x="2277177" y="369080"/>
                    <a:pt x="2280315" y="372221"/>
                  </a:cubicBezTo>
                  <a:cubicBezTo>
                    <a:pt x="2283547" y="375362"/>
                    <a:pt x="2288871" y="380598"/>
                    <a:pt x="2292198" y="383834"/>
                  </a:cubicBezTo>
                  <a:cubicBezTo>
                    <a:pt x="2295526" y="387166"/>
                    <a:pt x="2298663" y="390212"/>
                    <a:pt x="2299233" y="390688"/>
                  </a:cubicBezTo>
                  <a:cubicBezTo>
                    <a:pt x="2299709" y="391164"/>
                    <a:pt x="2300659" y="392021"/>
                    <a:pt x="2301230" y="392687"/>
                  </a:cubicBezTo>
                  <a:cubicBezTo>
                    <a:pt x="2301800" y="393353"/>
                    <a:pt x="2302941" y="394496"/>
                    <a:pt x="2303797" y="395257"/>
                  </a:cubicBezTo>
                  <a:cubicBezTo>
                    <a:pt x="2305698" y="397161"/>
                    <a:pt x="2306078" y="397447"/>
                    <a:pt x="2309025" y="400588"/>
                  </a:cubicBezTo>
                  <a:cubicBezTo>
                    <a:pt x="2310451" y="402016"/>
                    <a:pt x="2313779" y="405538"/>
                    <a:pt x="2316536" y="408394"/>
                  </a:cubicBezTo>
                  <a:cubicBezTo>
                    <a:pt x="2319293" y="411249"/>
                    <a:pt x="2322145" y="413915"/>
                    <a:pt x="2323001" y="414295"/>
                  </a:cubicBezTo>
                  <a:cubicBezTo>
                    <a:pt x="2323856" y="414676"/>
                    <a:pt x="2324902" y="415723"/>
                    <a:pt x="2325567" y="416770"/>
                  </a:cubicBezTo>
                  <a:cubicBezTo>
                    <a:pt x="2326138" y="417722"/>
                    <a:pt x="2327279" y="418960"/>
                    <a:pt x="2328039" y="419436"/>
                  </a:cubicBezTo>
                  <a:cubicBezTo>
                    <a:pt x="2328800" y="420007"/>
                    <a:pt x="2329465" y="420578"/>
                    <a:pt x="2329465" y="420864"/>
                  </a:cubicBezTo>
                  <a:cubicBezTo>
                    <a:pt x="2329465" y="421149"/>
                    <a:pt x="2330511" y="422292"/>
                    <a:pt x="2331842" y="423624"/>
                  </a:cubicBezTo>
                  <a:cubicBezTo>
                    <a:pt x="2333839" y="425623"/>
                    <a:pt x="2342965" y="435523"/>
                    <a:pt x="2350570" y="443995"/>
                  </a:cubicBezTo>
                  <a:cubicBezTo>
                    <a:pt x="2351902" y="445423"/>
                    <a:pt x="2353423" y="447327"/>
                    <a:pt x="2353993" y="448279"/>
                  </a:cubicBezTo>
                  <a:cubicBezTo>
                    <a:pt x="2354563" y="449231"/>
                    <a:pt x="2355514" y="450278"/>
                    <a:pt x="2356179" y="450658"/>
                  </a:cubicBezTo>
                  <a:cubicBezTo>
                    <a:pt x="2356750" y="451039"/>
                    <a:pt x="2357606" y="451991"/>
                    <a:pt x="2357986" y="452657"/>
                  </a:cubicBezTo>
                  <a:cubicBezTo>
                    <a:pt x="2358366" y="453419"/>
                    <a:pt x="2359507" y="454847"/>
                    <a:pt x="2360553" y="455894"/>
                  </a:cubicBezTo>
                  <a:cubicBezTo>
                    <a:pt x="2364355" y="459606"/>
                    <a:pt x="2367017" y="462653"/>
                    <a:pt x="2367017" y="462938"/>
                  </a:cubicBezTo>
                  <a:cubicBezTo>
                    <a:pt x="2367017" y="463128"/>
                    <a:pt x="2367968" y="464366"/>
                    <a:pt x="2369204" y="465699"/>
                  </a:cubicBezTo>
                  <a:cubicBezTo>
                    <a:pt x="2372722" y="469601"/>
                    <a:pt x="2375764" y="473219"/>
                    <a:pt x="2377095" y="475313"/>
                  </a:cubicBezTo>
                  <a:cubicBezTo>
                    <a:pt x="2377760" y="476360"/>
                    <a:pt x="2378711" y="477407"/>
                    <a:pt x="2379186" y="477693"/>
                  </a:cubicBezTo>
                  <a:cubicBezTo>
                    <a:pt x="2379661" y="477978"/>
                    <a:pt x="2380517" y="478930"/>
                    <a:pt x="2381088" y="479882"/>
                  </a:cubicBezTo>
                  <a:cubicBezTo>
                    <a:pt x="2381658" y="480834"/>
                    <a:pt x="2382799" y="482167"/>
                    <a:pt x="2383654" y="482833"/>
                  </a:cubicBezTo>
                  <a:cubicBezTo>
                    <a:pt x="2384510" y="483499"/>
                    <a:pt x="2385461" y="484642"/>
                    <a:pt x="2385936" y="485498"/>
                  </a:cubicBezTo>
                  <a:cubicBezTo>
                    <a:pt x="2386411" y="486355"/>
                    <a:pt x="2387267" y="487402"/>
                    <a:pt x="2388027" y="487973"/>
                  </a:cubicBezTo>
                  <a:cubicBezTo>
                    <a:pt x="2388693" y="488449"/>
                    <a:pt x="2389644" y="489496"/>
                    <a:pt x="2390024" y="490163"/>
                  </a:cubicBezTo>
                  <a:cubicBezTo>
                    <a:pt x="2390404" y="490829"/>
                    <a:pt x="2391450" y="491781"/>
                    <a:pt x="2392401" y="492257"/>
                  </a:cubicBezTo>
                  <a:cubicBezTo>
                    <a:pt x="2393351" y="492733"/>
                    <a:pt x="2394302" y="493685"/>
                    <a:pt x="2394778" y="494637"/>
                  </a:cubicBezTo>
                  <a:cubicBezTo>
                    <a:pt x="2395253" y="495493"/>
                    <a:pt x="2396203" y="496636"/>
                    <a:pt x="2396869" y="497112"/>
                  </a:cubicBezTo>
                  <a:cubicBezTo>
                    <a:pt x="2397534" y="497588"/>
                    <a:pt x="2398485" y="498730"/>
                    <a:pt x="2398960" y="499587"/>
                  </a:cubicBezTo>
                  <a:cubicBezTo>
                    <a:pt x="2399436" y="500443"/>
                    <a:pt x="2400577" y="502062"/>
                    <a:pt x="2401527" y="503109"/>
                  </a:cubicBezTo>
                  <a:cubicBezTo>
                    <a:pt x="2402478" y="504156"/>
                    <a:pt x="2403714" y="505869"/>
                    <a:pt x="2404189" y="507012"/>
                  </a:cubicBezTo>
                  <a:cubicBezTo>
                    <a:pt x="2404760" y="508059"/>
                    <a:pt x="2405805" y="509487"/>
                    <a:pt x="2406566" y="510153"/>
                  </a:cubicBezTo>
                  <a:cubicBezTo>
                    <a:pt x="2407326" y="510819"/>
                    <a:pt x="2408277" y="512057"/>
                    <a:pt x="2408752" y="512913"/>
                  </a:cubicBezTo>
                  <a:cubicBezTo>
                    <a:pt x="2409228" y="513770"/>
                    <a:pt x="2410179" y="514912"/>
                    <a:pt x="2410844" y="515388"/>
                  </a:cubicBezTo>
                  <a:cubicBezTo>
                    <a:pt x="2411509" y="515864"/>
                    <a:pt x="2412650" y="517197"/>
                    <a:pt x="2413126" y="518244"/>
                  </a:cubicBezTo>
                  <a:cubicBezTo>
                    <a:pt x="2413696" y="519291"/>
                    <a:pt x="2414552" y="520529"/>
                    <a:pt x="2415122" y="520814"/>
                  </a:cubicBezTo>
                  <a:cubicBezTo>
                    <a:pt x="2415692" y="521195"/>
                    <a:pt x="2416738" y="522623"/>
                    <a:pt x="2417499" y="524051"/>
                  </a:cubicBezTo>
                  <a:cubicBezTo>
                    <a:pt x="2418259" y="525479"/>
                    <a:pt x="2419495" y="527192"/>
                    <a:pt x="2420256" y="527954"/>
                  </a:cubicBezTo>
                  <a:cubicBezTo>
                    <a:pt x="2421016" y="528715"/>
                    <a:pt x="2422062" y="530048"/>
                    <a:pt x="2422442" y="530905"/>
                  </a:cubicBezTo>
                  <a:cubicBezTo>
                    <a:pt x="2422823" y="531761"/>
                    <a:pt x="2423868" y="532999"/>
                    <a:pt x="2424534" y="533570"/>
                  </a:cubicBezTo>
                  <a:cubicBezTo>
                    <a:pt x="2425199" y="534141"/>
                    <a:pt x="2426150" y="535379"/>
                    <a:pt x="2426625" y="536330"/>
                  </a:cubicBezTo>
                  <a:cubicBezTo>
                    <a:pt x="2427101" y="537282"/>
                    <a:pt x="2428052" y="538425"/>
                    <a:pt x="2428812" y="538996"/>
                  </a:cubicBezTo>
                  <a:cubicBezTo>
                    <a:pt x="2429477" y="539472"/>
                    <a:pt x="2430713" y="540995"/>
                    <a:pt x="2431379" y="542327"/>
                  </a:cubicBezTo>
                  <a:cubicBezTo>
                    <a:pt x="2432044" y="543660"/>
                    <a:pt x="2433280" y="545374"/>
                    <a:pt x="2434041" y="546230"/>
                  </a:cubicBezTo>
                  <a:cubicBezTo>
                    <a:pt x="2434801" y="547087"/>
                    <a:pt x="2435942" y="548705"/>
                    <a:pt x="2436512" y="549848"/>
                  </a:cubicBezTo>
                  <a:cubicBezTo>
                    <a:pt x="2437083" y="550990"/>
                    <a:pt x="2437938" y="552132"/>
                    <a:pt x="2438414" y="552418"/>
                  </a:cubicBezTo>
                  <a:cubicBezTo>
                    <a:pt x="2438889" y="552703"/>
                    <a:pt x="2439840" y="554036"/>
                    <a:pt x="2440600" y="555464"/>
                  </a:cubicBezTo>
                  <a:cubicBezTo>
                    <a:pt x="2441266" y="556797"/>
                    <a:pt x="2442502" y="558700"/>
                    <a:pt x="2443357" y="559557"/>
                  </a:cubicBezTo>
                  <a:cubicBezTo>
                    <a:pt x="2444118" y="560414"/>
                    <a:pt x="2445164" y="562032"/>
                    <a:pt x="2445639" y="563079"/>
                  </a:cubicBezTo>
                  <a:cubicBezTo>
                    <a:pt x="2446114" y="564126"/>
                    <a:pt x="2446970" y="565269"/>
                    <a:pt x="2447540" y="565649"/>
                  </a:cubicBezTo>
                  <a:cubicBezTo>
                    <a:pt x="2448111" y="566030"/>
                    <a:pt x="2448966" y="567077"/>
                    <a:pt x="2449442" y="567934"/>
                  </a:cubicBezTo>
                  <a:cubicBezTo>
                    <a:pt x="2449917" y="568791"/>
                    <a:pt x="2451058" y="570123"/>
                    <a:pt x="2452009" y="570885"/>
                  </a:cubicBezTo>
                  <a:cubicBezTo>
                    <a:pt x="2452959" y="571646"/>
                    <a:pt x="2454100" y="573074"/>
                    <a:pt x="2454481" y="573931"/>
                  </a:cubicBezTo>
                  <a:cubicBezTo>
                    <a:pt x="2454861" y="574883"/>
                    <a:pt x="2455907" y="576406"/>
                    <a:pt x="2456667" y="577263"/>
                  </a:cubicBezTo>
                  <a:cubicBezTo>
                    <a:pt x="2457428" y="578119"/>
                    <a:pt x="2458568" y="579738"/>
                    <a:pt x="2459139" y="580880"/>
                  </a:cubicBezTo>
                  <a:cubicBezTo>
                    <a:pt x="2459709" y="582022"/>
                    <a:pt x="2460755" y="583545"/>
                    <a:pt x="2461516" y="584212"/>
                  </a:cubicBezTo>
                  <a:cubicBezTo>
                    <a:pt x="2462276" y="584878"/>
                    <a:pt x="2463322" y="586401"/>
                    <a:pt x="2463797" y="587543"/>
                  </a:cubicBezTo>
                  <a:cubicBezTo>
                    <a:pt x="2464368" y="588686"/>
                    <a:pt x="2465128" y="589923"/>
                    <a:pt x="2465603" y="590113"/>
                  </a:cubicBezTo>
                  <a:cubicBezTo>
                    <a:pt x="2466079" y="590304"/>
                    <a:pt x="2467029" y="591732"/>
                    <a:pt x="2467790" y="593160"/>
                  </a:cubicBezTo>
                  <a:cubicBezTo>
                    <a:pt x="2468551" y="594587"/>
                    <a:pt x="2469882" y="596586"/>
                    <a:pt x="2470737" y="597538"/>
                  </a:cubicBezTo>
                  <a:cubicBezTo>
                    <a:pt x="2471593" y="598490"/>
                    <a:pt x="2472544" y="600013"/>
                    <a:pt x="2472734" y="600870"/>
                  </a:cubicBezTo>
                  <a:cubicBezTo>
                    <a:pt x="2473019" y="601727"/>
                    <a:pt x="2473874" y="603250"/>
                    <a:pt x="2474730" y="604202"/>
                  </a:cubicBezTo>
                  <a:cubicBezTo>
                    <a:pt x="2475586" y="605154"/>
                    <a:pt x="2476727" y="607057"/>
                    <a:pt x="2477392" y="608485"/>
                  </a:cubicBezTo>
                  <a:cubicBezTo>
                    <a:pt x="2478057" y="609913"/>
                    <a:pt x="2479103" y="611531"/>
                    <a:pt x="2479769" y="612103"/>
                  </a:cubicBezTo>
                  <a:cubicBezTo>
                    <a:pt x="2480434" y="612674"/>
                    <a:pt x="2481385" y="614197"/>
                    <a:pt x="2481955" y="615434"/>
                  </a:cubicBezTo>
                  <a:cubicBezTo>
                    <a:pt x="2482526" y="616672"/>
                    <a:pt x="2483572" y="618290"/>
                    <a:pt x="2484237" y="618956"/>
                  </a:cubicBezTo>
                  <a:cubicBezTo>
                    <a:pt x="2484902" y="619623"/>
                    <a:pt x="2485948" y="621336"/>
                    <a:pt x="2486519" y="622669"/>
                  </a:cubicBezTo>
                  <a:cubicBezTo>
                    <a:pt x="2487089" y="624001"/>
                    <a:pt x="2488230" y="625715"/>
                    <a:pt x="2488895" y="626381"/>
                  </a:cubicBezTo>
                  <a:cubicBezTo>
                    <a:pt x="2489561" y="627048"/>
                    <a:pt x="2490607" y="628761"/>
                    <a:pt x="2491177" y="630094"/>
                  </a:cubicBezTo>
                  <a:cubicBezTo>
                    <a:pt x="2491747" y="631426"/>
                    <a:pt x="2492698" y="633140"/>
                    <a:pt x="2493458" y="633806"/>
                  </a:cubicBezTo>
                  <a:cubicBezTo>
                    <a:pt x="2494124" y="634472"/>
                    <a:pt x="2495170" y="636091"/>
                    <a:pt x="2495740" y="637328"/>
                  </a:cubicBezTo>
                  <a:cubicBezTo>
                    <a:pt x="2496311" y="638566"/>
                    <a:pt x="2497356" y="640089"/>
                    <a:pt x="2498022" y="640755"/>
                  </a:cubicBezTo>
                  <a:cubicBezTo>
                    <a:pt x="2498687" y="641421"/>
                    <a:pt x="2499733" y="643040"/>
                    <a:pt x="2500209" y="644372"/>
                  </a:cubicBezTo>
                  <a:cubicBezTo>
                    <a:pt x="2500874" y="646086"/>
                    <a:pt x="2501635" y="647133"/>
                    <a:pt x="2502585" y="647894"/>
                  </a:cubicBezTo>
                  <a:cubicBezTo>
                    <a:pt x="2503346" y="648466"/>
                    <a:pt x="2504582" y="649989"/>
                    <a:pt x="2505247" y="651321"/>
                  </a:cubicBezTo>
                  <a:cubicBezTo>
                    <a:pt x="2505912" y="652559"/>
                    <a:pt x="2506958" y="654082"/>
                    <a:pt x="2507529" y="654653"/>
                  </a:cubicBezTo>
                  <a:cubicBezTo>
                    <a:pt x="2508099" y="655224"/>
                    <a:pt x="2509050" y="656842"/>
                    <a:pt x="2509525" y="658365"/>
                  </a:cubicBezTo>
                  <a:cubicBezTo>
                    <a:pt x="2510095" y="659889"/>
                    <a:pt x="2511046" y="661697"/>
                    <a:pt x="2511902" y="662649"/>
                  </a:cubicBezTo>
                  <a:cubicBezTo>
                    <a:pt x="2512662" y="663506"/>
                    <a:pt x="2513708" y="665314"/>
                    <a:pt x="2514184" y="666647"/>
                  </a:cubicBezTo>
                  <a:cubicBezTo>
                    <a:pt x="2514659" y="667980"/>
                    <a:pt x="2515704" y="669884"/>
                    <a:pt x="2516465" y="670835"/>
                  </a:cubicBezTo>
                  <a:cubicBezTo>
                    <a:pt x="2517321" y="671787"/>
                    <a:pt x="2518272" y="673596"/>
                    <a:pt x="2518747" y="674834"/>
                  </a:cubicBezTo>
                  <a:cubicBezTo>
                    <a:pt x="2519222" y="676071"/>
                    <a:pt x="2520268" y="677880"/>
                    <a:pt x="2521029" y="678832"/>
                  </a:cubicBezTo>
                  <a:cubicBezTo>
                    <a:pt x="2521884" y="679783"/>
                    <a:pt x="2522835" y="681497"/>
                    <a:pt x="2523215" y="682734"/>
                  </a:cubicBezTo>
                  <a:cubicBezTo>
                    <a:pt x="2523595" y="683972"/>
                    <a:pt x="2524546" y="685780"/>
                    <a:pt x="2525497" y="686828"/>
                  </a:cubicBezTo>
                  <a:cubicBezTo>
                    <a:pt x="2526352" y="687875"/>
                    <a:pt x="2527398" y="689779"/>
                    <a:pt x="2527874" y="691016"/>
                  </a:cubicBezTo>
                  <a:cubicBezTo>
                    <a:pt x="2528254" y="692253"/>
                    <a:pt x="2529299" y="694062"/>
                    <a:pt x="2530155" y="695109"/>
                  </a:cubicBezTo>
                  <a:cubicBezTo>
                    <a:pt x="2531106" y="696156"/>
                    <a:pt x="2532151" y="697965"/>
                    <a:pt x="2532627" y="699583"/>
                  </a:cubicBezTo>
                  <a:cubicBezTo>
                    <a:pt x="2533197" y="701106"/>
                    <a:pt x="2534053" y="702725"/>
                    <a:pt x="2534718" y="703391"/>
                  </a:cubicBezTo>
                  <a:cubicBezTo>
                    <a:pt x="2535384" y="704057"/>
                    <a:pt x="2536430" y="705866"/>
                    <a:pt x="2537095" y="707389"/>
                  </a:cubicBezTo>
                  <a:cubicBezTo>
                    <a:pt x="2537666" y="708912"/>
                    <a:pt x="2538616" y="710721"/>
                    <a:pt x="2539186" y="711387"/>
                  </a:cubicBezTo>
                  <a:cubicBezTo>
                    <a:pt x="2540518" y="712910"/>
                    <a:pt x="2540993" y="713957"/>
                    <a:pt x="2541943" y="716813"/>
                  </a:cubicBezTo>
                  <a:cubicBezTo>
                    <a:pt x="2542419" y="718145"/>
                    <a:pt x="2543369" y="720049"/>
                    <a:pt x="2544035" y="720906"/>
                  </a:cubicBezTo>
                  <a:cubicBezTo>
                    <a:pt x="2544796" y="721858"/>
                    <a:pt x="2545746" y="723571"/>
                    <a:pt x="2546222" y="724904"/>
                  </a:cubicBezTo>
                  <a:cubicBezTo>
                    <a:pt x="2546697" y="726237"/>
                    <a:pt x="2547743" y="727950"/>
                    <a:pt x="2548503" y="728807"/>
                  </a:cubicBezTo>
                  <a:cubicBezTo>
                    <a:pt x="2549454" y="729854"/>
                    <a:pt x="2550310" y="731377"/>
                    <a:pt x="2550880" y="733281"/>
                  </a:cubicBezTo>
                  <a:cubicBezTo>
                    <a:pt x="2551355" y="734899"/>
                    <a:pt x="2552401" y="736993"/>
                    <a:pt x="2553162" y="738040"/>
                  </a:cubicBezTo>
                  <a:cubicBezTo>
                    <a:pt x="2553922" y="739088"/>
                    <a:pt x="2554968" y="741182"/>
                    <a:pt x="2555538" y="742705"/>
                  </a:cubicBezTo>
                  <a:cubicBezTo>
                    <a:pt x="2556014" y="744228"/>
                    <a:pt x="2557059" y="746417"/>
                    <a:pt x="2557915" y="747369"/>
                  </a:cubicBezTo>
                  <a:cubicBezTo>
                    <a:pt x="2558676" y="748416"/>
                    <a:pt x="2559721" y="750415"/>
                    <a:pt x="2560197" y="751938"/>
                  </a:cubicBezTo>
                  <a:cubicBezTo>
                    <a:pt x="2560672" y="753557"/>
                    <a:pt x="2561623" y="755460"/>
                    <a:pt x="2562478" y="756507"/>
                  </a:cubicBezTo>
                  <a:cubicBezTo>
                    <a:pt x="2563334" y="757555"/>
                    <a:pt x="2564285" y="759458"/>
                    <a:pt x="2564855" y="761172"/>
                  </a:cubicBezTo>
                  <a:cubicBezTo>
                    <a:pt x="2565330" y="762790"/>
                    <a:pt x="2566186" y="764599"/>
                    <a:pt x="2566757" y="765265"/>
                  </a:cubicBezTo>
                  <a:cubicBezTo>
                    <a:pt x="2568183" y="766979"/>
                    <a:pt x="2568943" y="768502"/>
                    <a:pt x="2569513" y="770977"/>
                  </a:cubicBezTo>
                  <a:cubicBezTo>
                    <a:pt x="2569989" y="773261"/>
                    <a:pt x="2570940" y="775070"/>
                    <a:pt x="2572556" y="777450"/>
                  </a:cubicBezTo>
                  <a:cubicBezTo>
                    <a:pt x="2573126" y="778211"/>
                    <a:pt x="2573887" y="780210"/>
                    <a:pt x="2574267" y="781924"/>
                  </a:cubicBezTo>
                  <a:cubicBezTo>
                    <a:pt x="2574742" y="784208"/>
                    <a:pt x="2575313" y="785446"/>
                    <a:pt x="2576358" y="786683"/>
                  </a:cubicBezTo>
                  <a:cubicBezTo>
                    <a:pt x="2577119" y="787635"/>
                    <a:pt x="2577975" y="789158"/>
                    <a:pt x="2578260" y="790110"/>
                  </a:cubicBezTo>
                  <a:cubicBezTo>
                    <a:pt x="2578545" y="791062"/>
                    <a:pt x="2578925" y="792490"/>
                    <a:pt x="2579115" y="793251"/>
                  </a:cubicBezTo>
                  <a:cubicBezTo>
                    <a:pt x="2579305" y="794013"/>
                    <a:pt x="2580161" y="795631"/>
                    <a:pt x="2580922" y="796773"/>
                  </a:cubicBezTo>
                  <a:cubicBezTo>
                    <a:pt x="2581682" y="797916"/>
                    <a:pt x="2582823" y="800200"/>
                    <a:pt x="2583298" y="801818"/>
                  </a:cubicBezTo>
                  <a:cubicBezTo>
                    <a:pt x="2583869" y="803817"/>
                    <a:pt x="2584534" y="805150"/>
                    <a:pt x="2585485" y="805912"/>
                  </a:cubicBezTo>
                  <a:cubicBezTo>
                    <a:pt x="2586436" y="806768"/>
                    <a:pt x="2587101" y="808101"/>
                    <a:pt x="2587862" y="810576"/>
                  </a:cubicBezTo>
                  <a:cubicBezTo>
                    <a:pt x="2588432" y="812480"/>
                    <a:pt x="2589383" y="814479"/>
                    <a:pt x="2589858" y="815145"/>
                  </a:cubicBezTo>
                  <a:cubicBezTo>
                    <a:pt x="2591284" y="816859"/>
                    <a:pt x="2591759" y="817811"/>
                    <a:pt x="2592425" y="820952"/>
                  </a:cubicBezTo>
                  <a:cubicBezTo>
                    <a:pt x="2592805" y="822475"/>
                    <a:pt x="2593566" y="824474"/>
                    <a:pt x="2594231" y="825426"/>
                  </a:cubicBezTo>
                  <a:cubicBezTo>
                    <a:pt x="2596038" y="827901"/>
                    <a:pt x="2596323" y="828662"/>
                    <a:pt x="2596988" y="831899"/>
                  </a:cubicBezTo>
                  <a:cubicBezTo>
                    <a:pt x="2597369" y="833612"/>
                    <a:pt x="2598319" y="836182"/>
                    <a:pt x="2599270" y="837801"/>
                  </a:cubicBezTo>
                  <a:cubicBezTo>
                    <a:pt x="2600316" y="839609"/>
                    <a:pt x="2601171" y="841989"/>
                    <a:pt x="2601552" y="843988"/>
                  </a:cubicBezTo>
                  <a:cubicBezTo>
                    <a:pt x="2602217" y="847320"/>
                    <a:pt x="2602788" y="848557"/>
                    <a:pt x="2604499" y="851032"/>
                  </a:cubicBezTo>
                  <a:cubicBezTo>
                    <a:pt x="2605069" y="851794"/>
                    <a:pt x="2605735" y="853602"/>
                    <a:pt x="2606020" y="855125"/>
                  </a:cubicBezTo>
                  <a:cubicBezTo>
                    <a:pt x="2606780" y="858933"/>
                    <a:pt x="2607256" y="860456"/>
                    <a:pt x="2608587" y="862265"/>
                  </a:cubicBezTo>
                  <a:cubicBezTo>
                    <a:pt x="2609823" y="864073"/>
                    <a:pt x="2610393" y="865596"/>
                    <a:pt x="2611059" y="869119"/>
                  </a:cubicBezTo>
                  <a:cubicBezTo>
                    <a:pt x="2611343" y="870356"/>
                    <a:pt x="2612104" y="872355"/>
                    <a:pt x="2612770" y="873402"/>
                  </a:cubicBezTo>
                  <a:cubicBezTo>
                    <a:pt x="2613435" y="874449"/>
                    <a:pt x="2614291" y="876163"/>
                    <a:pt x="2614576" y="877305"/>
                  </a:cubicBezTo>
                  <a:cubicBezTo>
                    <a:pt x="2614861" y="878352"/>
                    <a:pt x="2615431" y="880351"/>
                    <a:pt x="2615812" y="881589"/>
                  </a:cubicBezTo>
                  <a:cubicBezTo>
                    <a:pt x="2616192" y="882826"/>
                    <a:pt x="2616953" y="884349"/>
                    <a:pt x="2617523" y="884825"/>
                  </a:cubicBezTo>
                  <a:cubicBezTo>
                    <a:pt x="2618759" y="885967"/>
                    <a:pt x="2619139" y="887110"/>
                    <a:pt x="2619995" y="891488"/>
                  </a:cubicBezTo>
                  <a:cubicBezTo>
                    <a:pt x="2620375" y="893202"/>
                    <a:pt x="2621326" y="896058"/>
                    <a:pt x="2622086" y="897676"/>
                  </a:cubicBezTo>
                  <a:cubicBezTo>
                    <a:pt x="2622942" y="899389"/>
                    <a:pt x="2623988" y="902531"/>
                    <a:pt x="2624463" y="904910"/>
                  </a:cubicBezTo>
                  <a:cubicBezTo>
                    <a:pt x="2624938" y="907290"/>
                    <a:pt x="2625984" y="910241"/>
                    <a:pt x="2626744" y="911859"/>
                  </a:cubicBezTo>
                  <a:cubicBezTo>
                    <a:pt x="2627600" y="913573"/>
                    <a:pt x="2628551" y="916238"/>
                    <a:pt x="2629027" y="918618"/>
                  </a:cubicBezTo>
                  <a:cubicBezTo>
                    <a:pt x="2629502" y="920998"/>
                    <a:pt x="2630452" y="923758"/>
                    <a:pt x="2631308" y="925567"/>
                  </a:cubicBezTo>
                  <a:cubicBezTo>
                    <a:pt x="2632163" y="927375"/>
                    <a:pt x="2633115" y="929946"/>
                    <a:pt x="2633495" y="932040"/>
                  </a:cubicBezTo>
                  <a:cubicBezTo>
                    <a:pt x="2633875" y="934039"/>
                    <a:pt x="2634826" y="937085"/>
                    <a:pt x="2635776" y="939084"/>
                  </a:cubicBezTo>
                  <a:cubicBezTo>
                    <a:pt x="2636727" y="941083"/>
                    <a:pt x="2637773" y="944319"/>
                    <a:pt x="2638248" y="946414"/>
                  </a:cubicBezTo>
                  <a:cubicBezTo>
                    <a:pt x="2638723" y="948508"/>
                    <a:pt x="2639674" y="951459"/>
                    <a:pt x="2640339" y="953077"/>
                  </a:cubicBezTo>
                  <a:cubicBezTo>
                    <a:pt x="2641005" y="954600"/>
                    <a:pt x="2642051" y="958217"/>
                    <a:pt x="2642716" y="960978"/>
                  </a:cubicBezTo>
                  <a:cubicBezTo>
                    <a:pt x="2643287" y="963738"/>
                    <a:pt x="2644428" y="967451"/>
                    <a:pt x="2645188" y="969164"/>
                  </a:cubicBezTo>
                  <a:cubicBezTo>
                    <a:pt x="2646044" y="971163"/>
                    <a:pt x="2646804" y="973829"/>
                    <a:pt x="2647280" y="976494"/>
                  </a:cubicBezTo>
                  <a:cubicBezTo>
                    <a:pt x="2647945" y="980492"/>
                    <a:pt x="2648516" y="982396"/>
                    <a:pt x="2650512" y="987346"/>
                  </a:cubicBezTo>
                  <a:cubicBezTo>
                    <a:pt x="2650987" y="988583"/>
                    <a:pt x="2651652" y="991439"/>
                    <a:pt x="2652033" y="993724"/>
                  </a:cubicBezTo>
                  <a:cubicBezTo>
                    <a:pt x="2652508" y="996579"/>
                    <a:pt x="2653174" y="998864"/>
                    <a:pt x="2654124" y="1001053"/>
                  </a:cubicBezTo>
                  <a:cubicBezTo>
                    <a:pt x="2655170" y="1003243"/>
                    <a:pt x="2655835" y="1005718"/>
                    <a:pt x="2656406" y="1009335"/>
                  </a:cubicBezTo>
                  <a:cubicBezTo>
                    <a:pt x="2656882" y="1012191"/>
                    <a:pt x="2657642" y="1015522"/>
                    <a:pt x="2658118" y="1016760"/>
                  </a:cubicBezTo>
                  <a:cubicBezTo>
                    <a:pt x="2659638" y="1020853"/>
                    <a:pt x="2660589" y="1024756"/>
                    <a:pt x="2661159" y="1030087"/>
                  </a:cubicBezTo>
                  <a:cubicBezTo>
                    <a:pt x="2661825" y="1035417"/>
                    <a:pt x="2662301" y="1037321"/>
                    <a:pt x="2663821" y="1040272"/>
                  </a:cubicBezTo>
                  <a:cubicBezTo>
                    <a:pt x="2664392" y="1041319"/>
                    <a:pt x="2665057" y="1044175"/>
                    <a:pt x="2665628" y="1048078"/>
                  </a:cubicBezTo>
                  <a:cubicBezTo>
                    <a:pt x="2666198" y="1051981"/>
                    <a:pt x="2667054" y="1055788"/>
                    <a:pt x="2668005" y="1058549"/>
                  </a:cubicBezTo>
                  <a:cubicBezTo>
                    <a:pt x="2668955" y="1061309"/>
                    <a:pt x="2669811" y="1065117"/>
                    <a:pt x="2670286" y="1068829"/>
                  </a:cubicBezTo>
                  <a:cubicBezTo>
                    <a:pt x="2670761" y="1072066"/>
                    <a:pt x="2671617" y="1076350"/>
                    <a:pt x="2672188" y="1078349"/>
                  </a:cubicBezTo>
                  <a:cubicBezTo>
                    <a:pt x="2673994" y="1084346"/>
                    <a:pt x="2674374" y="1086535"/>
                    <a:pt x="2674849" y="1091580"/>
                  </a:cubicBezTo>
                  <a:cubicBezTo>
                    <a:pt x="2675420" y="1098053"/>
                    <a:pt x="2675515" y="1098910"/>
                    <a:pt x="2677226" y="1104812"/>
                  </a:cubicBezTo>
                  <a:cubicBezTo>
                    <a:pt x="2677987" y="1107667"/>
                    <a:pt x="2678938" y="1112332"/>
                    <a:pt x="2679318" y="1115568"/>
                  </a:cubicBezTo>
                  <a:cubicBezTo>
                    <a:pt x="2680078" y="1122517"/>
                    <a:pt x="2680554" y="1124897"/>
                    <a:pt x="2681885" y="1128990"/>
                  </a:cubicBezTo>
                  <a:cubicBezTo>
                    <a:pt x="2682835" y="1132036"/>
                    <a:pt x="2683881" y="1138319"/>
                    <a:pt x="2684451" y="1144411"/>
                  </a:cubicBezTo>
                  <a:cubicBezTo>
                    <a:pt x="2684832" y="1148885"/>
                    <a:pt x="2686258" y="1158880"/>
                    <a:pt x="2687018" y="1161736"/>
                  </a:cubicBezTo>
                  <a:cubicBezTo>
                    <a:pt x="2687779" y="1164972"/>
                    <a:pt x="2688349" y="1169827"/>
                    <a:pt x="2688920" y="1178585"/>
                  </a:cubicBezTo>
                  <a:cubicBezTo>
                    <a:pt x="2689490" y="1186771"/>
                    <a:pt x="2690441" y="1195148"/>
                    <a:pt x="2691106" y="1196671"/>
                  </a:cubicBezTo>
                  <a:cubicBezTo>
                    <a:pt x="2692342" y="1199812"/>
                    <a:pt x="2693008" y="1206666"/>
                    <a:pt x="2693958" y="1225324"/>
                  </a:cubicBezTo>
                  <a:cubicBezTo>
                    <a:pt x="2694339" y="1233225"/>
                    <a:pt x="2695289" y="1242268"/>
                    <a:pt x="2696145" y="1246932"/>
                  </a:cubicBezTo>
                  <a:cubicBezTo>
                    <a:pt x="2697191" y="1252834"/>
                    <a:pt x="2698141" y="1269397"/>
                    <a:pt x="2698711" y="1291291"/>
                  </a:cubicBezTo>
                  <a:cubicBezTo>
                    <a:pt x="2698902" y="1300144"/>
                    <a:pt x="2699282" y="1312804"/>
                    <a:pt x="2699567" y="1319468"/>
                  </a:cubicBezTo>
                  <a:cubicBezTo>
                    <a:pt x="2700138" y="1334793"/>
                    <a:pt x="2700138" y="1370966"/>
                    <a:pt x="2699567" y="1386482"/>
                  </a:cubicBezTo>
                  <a:cubicBezTo>
                    <a:pt x="2699377" y="1393050"/>
                    <a:pt x="2698902" y="1405806"/>
                    <a:pt x="2698711" y="1414849"/>
                  </a:cubicBezTo>
                  <a:cubicBezTo>
                    <a:pt x="2698141" y="1436457"/>
                    <a:pt x="2697000" y="1458256"/>
                    <a:pt x="2696335" y="1460065"/>
                  </a:cubicBezTo>
                  <a:cubicBezTo>
                    <a:pt x="2695955" y="1461207"/>
                    <a:pt x="2694528" y="1474915"/>
                    <a:pt x="2694244" y="1480055"/>
                  </a:cubicBezTo>
                  <a:cubicBezTo>
                    <a:pt x="2693198" y="1500997"/>
                    <a:pt x="2692817" y="1505566"/>
                    <a:pt x="2691296" y="1510897"/>
                  </a:cubicBezTo>
                  <a:cubicBezTo>
                    <a:pt x="2690060" y="1515181"/>
                    <a:pt x="2689585" y="1518988"/>
                    <a:pt x="2689015" y="1527651"/>
                  </a:cubicBezTo>
                  <a:cubicBezTo>
                    <a:pt x="2688444" y="1536599"/>
                    <a:pt x="2687874" y="1541263"/>
                    <a:pt x="2686733" y="1546689"/>
                  </a:cubicBezTo>
                  <a:cubicBezTo>
                    <a:pt x="2685687" y="1551448"/>
                    <a:pt x="2685307" y="1554685"/>
                    <a:pt x="2684166" y="1565537"/>
                  </a:cubicBezTo>
                  <a:cubicBezTo>
                    <a:pt x="2683596" y="1571534"/>
                    <a:pt x="2682550" y="1577055"/>
                    <a:pt x="2681504" y="1579720"/>
                  </a:cubicBezTo>
                  <a:cubicBezTo>
                    <a:pt x="2681029" y="1580862"/>
                    <a:pt x="2680268" y="1586003"/>
                    <a:pt x="2679318" y="1593808"/>
                  </a:cubicBezTo>
                  <a:cubicBezTo>
                    <a:pt x="2679032" y="1596093"/>
                    <a:pt x="2678177" y="1600186"/>
                    <a:pt x="2677416" y="1602947"/>
                  </a:cubicBezTo>
                  <a:cubicBezTo>
                    <a:pt x="2675610" y="1609420"/>
                    <a:pt x="2675610" y="1609420"/>
                    <a:pt x="2675039" y="1615988"/>
                  </a:cubicBezTo>
                  <a:cubicBezTo>
                    <a:pt x="2674564" y="1622080"/>
                    <a:pt x="2673994" y="1624936"/>
                    <a:pt x="2672378" y="1629695"/>
                  </a:cubicBezTo>
                  <a:cubicBezTo>
                    <a:pt x="2671807" y="1631409"/>
                    <a:pt x="2670952" y="1635597"/>
                    <a:pt x="2670381" y="1639024"/>
                  </a:cubicBezTo>
                  <a:cubicBezTo>
                    <a:pt x="2669906" y="1642451"/>
                    <a:pt x="2669145" y="1645973"/>
                    <a:pt x="2668860" y="1646925"/>
                  </a:cubicBezTo>
                  <a:cubicBezTo>
                    <a:pt x="2666959" y="1651875"/>
                    <a:pt x="2666578" y="1653208"/>
                    <a:pt x="2666008" y="1657777"/>
                  </a:cubicBezTo>
                  <a:cubicBezTo>
                    <a:pt x="2665248" y="1663964"/>
                    <a:pt x="2665057" y="1664535"/>
                    <a:pt x="2663631" y="1667391"/>
                  </a:cubicBezTo>
                  <a:cubicBezTo>
                    <a:pt x="2662205" y="1670152"/>
                    <a:pt x="2662110" y="1670532"/>
                    <a:pt x="2661350" y="1676910"/>
                  </a:cubicBezTo>
                  <a:cubicBezTo>
                    <a:pt x="2660970" y="1680147"/>
                    <a:pt x="2660114" y="1683669"/>
                    <a:pt x="2659258" y="1686239"/>
                  </a:cubicBezTo>
                  <a:cubicBezTo>
                    <a:pt x="2657737" y="1690808"/>
                    <a:pt x="2657262" y="1692617"/>
                    <a:pt x="2656311" y="1698233"/>
                  </a:cubicBezTo>
                  <a:cubicBezTo>
                    <a:pt x="2655931" y="1700613"/>
                    <a:pt x="2655265" y="1702897"/>
                    <a:pt x="2654410" y="1704420"/>
                  </a:cubicBezTo>
                  <a:cubicBezTo>
                    <a:pt x="2653459" y="1706229"/>
                    <a:pt x="2652888" y="1708418"/>
                    <a:pt x="2652128" y="1712512"/>
                  </a:cubicBezTo>
                  <a:cubicBezTo>
                    <a:pt x="2651558" y="1715558"/>
                    <a:pt x="2650702" y="1719080"/>
                    <a:pt x="2650227" y="1720127"/>
                  </a:cubicBezTo>
                  <a:cubicBezTo>
                    <a:pt x="2648991" y="1722887"/>
                    <a:pt x="2647850" y="1726695"/>
                    <a:pt x="2647469" y="1729456"/>
                  </a:cubicBezTo>
                  <a:cubicBezTo>
                    <a:pt x="2646994" y="1733168"/>
                    <a:pt x="2646329" y="1735738"/>
                    <a:pt x="2645188" y="1737928"/>
                  </a:cubicBezTo>
                  <a:cubicBezTo>
                    <a:pt x="2644617" y="1739070"/>
                    <a:pt x="2643572" y="1742306"/>
                    <a:pt x="2643001" y="1745067"/>
                  </a:cubicBezTo>
                  <a:cubicBezTo>
                    <a:pt x="2642336" y="1747828"/>
                    <a:pt x="2641290" y="1751445"/>
                    <a:pt x="2640530" y="1753063"/>
                  </a:cubicBezTo>
                  <a:cubicBezTo>
                    <a:pt x="2639769" y="1754681"/>
                    <a:pt x="2638723" y="1758108"/>
                    <a:pt x="2638248" y="1760678"/>
                  </a:cubicBezTo>
                  <a:cubicBezTo>
                    <a:pt x="2637582" y="1763820"/>
                    <a:pt x="2636822" y="1766104"/>
                    <a:pt x="2635966" y="1767627"/>
                  </a:cubicBezTo>
                  <a:cubicBezTo>
                    <a:pt x="2635111" y="1769150"/>
                    <a:pt x="2634350" y="1771340"/>
                    <a:pt x="2633780" y="1774195"/>
                  </a:cubicBezTo>
                  <a:cubicBezTo>
                    <a:pt x="2633209" y="1777051"/>
                    <a:pt x="2632449" y="1779336"/>
                    <a:pt x="2631498" y="1781049"/>
                  </a:cubicBezTo>
                  <a:cubicBezTo>
                    <a:pt x="2630547" y="1782763"/>
                    <a:pt x="2629787" y="1785047"/>
                    <a:pt x="2629216" y="1787903"/>
                  </a:cubicBezTo>
                  <a:cubicBezTo>
                    <a:pt x="2628646" y="1790759"/>
                    <a:pt x="2627885" y="1793138"/>
                    <a:pt x="2626840" y="1795042"/>
                  </a:cubicBezTo>
                  <a:cubicBezTo>
                    <a:pt x="2625794" y="1796946"/>
                    <a:pt x="2625033" y="1799326"/>
                    <a:pt x="2624558" y="1802086"/>
                  </a:cubicBezTo>
                  <a:cubicBezTo>
                    <a:pt x="2624083" y="1804371"/>
                    <a:pt x="2623322" y="1806941"/>
                    <a:pt x="2622847" y="1807893"/>
                  </a:cubicBezTo>
                  <a:cubicBezTo>
                    <a:pt x="2622372" y="1808845"/>
                    <a:pt x="2621706" y="1810082"/>
                    <a:pt x="2621326" y="1810654"/>
                  </a:cubicBezTo>
                  <a:cubicBezTo>
                    <a:pt x="2621041" y="1811225"/>
                    <a:pt x="2620375" y="1813509"/>
                    <a:pt x="2619900" y="1815699"/>
                  </a:cubicBezTo>
                  <a:cubicBezTo>
                    <a:pt x="2619044" y="1819697"/>
                    <a:pt x="2618569" y="1820839"/>
                    <a:pt x="2616762" y="1823314"/>
                  </a:cubicBezTo>
                  <a:cubicBezTo>
                    <a:pt x="2616192" y="1824076"/>
                    <a:pt x="2615526" y="1825789"/>
                    <a:pt x="2615242" y="1827026"/>
                  </a:cubicBezTo>
                  <a:cubicBezTo>
                    <a:pt x="2614766" y="1829311"/>
                    <a:pt x="2614006" y="1830929"/>
                    <a:pt x="2612390" y="1833500"/>
                  </a:cubicBezTo>
                  <a:cubicBezTo>
                    <a:pt x="2611914" y="1834166"/>
                    <a:pt x="2611154" y="1836546"/>
                    <a:pt x="2610678" y="1838640"/>
                  </a:cubicBezTo>
                  <a:cubicBezTo>
                    <a:pt x="2610107" y="1841210"/>
                    <a:pt x="2609442" y="1843114"/>
                    <a:pt x="2608682" y="1844256"/>
                  </a:cubicBezTo>
                  <a:cubicBezTo>
                    <a:pt x="2607256" y="1846350"/>
                    <a:pt x="2606685" y="1847683"/>
                    <a:pt x="2606020" y="1850920"/>
                  </a:cubicBezTo>
                  <a:cubicBezTo>
                    <a:pt x="2605544" y="1853490"/>
                    <a:pt x="2604974" y="1854727"/>
                    <a:pt x="2603358" y="1857107"/>
                  </a:cubicBezTo>
                  <a:cubicBezTo>
                    <a:pt x="2602788" y="1857868"/>
                    <a:pt x="2602027" y="1860153"/>
                    <a:pt x="2601647" y="1862152"/>
                  </a:cubicBezTo>
                  <a:cubicBezTo>
                    <a:pt x="2601171" y="1864532"/>
                    <a:pt x="2600411" y="1866531"/>
                    <a:pt x="2599460" y="1868054"/>
                  </a:cubicBezTo>
                  <a:cubicBezTo>
                    <a:pt x="2598605" y="1869482"/>
                    <a:pt x="2597654" y="1871957"/>
                    <a:pt x="2597083" y="1874241"/>
                  </a:cubicBezTo>
                  <a:cubicBezTo>
                    <a:pt x="2596513" y="1876336"/>
                    <a:pt x="2595562" y="1878906"/>
                    <a:pt x="2594897" y="1880048"/>
                  </a:cubicBezTo>
                  <a:cubicBezTo>
                    <a:pt x="2593280" y="1882713"/>
                    <a:pt x="2592900" y="1883665"/>
                    <a:pt x="2592235" y="1886331"/>
                  </a:cubicBezTo>
                  <a:cubicBezTo>
                    <a:pt x="2591950" y="1887568"/>
                    <a:pt x="2591094" y="1889472"/>
                    <a:pt x="2590333" y="1890519"/>
                  </a:cubicBezTo>
                  <a:cubicBezTo>
                    <a:pt x="2589478" y="1891661"/>
                    <a:pt x="2588527" y="1894041"/>
                    <a:pt x="2587862" y="1896040"/>
                  </a:cubicBezTo>
                  <a:cubicBezTo>
                    <a:pt x="2587101" y="1898705"/>
                    <a:pt x="2586436" y="1900038"/>
                    <a:pt x="2585390" y="1901180"/>
                  </a:cubicBezTo>
                  <a:cubicBezTo>
                    <a:pt x="2584439" y="1902132"/>
                    <a:pt x="2583679" y="1903750"/>
                    <a:pt x="2583203" y="1905178"/>
                  </a:cubicBezTo>
                  <a:cubicBezTo>
                    <a:pt x="2582823" y="1906511"/>
                    <a:pt x="2581872" y="1908510"/>
                    <a:pt x="2581112" y="1909652"/>
                  </a:cubicBezTo>
                  <a:cubicBezTo>
                    <a:pt x="2580351" y="1910795"/>
                    <a:pt x="2579496" y="1912698"/>
                    <a:pt x="2579210" y="1913841"/>
                  </a:cubicBezTo>
                  <a:cubicBezTo>
                    <a:pt x="2578640" y="1916030"/>
                    <a:pt x="2577214" y="1919267"/>
                    <a:pt x="2575883" y="1921361"/>
                  </a:cubicBezTo>
                  <a:cubicBezTo>
                    <a:pt x="2575408" y="1922122"/>
                    <a:pt x="2574647" y="1924026"/>
                    <a:pt x="2574172" y="1925740"/>
                  </a:cubicBezTo>
                  <a:cubicBezTo>
                    <a:pt x="2573696" y="1927358"/>
                    <a:pt x="2572651" y="1929738"/>
                    <a:pt x="2571890" y="1930785"/>
                  </a:cubicBezTo>
                  <a:cubicBezTo>
                    <a:pt x="2571130" y="1931927"/>
                    <a:pt x="2570084" y="1934212"/>
                    <a:pt x="2569608" y="1935830"/>
                  </a:cubicBezTo>
                  <a:cubicBezTo>
                    <a:pt x="2569038" y="1937734"/>
                    <a:pt x="2568183" y="1939542"/>
                    <a:pt x="2567232" y="1940780"/>
                  </a:cubicBezTo>
                  <a:cubicBezTo>
                    <a:pt x="2566376" y="1941827"/>
                    <a:pt x="2565330" y="1943921"/>
                    <a:pt x="2564855" y="1945444"/>
                  </a:cubicBezTo>
                  <a:cubicBezTo>
                    <a:pt x="2564380" y="1946967"/>
                    <a:pt x="2563334" y="1949062"/>
                    <a:pt x="2562573" y="1950013"/>
                  </a:cubicBezTo>
                  <a:cubicBezTo>
                    <a:pt x="2561813" y="1951060"/>
                    <a:pt x="2560767" y="1952964"/>
                    <a:pt x="2560387" y="1954297"/>
                  </a:cubicBezTo>
                  <a:cubicBezTo>
                    <a:pt x="2560006" y="1955630"/>
                    <a:pt x="2559151" y="1957438"/>
                    <a:pt x="2558485" y="1958200"/>
                  </a:cubicBezTo>
                  <a:cubicBezTo>
                    <a:pt x="2556964" y="1960199"/>
                    <a:pt x="2556109" y="1961817"/>
                    <a:pt x="2555443" y="1964197"/>
                  </a:cubicBezTo>
                  <a:cubicBezTo>
                    <a:pt x="2555158" y="1965244"/>
                    <a:pt x="2554303" y="1967053"/>
                    <a:pt x="2553447" y="1968100"/>
                  </a:cubicBezTo>
                  <a:cubicBezTo>
                    <a:pt x="2552591" y="1969147"/>
                    <a:pt x="2551641" y="1971051"/>
                    <a:pt x="2551165" y="1972383"/>
                  </a:cubicBezTo>
                  <a:cubicBezTo>
                    <a:pt x="2550310" y="1975239"/>
                    <a:pt x="2549834" y="1976096"/>
                    <a:pt x="2548218" y="1978095"/>
                  </a:cubicBezTo>
                  <a:cubicBezTo>
                    <a:pt x="2547553" y="1978856"/>
                    <a:pt x="2546602" y="1980760"/>
                    <a:pt x="2546031" y="1982188"/>
                  </a:cubicBezTo>
                  <a:cubicBezTo>
                    <a:pt x="2545461" y="1983616"/>
                    <a:pt x="2544415" y="1985424"/>
                    <a:pt x="2543750" y="1986186"/>
                  </a:cubicBezTo>
                  <a:cubicBezTo>
                    <a:pt x="2542989" y="1987043"/>
                    <a:pt x="2542229" y="1988661"/>
                    <a:pt x="2541753" y="1990279"/>
                  </a:cubicBezTo>
                  <a:cubicBezTo>
                    <a:pt x="2541278" y="1992088"/>
                    <a:pt x="2540518" y="1993516"/>
                    <a:pt x="2539567" y="1994563"/>
                  </a:cubicBezTo>
                  <a:cubicBezTo>
                    <a:pt x="2538806" y="1995420"/>
                    <a:pt x="2537760" y="1997228"/>
                    <a:pt x="2537190" y="1998561"/>
                  </a:cubicBezTo>
                  <a:cubicBezTo>
                    <a:pt x="2536715" y="1999894"/>
                    <a:pt x="2535574" y="2001893"/>
                    <a:pt x="2534813" y="2002940"/>
                  </a:cubicBezTo>
                  <a:cubicBezTo>
                    <a:pt x="2533958" y="2003987"/>
                    <a:pt x="2533007" y="2005795"/>
                    <a:pt x="2532532" y="2006938"/>
                  </a:cubicBezTo>
                  <a:cubicBezTo>
                    <a:pt x="2532056" y="2008080"/>
                    <a:pt x="2531201" y="2009698"/>
                    <a:pt x="2530535" y="2010460"/>
                  </a:cubicBezTo>
                  <a:cubicBezTo>
                    <a:pt x="2529204" y="2012173"/>
                    <a:pt x="2528159" y="2013982"/>
                    <a:pt x="2527778" y="2015505"/>
                  </a:cubicBezTo>
                  <a:cubicBezTo>
                    <a:pt x="2527588" y="2016076"/>
                    <a:pt x="2526828" y="2017504"/>
                    <a:pt x="2525972" y="2018551"/>
                  </a:cubicBezTo>
                  <a:cubicBezTo>
                    <a:pt x="2525116" y="2019598"/>
                    <a:pt x="2524261" y="2021026"/>
                    <a:pt x="2523881" y="2021788"/>
                  </a:cubicBezTo>
                  <a:cubicBezTo>
                    <a:pt x="2523595" y="2022549"/>
                    <a:pt x="2523025" y="2023882"/>
                    <a:pt x="2522549" y="2024834"/>
                  </a:cubicBezTo>
                  <a:cubicBezTo>
                    <a:pt x="2522169" y="2025786"/>
                    <a:pt x="2521314" y="2027118"/>
                    <a:pt x="2520648" y="2027689"/>
                  </a:cubicBezTo>
                  <a:cubicBezTo>
                    <a:pt x="2519983" y="2028356"/>
                    <a:pt x="2519127" y="2029879"/>
                    <a:pt x="2518557" y="2031592"/>
                  </a:cubicBezTo>
                  <a:cubicBezTo>
                    <a:pt x="2517986" y="2033210"/>
                    <a:pt x="2517131" y="2034924"/>
                    <a:pt x="2516275" y="2035781"/>
                  </a:cubicBezTo>
                  <a:cubicBezTo>
                    <a:pt x="2515514" y="2036637"/>
                    <a:pt x="2514469" y="2038446"/>
                    <a:pt x="2513803" y="2040064"/>
                  </a:cubicBezTo>
                  <a:cubicBezTo>
                    <a:pt x="2513233" y="2041587"/>
                    <a:pt x="2512187" y="2043491"/>
                    <a:pt x="2511427" y="2044253"/>
                  </a:cubicBezTo>
                  <a:cubicBezTo>
                    <a:pt x="2510761" y="2044919"/>
                    <a:pt x="2509715" y="2046632"/>
                    <a:pt x="2509240" y="2048060"/>
                  </a:cubicBezTo>
                  <a:cubicBezTo>
                    <a:pt x="2508765" y="2049393"/>
                    <a:pt x="2507814" y="2051202"/>
                    <a:pt x="2507053" y="2052058"/>
                  </a:cubicBezTo>
                  <a:cubicBezTo>
                    <a:pt x="2506388" y="2052915"/>
                    <a:pt x="2505342" y="2054628"/>
                    <a:pt x="2504772" y="2055771"/>
                  </a:cubicBezTo>
                  <a:cubicBezTo>
                    <a:pt x="2504201" y="2057103"/>
                    <a:pt x="2503156" y="2058436"/>
                    <a:pt x="2502205" y="2059102"/>
                  </a:cubicBezTo>
                  <a:cubicBezTo>
                    <a:pt x="2501349" y="2059769"/>
                    <a:pt x="2500303" y="2061006"/>
                    <a:pt x="2499923" y="2061958"/>
                  </a:cubicBezTo>
                  <a:cubicBezTo>
                    <a:pt x="2499543" y="2062910"/>
                    <a:pt x="2498402" y="2064528"/>
                    <a:pt x="2497451" y="2065671"/>
                  </a:cubicBezTo>
                  <a:cubicBezTo>
                    <a:pt x="2496501" y="2066718"/>
                    <a:pt x="2495550" y="2068431"/>
                    <a:pt x="2495265" y="2069383"/>
                  </a:cubicBezTo>
                  <a:cubicBezTo>
                    <a:pt x="2494980" y="2070335"/>
                    <a:pt x="2494124" y="2071668"/>
                    <a:pt x="2493364" y="2072429"/>
                  </a:cubicBezTo>
                  <a:cubicBezTo>
                    <a:pt x="2492603" y="2073096"/>
                    <a:pt x="2491462" y="2074904"/>
                    <a:pt x="2490702" y="2076332"/>
                  </a:cubicBezTo>
                  <a:cubicBezTo>
                    <a:pt x="2490036" y="2077760"/>
                    <a:pt x="2488895" y="2079664"/>
                    <a:pt x="2488135" y="2080425"/>
                  </a:cubicBezTo>
                  <a:cubicBezTo>
                    <a:pt x="2487374" y="2081282"/>
                    <a:pt x="2486423" y="2082805"/>
                    <a:pt x="2485948" y="2083947"/>
                  </a:cubicBezTo>
                  <a:cubicBezTo>
                    <a:pt x="2485473" y="2085090"/>
                    <a:pt x="2484427" y="2086613"/>
                    <a:pt x="2483666" y="2087469"/>
                  </a:cubicBezTo>
                  <a:cubicBezTo>
                    <a:pt x="2482906" y="2088231"/>
                    <a:pt x="2481860" y="2089944"/>
                    <a:pt x="2481385" y="2091277"/>
                  </a:cubicBezTo>
                  <a:cubicBezTo>
                    <a:pt x="2480910" y="2092514"/>
                    <a:pt x="2479959" y="2094038"/>
                    <a:pt x="2479388" y="2094609"/>
                  </a:cubicBezTo>
                  <a:cubicBezTo>
                    <a:pt x="2478818" y="2095180"/>
                    <a:pt x="2477867" y="2096608"/>
                    <a:pt x="2477297" y="2097845"/>
                  </a:cubicBezTo>
                  <a:cubicBezTo>
                    <a:pt x="2476727" y="2099083"/>
                    <a:pt x="2475681" y="2100701"/>
                    <a:pt x="2475015" y="2101367"/>
                  </a:cubicBezTo>
                  <a:cubicBezTo>
                    <a:pt x="2474350" y="2102034"/>
                    <a:pt x="2473114" y="2104033"/>
                    <a:pt x="2472353" y="2105746"/>
                  </a:cubicBezTo>
                  <a:cubicBezTo>
                    <a:pt x="2471498" y="2107555"/>
                    <a:pt x="2470452" y="2109173"/>
                    <a:pt x="2469977" y="2109363"/>
                  </a:cubicBezTo>
                  <a:cubicBezTo>
                    <a:pt x="2469501" y="2109649"/>
                    <a:pt x="2468646" y="2110791"/>
                    <a:pt x="2468170" y="2111838"/>
                  </a:cubicBezTo>
                  <a:cubicBezTo>
                    <a:pt x="2467600" y="2112981"/>
                    <a:pt x="2466459" y="2114599"/>
                    <a:pt x="2465603" y="2115551"/>
                  </a:cubicBezTo>
                  <a:cubicBezTo>
                    <a:pt x="2464748" y="2116503"/>
                    <a:pt x="2463607" y="2118216"/>
                    <a:pt x="2463037" y="2119358"/>
                  </a:cubicBezTo>
                  <a:cubicBezTo>
                    <a:pt x="2462466" y="2120501"/>
                    <a:pt x="2461516" y="2122024"/>
                    <a:pt x="2460755" y="2122690"/>
                  </a:cubicBezTo>
                  <a:cubicBezTo>
                    <a:pt x="2459994" y="2123356"/>
                    <a:pt x="2458949" y="2124880"/>
                    <a:pt x="2458378" y="2126117"/>
                  </a:cubicBezTo>
                  <a:cubicBezTo>
                    <a:pt x="2457808" y="2127354"/>
                    <a:pt x="2456952" y="2128497"/>
                    <a:pt x="2456477" y="2128687"/>
                  </a:cubicBezTo>
                  <a:cubicBezTo>
                    <a:pt x="2456001" y="2128878"/>
                    <a:pt x="2455051" y="2130401"/>
                    <a:pt x="2454195" y="2131924"/>
                  </a:cubicBezTo>
                  <a:cubicBezTo>
                    <a:pt x="2453245" y="2133732"/>
                    <a:pt x="2452104" y="2135255"/>
                    <a:pt x="2451058" y="2136112"/>
                  </a:cubicBezTo>
                  <a:cubicBezTo>
                    <a:pt x="2450107" y="2136874"/>
                    <a:pt x="2449252" y="2137730"/>
                    <a:pt x="2449156" y="2138111"/>
                  </a:cubicBezTo>
                  <a:cubicBezTo>
                    <a:pt x="2449062" y="2138492"/>
                    <a:pt x="2448206" y="2139539"/>
                    <a:pt x="2447255" y="2140491"/>
                  </a:cubicBezTo>
                  <a:cubicBezTo>
                    <a:pt x="2446305" y="2141443"/>
                    <a:pt x="2445164" y="2143061"/>
                    <a:pt x="2444689" y="2144108"/>
                  </a:cubicBezTo>
                  <a:cubicBezTo>
                    <a:pt x="2444213" y="2145155"/>
                    <a:pt x="2443357" y="2146202"/>
                    <a:pt x="2442787" y="2146583"/>
                  </a:cubicBezTo>
                  <a:cubicBezTo>
                    <a:pt x="2442217" y="2146964"/>
                    <a:pt x="2441171" y="2148392"/>
                    <a:pt x="2440410" y="2149820"/>
                  </a:cubicBezTo>
                  <a:cubicBezTo>
                    <a:pt x="2439650" y="2151247"/>
                    <a:pt x="2438414" y="2153151"/>
                    <a:pt x="2437653" y="2154008"/>
                  </a:cubicBezTo>
                  <a:cubicBezTo>
                    <a:pt x="2436798" y="2154865"/>
                    <a:pt x="2435847" y="2156388"/>
                    <a:pt x="2435372" y="2157340"/>
                  </a:cubicBezTo>
                  <a:cubicBezTo>
                    <a:pt x="2434896" y="2158292"/>
                    <a:pt x="2434041" y="2159624"/>
                    <a:pt x="2433280" y="2160291"/>
                  </a:cubicBezTo>
                  <a:cubicBezTo>
                    <a:pt x="2432519" y="2160957"/>
                    <a:pt x="2431569" y="2162290"/>
                    <a:pt x="2431094" y="2163146"/>
                  </a:cubicBezTo>
                  <a:cubicBezTo>
                    <a:pt x="2430618" y="2164098"/>
                    <a:pt x="2429477" y="2165621"/>
                    <a:pt x="2428622" y="2166478"/>
                  </a:cubicBezTo>
                  <a:cubicBezTo>
                    <a:pt x="2427766" y="2167335"/>
                    <a:pt x="2426530" y="2169143"/>
                    <a:pt x="2425960" y="2170286"/>
                  </a:cubicBezTo>
                  <a:cubicBezTo>
                    <a:pt x="2425389" y="2171428"/>
                    <a:pt x="2424439" y="2172665"/>
                    <a:pt x="2423868" y="2173046"/>
                  </a:cubicBezTo>
                  <a:cubicBezTo>
                    <a:pt x="2423298" y="2173427"/>
                    <a:pt x="2422252" y="2174569"/>
                    <a:pt x="2421682" y="2175712"/>
                  </a:cubicBezTo>
                  <a:cubicBezTo>
                    <a:pt x="2421016" y="2176759"/>
                    <a:pt x="2419971" y="2178091"/>
                    <a:pt x="2419305" y="2178662"/>
                  </a:cubicBezTo>
                  <a:cubicBezTo>
                    <a:pt x="2418640" y="2179234"/>
                    <a:pt x="2417594" y="2180566"/>
                    <a:pt x="2417024" y="2181709"/>
                  </a:cubicBezTo>
                  <a:cubicBezTo>
                    <a:pt x="2416453" y="2182851"/>
                    <a:pt x="2415597" y="2183993"/>
                    <a:pt x="2415122" y="2184279"/>
                  </a:cubicBezTo>
                  <a:cubicBezTo>
                    <a:pt x="2414647" y="2184564"/>
                    <a:pt x="2413601" y="2185897"/>
                    <a:pt x="2412840" y="2187325"/>
                  </a:cubicBezTo>
                  <a:cubicBezTo>
                    <a:pt x="2412080" y="2188658"/>
                    <a:pt x="2410559" y="2190657"/>
                    <a:pt x="2409513" y="2191799"/>
                  </a:cubicBezTo>
                  <a:cubicBezTo>
                    <a:pt x="2408467" y="2192846"/>
                    <a:pt x="2407612" y="2193988"/>
                    <a:pt x="2407612" y="2194274"/>
                  </a:cubicBezTo>
                  <a:cubicBezTo>
                    <a:pt x="2407612" y="2194559"/>
                    <a:pt x="2406851" y="2195511"/>
                    <a:pt x="2405900" y="2196463"/>
                  </a:cubicBezTo>
                  <a:cubicBezTo>
                    <a:pt x="2404950" y="2197320"/>
                    <a:pt x="2403714" y="2198938"/>
                    <a:pt x="2403143" y="2199985"/>
                  </a:cubicBezTo>
                  <a:cubicBezTo>
                    <a:pt x="2402573" y="2201032"/>
                    <a:pt x="2401622" y="2202175"/>
                    <a:pt x="2401052" y="2202555"/>
                  </a:cubicBezTo>
                  <a:cubicBezTo>
                    <a:pt x="2400481" y="2202936"/>
                    <a:pt x="2399531" y="2204174"/>
                    <a:pt x="2398865" y="2205316"/>
                  </a:cubicBezTo>
                  <a:cubicBezTo>
                    <a:pt x="2398295" y="2206458"/>
                    <a:pt x="2397154" y="2208077"/>
                    <a:pt x="2396394" y="2208933"/>
                  </a:cubicBezTo>
                  <a:cubicBezTo>
                    <a:pt x="2395633" y="2209790"/>
                    <a:pt x="2394492" y="2211313"/>
                    <a:pt x="2393922" y="2212360"/>
                  </a:cubicBezTo>
                  <a:cubicBezTo>
                    <a:pt x="2393351" y="2213407"/>
                    <a:pt x="2392210" y="2214550"/>
                    <a:pt x="2391355" y="2215121"/>
                  </a:cubicBezTo>
                  <a:cubicBezTo>
                    <a:pt x="2390499" y="2215597"/>
                    <a:pt x="2388598" y="2217405"/>
                    <a:pt x="2387172" y="2219024"/>
                  </a:cubicBezTo>
                  <a:cubicBezTo>
                    <a:pt x="2385651" y="2220737"/>
                    <a:pt x="2383750" y="2222831"/>
                    <a:pt x="2382799" y="2223783"/>
                  </a:cubicBezTo>
                  <a:cubicBezTo>
                    <a:pt x="2381848" y="2224735"/>
                    <a:pt x="2380612" y="2226258"/>
                    <a:pt x="2380042" y="2227210"/>
                  </a:cubicBezTo>
                  <a:cubicBezTo>
                    <a:pt x="2379471" y="2228162"/>
                    <a:pt x="2378521" y="2229114"/>
                    <a:pt x="2378045" y="2229399"/>
                  </a:cubicBezTo>
                  <a:cubicBezTo>
                    <a:pt x="2377570" y="2229685"/>
                    <a:pt x="2376524" y="2230827"/>
                    <a:pt x="2375764" y="2232065"/>
                  </a:cubicBezTo>
                  <a:cubicBezTo>
                    <a:pt x="2375003" y="2233302"/>
                    <a:pt x="2373957" y="2234540"/>
                    <a:pt x="2373482" y="2234730"/>
                  </a:cubicBezTo>
                  <a:cubicBezTo>
                    <a:pt x="2373007" y="2235016"/>
                    <a:pt x="2371961" y="2236158"/>
                    <a:pt x="2371200" y="2237395"/>
                  </a:cubicBezTo>
                  <a:cubicBezTo>
                    <a:pt x="2370440" y="2238633"/>
                    <a:pt x="2369584" y="2239680"/>
                    <a:pt x="2369299" y="2239680"/>
                  </a:cubicBezTo>
                  <a:cubicBezTo>
                    <a:pt x="2369014" y="2239680"/>
                    <a:pt x="2367873" y="2241203"/>
                    <a:pt x="2366542" y="2243012"/>
                  </a:cubicBezTo>
                  <a:cubicBezTo>
                    <a:pt x="2365211" y="2244820"/>
                    <a:pt x="2363975" y="2246439"/>
                    <a:pt x="2363595" y="2246629"/>
                  </a:cubicBezTo>
                  <a:cubicBezTo>
                    <a:pt x="2363310" y="2246819"/>
                    <a:pt x="2362454" y="2247771"/>
                    <a:pt x="2361694" y="2248818"/>
                  </a:cubicBezTo>
                  <a:cubicBezTo>
                    <a:pt x="2361028" y="2249865"/>
                    <a:pt x="2359602" y="2251388"/>
                    <a:pt x="2358651" y="2252245"/>
                  </a:cubicBezTo>
                  <a:cubicBezTo>
                    <a:pt x="2357701" y="2253102"/>
                    <a:pt x="2356940" y="2254054"/>
                    <a:pt x="2356940" y="2254339"/>
                  </a:cubicBezTo>
                  <a:cubicBezTo>
                    <a:pt x="2356940" y="2254625"/>
                    <a:pt x="2355989" y="2255767"/>
                    <a:pt x="2354849" y="2256814"/>
                  </a:cubicBezTo>
                  <a:cubicBezTo>
                    <a:pt x="2353708" y="2257862"/>
                    <a:pt x="2352757" y="2259004"/>
                    <a:pt x="2352757" y="2259194"/>
                  </a:cubicBezTo>
                  <a:cubicBezTo>
                    <a:pt x="2352757" y="2259384"/>
                    <a:pt x="2351806" y="2260622"/>
                    <a:pt x="2350570" y="2261860"/>
                  </a:cubicBezTo>
                  <a:cubicBezTo>
                    <a:pt x="2349334" y="2263097"/>
                    <a:pt x="2347338" y="2265191"/>
                    <a:pt x="2346007" y="2266619"/>
                  </a:cubicBezTo>
                  <a:cubicBezTo>
                    <a:pt x="2344771" y="2267952"/>
                    <a:pt x="2342680" y="2270236"/>
                    <a:pt x="2341349" y="2271569"/>
                  </a:cubicBezTo>
                  <a:cubicBezTo>
                    <a:pt x="2340113" y="2272902"/>
                    <a:pt x="2338307" y="2274901"/>
                    <a:pt x="2337356" y="2275948"/>
                  </a:cubicBezTo>
                  <a:cubicBezTo>
                    <a:pt x="2336405" y="2276995"/>
                    <a:pt x="2334599" y="2278899"/>
                    <a:pt x="2333363" y="2280231"/>
                  </a:cubicBezTo>
                  <a:cubicBezTo>
                    <a:pt x="2332127" y="2281469"/>
                    <a:pt x="2330606" y="2283182"/>
                    <a:pt x="2330036" y="2283849"/>
                  </a:cubicBezTo>
                  <a:cubicBezTo>
                    <a:pt x="2326043" y="2288894"/>
                    <a:pt x="2322430" y="2292416"/>
                    <a:pt x="2319863" y="2293939"/>
                  </a:cubicBezTo>
                  <a:cubicBezTo>
                    <a:pt x="2318342" y="2294891"/>
                    <a:pt x="2317011" y="2295748"/>
                    <a:pt x="2317011" y="2296033"/>
                  </a:cubicBezTo>
                  <a:cubicBezTo>
                    <a:pt x="2317011" y="2296319"/>
                    <a:pt x="2315966" y="2297556"/>
                    <a:pt x="2314730" y="2298794"/>
                  </a:cubicBezTo>
                  <a:cubicBezTo>
                    <a:pt x="2313494" y="2300031"/>
                    <a:pt x="2310451" y="2303363"/>
                    <a:pt x="2307980" y="2306123"/>
                  </a:cubicBezTo>
                  <a:cubicBezTo>
                    <a:pt x="2305508" y="2308884"/>
                    <a:pt x="2300945" y="2313548"/>
                    <a:pt x="2297807" y="2316499"/>
                  </a:cubicBezTo>
                  <a:cubicBezTo>
                    <a:pt x="2294670" y="2319450"/>
                    <a:pt x="2287825" y="2326018"/>
                    <a:pt x="2282692" y="2330968"/>
                  </a:cubicBezTo>
                  <a:cubicBezTo>
                    <a:pt x="2277558" y="2336013"/>
                    <a:pt x="2272709" y="2340678"/>
                    <a:pt x="2271949" y="2341344"/>
                  </a:cubicBezTo>
                  <a:cubicBezTo>
                    <a:pt x="2271188" y="2342010"/>
                    <a:pt x="2270142" y="2343058"/>
                    <a:pt x="2269667" y="2343534"/>
                  </a:cubicBezTo>
                  <a:cubicBezTo>
                    <a:pt x="2269192" y="2344009"/>
                    <a:pt x="2268146" y="2345152"/>
                    <a:pt x="2267385" y="2345913"/>
                  </a:cubicBezTo>
                  <a:cubicBezTo>
                    <a:pt x="2266530" y="2346675"/>
                    <a:pt x="2265389" y="2347817"/>
                    <a:pt x="2264819" y="2348483"/>
                  </a:cubicBezTo>
                  <a:cubicBezTo>
                    <a:pt x="2264248" y="2349150"/>
                    <a:pt x="2263298" y="2350006"/>
                    <a:pt x="2262727" y="2350482"/>
                  </a:cubicBezTo>
                  <a:cubicBezTo>
                    <a:pt x="2262157" y="2350958"/>
                    <a:pt x="2261206" y="2351910"/>
                    <a:pt x="2260540" y="2352577"/>
                  </a:cubicBezTo>
                  <a:cubicBezTo>
                    <a:pt x="2259875" y="2353243"/>
                    <a:pt x="2258164" y="2354861"/>
                    <a:pt x="2256643" y="2356289"/>
                  </a:cubicBezTo>
                  <a:cubicBezTo>
                    <a:pt x="2255122" y="2357622"/>
                    <a:pt x="2252745" y="2359811"/>
                    <a:pt x="2251414" y="2361144"/>
                  </a:cubicBezTo>
                  <a:cubicBezTo>
                    <a:pt x="2250083" y="2362476"/>
                    <a:pt x="2248752" y="2363524"/>
                    <a:pt x="2248467" y="2363524"/>
                  </a:cubicBezTo>
                  <a:cubicBezTo>
                    <a:pt x="2248182" y="2363524"/>
                    <a:pt x="2247516" y="2364190"/>
                    <a:pt x="2246946" y="2365142"/>
                  </a:cubicBezTo>
                  <a:cubicBezTo>
                    <a:pt x="2246375" y="2365999"/>
                    <a:pt x="2245139" y="2367141"/>
                    <a:pt x="2244284" y="2367617"/>
                  </a:cubicBezTo>
                  <a:cubicBezTo>
                    <a:pt x="2243428" y="2368093"/>
                    <a:pt x="2242287" y="2369045"/>
                    <a:pt x="2241717" y="2369806"/>
                  </a:cubicBezTo>
                  <a:cubicBezTo>
                    <a:pt x="2241147" y="2370568"/>
                    <a:pt x="2239626" y="2371615"/>
                    <a:pt x="2238009" y="2372376"/>
                  </a:cubicBezTo>
                  <a:cubicBezTo>
                    <a:pt x="2236488" y="2373043"/>
                    <a:pt x="2234397" y="2374375"/>
                    <a:pt x="2233446" y="2375327"/>
                  </a:cubicBezTo>
                  <a:cubicBezTo>
                    <a:pt x="2229168" y="2379420"/>
                    <a:pt x="2227076" y="2381324"/>
                    <a:pt x="2225936" y="2382181"/>
                  </a:cubicBezTo>
                  <a:cubicBezTo>
                    <a:pt x="2225270" y="2382657"/>
                    <a:pt x="2224415" y="2383514"/>
                    <a:pt x="2224034" y="2384180"/>
                  </a:cubicBezTo>
                  <a:cubicBezTo>
                    <a:pt x="2223654" y="2384751"/>
                    <a:pt x="2222703" y="2385608"/>
                    <a:pt x="2221848" y="2386084"/>
                  </a:cubicBezTo>
                  <a:cubicBezTo>
                    <a:pt x="2220992" y="2386560"/>
                    <a:pt x="2219851" y="2387512"/>
                    <a:pt x="2219281" y="2388273"/>
                  </a:cubicBezTo>
                  <a:cubicBezTo>
                    <a:pt x="2218806" y="2389035"/>
                    <a:pt x="2217665" y="2390082"/>
                    <a:pt x="2216714" y="2390653"/>
                  </a:cubicBezTo>
                  <a:cubicBezTo>
                    <a:pt x="2215858" y="2391224"/>
                    <a:pt x="2214718" y="2392271"/>
                    <a:pt x="2214147" y="2392938"/>
                  </a:cubicBezTo>
                  <a:cubicBezTo>
                    <a:pt x="2213672" y="2393699"/>
                    <a:pt x="2212911" y="2394366"/>
                    <a:pt x="2212436" y="2394556"/>
                  </a:cubicBezTo>
                  <a:cubicBezTo>
                    <a:pt x="2211961" y="2394746"/>
                    <a:pt x="2210725" y="2395698"/>
                    <a:pt x="2209489" y="2396936"/>
                  </a:cubicBezTo>
                  <a:cubicBezTo>
                    <a:pt x="2208253" y="2398078"/>
                    <a:pt x="2206542" y="2399506"/>
                    <a:pt x="2205591" y="2400077"/>
                  </a:cubicBezTo>
                  <a:cubicBezTo>
                    <a:pt x="2204640" y="2400648"/>
                    <a:pt x="2202929" y="2401981"/>
                    <a:pt x="2201788" y="2403028"/>
                  </a:cubicBezTo>
                  <a:cubicBezTo>
                    <a:pt x="2200647" y="2404075"/>
                    <a:pt x="2199316" y="2405122"/>
                    <a:pt x="2198841" y="2405217"/>
                  </a:cubicBezTo>
                  <a:cubicBezTo>
                    <a:pt x="2198366" y="2405408"/>
                    <a:pt x="2197415" y="2406264"/>
                    <a:pt x="2196654" y="2407121"/>
                  </a:cubicBezTo>
                  <a:cubicBezTo>
                    <a:pt x="2195894" y="2407978"/>
                    <a:pt x="2194658" y="2409025"/>
                    <a:pt x="2193802" y="2409406"/>
                  </a:cubicBezTo>
                  <a:cubicBezTo>
                    <a:pt x="2192947" y="2409786"/>
                    <a:pt x="2191996" y="2410643"/>
                    <a:pt x="2191616" y="2411214"/>
                  </a:cubicBezTo>
                  <a:cubicBezTo>
                    <a:pt x="2191236" y="2411881"/>
                    <a:pt x="2190190" y="2412833"/>
                    <a:pt x="2189239" y="2413309"/>
                  </a:cubicBezTo>
                  <a:cubicBezTo>
                    <a:pt x="2188289" y="2413784"/>
                    <a:pt x="2186957" y="2414832"/>
                    <a:pt x="2186292" y="2415498"/>
                  </a:cubicBezTo>
                  <a:cubicBezTo>
                    <a:pt x="2185627" y="2416164"/>
                    <a:pt x="2183915" y="2417592"/>
                    <a:pt x="2182489" y="2418449"/>
                  </a:cubicBezTo>
                  <a:cubicBezTo>
                    <a:pt x="2181063" y="2419401"/>
                    <a:pt x="2179447" y="2420638"/>
                    <a:pt x="2178877" y="2421305"/>
                  </a:cubicBezTo>
                  <a:cubicBezTo>
                    <a:pt x="2178306" y="2421971"/>
                    <a:pt x="2177165" y="2422732"/>
                    <a:pt x="2176310" y="2423208"/>
                  </a:cubicBezTo>
                  <a:cubicBezTo>
                    <a:pt x="2175454" y="2423589"/>
                    <a:pt x="2174313" y="2424636"/>
                    <a:pt x="2173648" y="2425493"/>
                  </a:cubicBezTo>
                  <a:cubicBezTo>
                    <a:pt x="2172982" y="2426350"/>
                    <a:pt x="2171746" y="2427302"/>
                    <a:pt x="2170891" y="2427778"/>
                  </a:cubicBezTo>
                  <a:cubicBezTo>
                    <a:pt x="2170035" y="2428254"/>
                    <a:pt x="2168895" y="2429110"/>
                    <a:pt x="2168514" y="2429777"/>
                  </a:cubicBezTo>
                  <a:cubicBezTo>
                    <a:pt x="2168134" y="2430443"/>
                    <a:pt x="2166898" y="2431490"/>
                    <a:pt x="2165757" y="2432061"/>
                  </a:cubicBezTo>
                  <a:cubicBezTo>
                    <a:pt x="2164616" y="2432632"/>
                    <a:pt x="2163380" y="2433584"/>
                    <a:pt x="2163000" y="2434060"/>
                  </a:cubicBezTo>
                  <a:cubicBezTo>
                    <a:pt x="2162620" y="2434536"/>
                    <a:pt x="2161194" y="2435678"/>
                    <a:pt x="2159958" y="2436535"/>
                  </a:cubicBezTo>
                  <a:cubicBezTo>
                    <a:pt x="2158722" y="2437392"/>
                    <a:pt x="2157011" y="2438724"/>
                    <a:pt x="2156155" y="2439486"/>
                  </a:cubicBezTo>
                  <a:cubicBezTo>
                    <a:pt x="2155300" y="2440248"/>
                    <a:pt x="2153969" y="2441200"/>
                    <a:pt x="2153018" y="2441675"/>
                  </a:cubicBezTo>
                  <a:cubicBezTo>
                    <a:pt x="2152067" y="2442152"/>
                    <a:pt x="2150926" y="2443103"/>
                    <a:pt x="2150356" y="2443770"/>
                  </a:cubicBezTo>
                  <a:cubicBezTo>
                    <a:pt x="2149786" y="2444436"/>
                    <a:pt x="2148550" y="2445483"/>
                    <a:pt x="2147409" y="2446054"/>
                  </a:cubicBezTo>
                  <a:cubicBezTo>
                    <a:pt x="2146363" y="2446626"/>
                    <a:pt x="2144842" y="2447672"/>
                    <a:pt x="2144177" y="2448339"/>
                  </a:cubicBezTo>
                  <a:cubicBezTo>
                    <a:pt x="2143321" y="2449196"/>
                    <a:pt x="2141990" y="2449862"/>
                    <a:pt x="2139994" y="2450433"/>
                  </a:cubicBezTo>
                  <a:cubicBezTo>
                    <a:pt x="2137997" y="2451004"/>
                    <a:pt x="2136666" y="2451671"/>
                    <a:pt x="2135716" y="2452623"/>
                  </a:cubicBezTo>
                  <a:cubicBezTo>
                    <a:pt x="2134955" y="2453384"/>
                    <a:pt x="2133149" y="2454622"/>
                    <a:pt x="2131723" y="2455383"/>
                  </a:cubicBezTo>
                  <a:cubicBezTo>
                    <a:pt x="2130297" y="2456145"/>
                    <a:pt x="2128776" y="2457192"/>
                    <a:pt x="2128300" y="2457858"/>
                  </a:cubicBezTo>
                  <a:cubicBezTo>
                    <a:pt x="2127825" y="2458524"/>
                    <a:pt x="2126684" y="2459381"/>
                    <a:pt x="2125733" y="2459857"/>
                  </a:cubicBezTo>
                  <a:cubicBezTo>
                    <a:pt x="2124783" y="2460333"/>
                    <a:pt x="2123357" y="2461380"/>
                    <a:pt x="2122596" y="2462142"/>
                  </a:cubicBezTo>
                  <a:cubicBezTo>
                    <a:pt x="2121835" y="2462998"/>
                    <a:pt x="2120600" y="2463855"/>
                    <a:pt x="2119839" y="2464236"/>
                  </a:cubicBezTo>
                  <a:cubicBezTo>
                    <a:pt x="2119079" y="2464521"/>
                    <a:pt x="2117462" y="2465664"/>
                    <a:pt x="2116226" y="2466711"/>
                  </a:cubicBezTo>
                  <a:cubicBezTo>
                    <a:pt x="2114991" y="2467758"/>
                    <a:pt x="2113279" y="2468995"/>
                    <a:pt x="2112234" y="2469471"/>
                  </a:cubicBezTo>
                  <a:cubicBezTo>
                    <a:pt x="2111283" y="2469947"/>
                    <a:pt x="2110047" y="2470899"/>
                    <a:pt x="2109477" y="2471566"/>
                  </a:cubicBezTo>
                  <a:cubicBezTo>
                    <a:pt x="2108906" y="2472232"/>
                    <a:pt x="2107670" y="2473184"/>
                    <a:pt x="2106720" y="2473660"/>
                  </a:cubicBezTo>
                  <a:cubicBezTo>
                    <a:pt x="2105769" y="2474136"/>
                    <a:pt x="2104533" y="2475088"/>
                    <a:pt x="2103963" y="2475754"/>
                  </a:cubicBezTo>
                  <a:cubicBezTo>
                    <a:pt x="2103392" y="2476420"/>
                    <a:pt x="2101586" y="2477563"/>
                    <a:pt x="2099970" y="2478324"/>
                  </a:cubicBezTo>
                  <a:cubicBezTo>
                    <a:pt x="2098354" y="2479086"/>
                    <a:pt x="2096547" y="2480228"/>
                    <a:pt x="2095882" y="2480799"/>
                  </a:cubicBezTo>
                  <a:cubicBezTo>
                    <a:pt x="2095311" y="2481465"/>
                    <a:pt x="2093980" y="2482322"/>
                    <a:pt x="2092935" y="2482703"/>
                  </a:cubicBezTo>
                  <a:cubicBezTo>
                    <a:pt x="2091889" y="2483179"/>
                    <a:pt x="2090368" y="2484131"/>
                    <a:pt x="2089607" y="2484892"/>
                  </a:cubicBezTo>
                  <a:cubicBezTo>
                    <a:pt x="2088752" y="2485654"/>
                    <a:pt x="2087040" y="2486796"/>
                    <a:pt x="2085709" y="2487367"/>
                  </a:cubicBezTo>
                  <a:cubicBezTo>
                    <a:pt x="2084378" y="2487938"/>
                    <a:pt x="2082762" y="2488985"/>
                    <a:pt x="2082097" y="2489747"/>
                  </a:cubicBezTo>
                  <a:cubicBezTo>
                    <a:pt x="2081431" y="2490413"/>
                    <a:pt x="2079910" y="2491556"/>
                    <a:pt x="2078579" y="2492222"/>
                  </a:cubicBezTo>
                  <a:cubicBezTo>
                    <a:pt x="2077343" y="2492888"/>
                    <a:pt x="2075822" y="2493840"/>
                    <a:pt x="2075252" y="2494507"/>
                  </a:cubicBezTo>
                  <a:cubicBezTo>
                    <a:pt x="2074681" y="2495173"/>
                    <a:pt x="2073065" y="2496125"/>
                    <a:pt x="2071639" y="2496791"/>
                  </a:cubicBezTo>
                  <a:cubicBezTo>
                    <a:pt x="2070118" y="2497458"/>
                    <a:pt x="2068692" y="2498409"/>
                    <a:pt x="2068122" y="2499171"/>
                  </a:cubicBezTo>
                  <a:cubicBezTo>
                    <a:pt x="2067551" y="2500028"/>
                    <a:pt x="2066411" y="2500694"/>
                    <a:pt x="2065079" y="2501170"/>
                  </a:cubicBezTo>
                  <a:cubicBezTo>
                    <a:pt x="2063939" y="2501551"/>
                    <a:pt x="2062132" y="2502598"/>
                    <a:pt x="2061182" y="2503359"/>
                  </a:cubicBezTo>
                  <a:cubicBezTo>
                    <a:pt x="2060231" y="2504216"/>
                    <a:pt x="2058425" y="2505358"/>
                    <a:pt x="2057094" y="2506025"/>
                  </a:cubicBezTo>
                  <a:cubicBezTo>
                    <a:pt x="2055858" y="2506691"/>
                    <a:pt x="2054242" y="2507738"/>
                    <a:pt x="2053671" y="2508500"/>
                  </a:cubicBezTo>
                  <a:cubicBezTo>
                    <a:pt x="2053006" y="2509261"/>
                    <a:pt x="2051770" y="2510023"/>
                    <a:pt x="2050819" y="2510403"/>
                  </a:cubicBezTo>
                  <a:cubicBezTo>
                    <a:pt x="2049868" y="2510689"/>
                    <a:pt x="2048157" y="2511736"/>
                    <a:pt x="2047016" y="2512688"/>
                  </a:cubicBezTo>
                  <a:cubicBezTo>
                    <a:pt x="2045876" y="2513640"/>
                    <a:pt x="2043974" y="2514782"/>
                    <a:pt x="2042833" y="2515163"/>
                  </a:cubicBezTo>
                  <a:cubicBezTo>
                    <a:pt x="2041693" y="2515544"/>
                    <a:pt x="2040076" y="2516591"/>
                    <a:pt x="2039126" y="2517448"/>
                  </a:cubicBezTo>
                  <a:cubicBezTo>
                    <a:pt x="2038080" y="2518399"/>
                    <a:pt x="2036654" y="2519256"/>
                    <a:pt x="2035228" y="2519732"/>
                  </a:cubicBezTo>
                  <a:cubicBezTo>
                    <a:pt x="2033802" y="2520208"/>
                    <a:pt x="2032281" y="2521065"/>
                    <a:pt x="2031235" y="2522017"/>
                  </a:cubicBezTo>
                  <a:cubicBezTo>
                    <a:pt x="2030284" y="2522873"/>
                    <a:pt x="2028478" y="2524016"/>
                    <a:pt x="2027242" y="2524492"/>
                  </a:cubicBezTo>
                  <a:cubicBezTo>
                    <a:pt x="2025911" y="2524968"/>
                    <a:pt x="2024105" y="2526015"/>
                    <a:pt x="2023249" y="2526776"/>
                  </a:cubicBezTo>
                  <a:cubicBezTo>
                    <a:pt x="2021538" y="2528204"/>
                    <a:pt x="2019922" y="2528870"/>
                    <a:pt x="2016785" y="2529347"/>
                  </a:cubicBezTo>
                  <a:cubicBezTo>
                    <a:pt x="2015454" y="2529537"/>
                    <a:pt x="2014408" y="2530108"/>
                    <a:pt x="2013172" y="2531250"/>
                  </a:cubicBezTo>
                  <a:cubicBezTo>
                    <a:pt x="2012221" y="2532107"/>
                    <a:pt x="2010415" y="2533154"/>
                    <a:pt x="2009274" y="2533630"/>
                  </a:cubicBezTo>
                  <a:cubicBezTo>
                    <a:pt x="2008038" y="2534106"/>
                    <a:pt x="2006327" y="2535153"/>
                    <a:pt x="2005282" y="2535915"/>
                  </a:cubicBezTo>
                  <a:cubicBezTo>
                    <a:pt x="2004331" y="2536771"/>
                    <a:pt x="2002524" y="2537723"/>
                    <a:pt x="2001479" y="2538104"/>
                  </a:cubicBezTo>
                  <a:cubicBezTo>
                    <a:pt x="2000338" y="2538485"/>
                    <a:pt x="1998912" y="2539342"/>
                    <a:pt x="1998341" y="2540008"/>
                  </a:cubicBezTo>
                  <a:cubicBezTo>
                    <a:pt x="1997010" y="2541436"/>
                    <a:pt x="1994824" y="2542578"/>
                    <a:pt x="1992447" y="2543149"/>
                  </a:cubicBezTo>
                  <a:cubicBezTo>
                    <a:pt x="1991401" y="2543435"/>
                    <a:pt x="1990070" y="2544196"/>
                    <a:pt x="1989405" y="2544863"/>
                  </a:cubicBezTo>
                  <a:cubicBezTo>
                    <a:pt x="1987884" y="2546386"/>
                    <a:pt x="1987123" y="2546766"/>
                    <a:pt x="1984461" y="2547528"/>
                  </a:cubicBezTo>
                  <a:cubicBezTo>
                    <a:pt x="1983320" y="2547909"/>
                    <a:pt x="1981800" y="2548670"/>
                    <a:pt x="1981039" y="2549336"/>
                  </a:cubicBezTo>
                  <a:cubicBezTo>
                    <a:pt x="1979328" y="2550765"/>
                    <a:pt x="1978282" y="2551336"/>
                    <a:pt x="1975620" y="2552097"/>
                  </a:cubicBezTo>
                  <a:cubicBezTo>
                    <a:pt x="1974479" y="2552383"/>
                    <a:pt x="1972673" y="2553430"/>
                    <a:pt x="1971627" y="2554287"/>
                  </a:cubicBezTo>
                  <a:cubicBezTo>
                    <a:pt x="1970391" y="2555334"/>
                    <a:pt x="1968870" y="2556190"/>
                    <a:pt x="1967159" y="2556666"/>
                  </a:cubicBezTo>
                  <a:cubicBezTo>
                    <a:pt x="1965448" y="2557142"/>
                    <a:pt x="1963927" y="2557904"/>
                    <a:pt x="1962691" y="2558951"/>
                  </a:cubicBezTo>
                  <a:cubicBezTo>
                    <a:pt x="1961645" y="2559808"/>
                    <a:pt x="1959934" y="2560760"/>
                    <a:pt x="1958793" y="2561140"/>
                  </a:cubicBezTo>
                  <a:cubicBezTo>
                    <a:pt x="1956131" y="2561902"/>
                    <a:pt x="1954515" y="2562758"/>
                    <a:pt x="1953279" y="2564091"/>
                  </a:cubicBezTo>
                  <a:cubicBezTo>
                    <a:pt x="1952709" y="2564662"/>
                    <a:pt x="1952138" y="2565138"/>
                    <a:pt x="1951948" y="2565138"/>
                  </a:cubicBezTo>
                  <a:cubicBezTo>
                    <a:pt x="1950807" y="2565138"/>
                    <a:pt x="1946719" y="2567042"/>
                    <a:pt x="1945293" y="2568280"/>
                  </a:cubicBezTo>
                  <a:cubicBezTo>
                    <a:pt x="1944343" y="2569041"/>
                    <a:pt x="1942346" y="2570088"/>
                    <a:pt x="1940635" y="2570564"/>
                  </a:cubicBezTo>
                  <a:cubicBezTo>
                    <a:pt x="1938924" y="2571135"/>
                    <a:pt x="1937022" y="2572087"/>
                    <a:pt x="1936072" y="2572849"/>
                  </a:cubicBezTo>
                  <a:cubicBezTo>
                    <a:pt x="1935026" y="2573706"/>
                    <a:pt x="1933315" y="2574562"/>
                    <a:pt x="1931223" y="2575133"/>
                  </a:cubicBezTo>
                  <a:cubicBezTo>
                    <a:pt x="1929036" y="2575800"/>
                    <a:pt x="1927420" y="2576561"/>
                    <a:pt x="1926089" y="2577608"/>
                  </a:cubicBezTo>
                  <a:cubicBezTo>
                    <a:pt x="1924758" y="2578656"/>
                    <a:pt x="1923332" y="2579322"/>
                    <a:pt x="1921241" y="2579893"/>
                  </a:cubicBezTo>
                  <a:cubicBezTo>
                    <a:pt x="1919149" y="2580369"/>
                    <a:pt x="1917723" y="2581035"/>
                    <a:pt x="1916582" y="2581987"/>
                  </a:cubicBezTo>
                  <a:cubicBezTo>
                    <a:pt x="1915537" y="2582844"/>
                    <a:pt x="1913730" y="2583701"/>
                    <a:pt x="1911829" y="2584272"/>
                  </a:cubicBezTo>
                  <a:cubicBezTo>
                    <a:pt x="1910213" y="2584748"/>
                    <a:pt x="1907836" y="2585795"/>
                    <a:pt x="1906695" y="2586556"/>
                  </a:cubicBezTo>
                  <a:cubicBezTo>
                    <a:pt x="1903843" y="2588365"/>
                    <a:pt x="1903273" y="2588650"/>
                    <a:pt x="1900611" y="2589222"/>
                  </a:cubicBezTo>
                  <a:cubicBezTo>
                    <a:pt x="1899375" y="2589507"/>
                    <a:pt x="1897759" y="2590269"/>
                    <a:pt x="1896998" y="2590840"/>
                  </a:cubicBezTo>
                  <a:cubicBezTo>
                    <a:pt x="1895287" y="2592363"/>
                    <a:pt x="1893671" y="2593124"/>
                    <a:pt x="1890914" y="2593696"/>
                  </a:cubicBezTo>
                  <a:cubicBezTo>
                    <a:pt x="1889583" y="2593981"/>
                    <a:pt x="1887967" y="2594743"/>
                    <a:pt x="1886921" y="2595600"/>
                  </a:cubicBezTo>
                  <a:cubicBezTo>
                    <a:pt x="1885780" y="2596456"/>
                    <a:pt x="1883784" y="2597408"/>
                    <a:pt x="1881692" y="2598075"/>
                  </a:cubicBezTo>
                  <a:cubicBezTo>
                    <a:pt x="1879791" y="2598646"/>
                    <a:pt x="1877699" y="2599598"/>
                    <a:pt x="1877034" y="2600074"/>
                  </a:cubicBezTo>
                  <a:cubicBezTo>
                    <a:pt x="1875323" y="2601406"/>
                    <a:pt x="1874277" y="2601977"/>
                    <a:pt x="1870950" y="2602834"/>
                  </a:cubicBezTo>
                  <a:cubicBezTo>
                    <a:pt x="1869333" y="2603310"/>
                    <a:pt x="1866957" y="2604262"/>
                    <a:pt x="1865626" y="2605023"/>
                  </a:cubicBezTo>
                  <a:cubicBezTo>
                    <a:pt x="1863059" y="2606546"/>
                    <a:pt x="1860587" y="2607308"/>
                    <a:pt x="1857355" y="2607308"/>
                  </a:cubicBezTo>
                  <a:cubicBezTo>
                    <a:pt x="1854122" y="2607308"/>
                    <a:pt x="1851746" y="2608070"/>
                    <a:pt x="1849559" y="2609593"/>
                  </a:cubicBezTo>
                  <a:cubicBezTo>
                    <a:pt x="1848228" y="2610545"/>
                    <a:pt x="1846422" y="2611306"/>
                    <a:pt x="1843950" y="2611877"/>
                  </a:cubicBezTo>
                  <a:cubicBezTo>
                    <a:pt x="1841859" y="2612448"/>
                    <a:pt x="1839482" y="2613305"/>
                    <a:pt x="1838531" y="2613971"/>
                  </a:cubicBezTo>
                  <a:cubicBezTo>
                    <a:pt x="1836820" y="2615114"/>
                    <a:pt x="1832161" y="2616827"/>
                    <a:pt x="1830735" y="2616827"/>
                  </a:cubicBezTo>
                  <a:cubicBezTo>
                    <a:pt x="1830355" y="2616827"/>
                    <a:pt x="1828644" y="2617684"/>
                    <a:pt x="1826838" y="2618636"/>
                  </a:cubicBezTo>
                  <a:cubicBezTo>
                    <a:pt x="1825126" y="2619683"/>
                    <a:pt x="1822655" y="2620730"/>
                    <a:pt x="1821419" y="2620920"/>
                  </a:cubicBezTo>
                  <a:cubicBezTo>
                    <a:pt x="1818662" y="2621492"/>
                    <a:pt x="1816856" y="2622158"/>
                    <a:pt x="1814384" y="2623776"/>
                  </a:cubicBezTo>
                  <a:cubicBezTo>
                    <a:pt x="1813338" y="2624442"/>
                    <a:pt x="1811341" y="2625204"/>
                    <a:pt x="1810011" y="2625489"/>
                  </a:cubicBezTo>
                  <a:cubicBezTo>
                    <a:pt x="1805828" y="2626346"/>
                    <a:pt x="1803261" y="2627108"/>
                    <a:pt x="1801264" y="2628345"/>
                  </a:cubicBezTo>
                  <a:cubicBezTo>
                    <a:pt x="1799933" y="2629107"/>
                    <a:pt x="1797747" y="2629868"/>
                    <a:pt x="1795085" y="2630439"/>
                  </a:cubicBezTo>
                  <a:cubicBezTo>
                    <a:pt x="1792803" y="2630915"/>
                    <a:pt x="1790331" y="2631677"/>
                    <a:pt x="1789571" y="2632058"/>
                  </a:cubicBezTo>
                  <a:cubicBezTo>
                    <a:pt x="1786719" y="2633866"/>
                    <a:pt x="1785863" y="2634152"/>
                    <a:pt x="1781965" y="2634913"/>
                  </a:cubicBezTo>
                  <a:cubicBezTo>
                    <a:pt x="1779018" y="2635485"/>
                    <a:pt x="1777307" y="2636151"/>
                    <a:pt x="1775501" y="2637198"/>
                  </a:cubicBezTo>
                  <a:cubicBezTo>
                    <a:pt x="1773599" y="2638340"/>
                    <a:pt x="1772078" y="2638911"/>
                    <a:pt x="1768656" y="2639482"/>
                  </a:cubicBezTo>
                  <a:cubicBezTo>
                    <a:pt x="1765233" y="2640149"/>
                    <a:pt x="1763712" y="2640625"/>
                    <a:pt x="1761811" y="2641767"/>
                  </a:cubicBezTo>
                  <a:cubicBezTo>
                    <a:pt x="1760100" y="2642814"/>
                    <a:pt x="1758293" y="2643481"/>
                    <a:pt x="1755441" y="2644052"/>
                  </a:cubicBezTo>
                  <a:cubicBezTo>
                    <a:pt x="1750878" y="2644908"/>
                    <a:pt x="1750402" y="2645099"/>
                    <a:pt x="1748311" y="2646336"/>
                  </a:cubicBezTo>
                  <a:cubicBezTo>
                    <a:pt x="1746505" y="2647479"/>
                    <a:pt x="1744508" y="2648050"/>
                    <a:pt x="1739375" y="2648811"/>
                  </a:cubicBezTo>
                  <a:cubicBezTo>
                    <a:pt x="1737093" y="2649192"/>
                    <a:pt x="1734241" y="2649954"/>
                    <a:pt x="1732339" y="2650810"/>
                  </a:cubicBezTo>
                  <a:cubicBezTo>
                    <a:pt x="1728822" y="2652333"/>
                    <a:pt x="1727301" y="2652809"/>
                    <a:pt x="1722547" y="2653666"/>
                  </a:cubicBezTo>
                  <a:cubicBezTo>
                    <a:pt x="1720741" y="2654047"/>
                    <a:pt x="1718079" y="2654808"/>
                    <a:pt x="1716653" y="2655475"/>
                  </a:cubicBezTo>
                  <a:cubicBezTo>
                    <a:pt x="1713611" y="2656903"/>
                    <a:pt x="1711900" y="2657378"/>
                    <a:pt x="1707336" y="2658045"/>
                  </a:cubicBezTo>
                  <a:cubicBezTo>
                    <a:pt x="1704960" y="2658330"/>
                    <a:pt x="1702963" y="2658997"/>
                    <a:pt x="1700587" y="2660139"/>
                  </a:cubicBezTo>
                  <a:cubicBezTo>
                    <a:pt x="1698115" y="2661281"/>
                    <a:pt x="1695928" y="2661948"/>
                    <a:pt x="1692601" y="2662614"/>
                  </a:cubicBezTo>
                  <a:cubicBezTo>
                    <a:pt x="1688228" y="2663376"/>
                    <a:pt x="1684235" y="2664423"/>
                    <a:pt x="1683379" y="2665089"/>
                  </a:cubicBezTo>
                  <a:cubicBezTo>
                    <a:pt x="1682428" y="2665755"/>
                    <a:pt x="1679767" y="2666326"/>
                    <a:pt x="1674348" y="2667088"/>
                  </a:cubicBezTo>
                  <a:cubicBezTo>
                    <a:pt x="1670545" y="2667659"/>
                    <a:pt x="1667693" y="2668325"/>
                    <a:pt x="1665697" y="2669087"/>
                  </a:cubicBezTo>
                  <a:cubicBezTo>
                    <a:pt x="1662179" y="2670515"/>
                    <a:pt x="1659897" y="2670991"/>
                    <a:pt x="1653337" y="2671848"/>
                  </a:cubicBezTo>
                  <a:cubicBezTo>
                    <a:pt x="1650010" y="2672324"/>
                    <a:pt x="1647633" y="2672799"/>
                    <a:pt x="1645732" y="2673656"/>
                  </a:cubicBezTo>
                  <a:cubicBezTo>
                    <a:pt x="1642405" y="2675084"/>
                    <a:pt x="1640884" y="2675465"/>
                    <a:pt x="1634134" y="2676322"/>
                  </a:cubicBezTo>
                  <a:cubicBezTo>
                    <a:pt x="1630711" y="2676798"/>
                    <a:pt x="1628144" y="2677369"/>
                    <a:pt x="1626338" y="2678130"/>
                  </a:cubicBezTo>
                  <a:cubicBezTo>
                    <a:pt x="1623391" y="2679368"/>
                    <a:pt x="1619208" y="2680224"/>
                    <a:pt x="1609891" y="2681271"/>
                  </a:cubicBezTo>
                  <a:cubicBezTo>
                    <a:pt x="1606754" y="2681652"/>
                    <a:pt x="1603141" y="2682318"/>
                    <a:pt x="1601905" y="2682795"/>
                  </a:cubicBezTo>
                  <a:cubicBezTo>
                    <a:pt x="1600669" y="2683270"/>
                    <a:pt x="1598768" y="2683937"/>
                    <a:pt x="1597722" y="2684222"/>
                  </a:cubicBezTo>
                  <a:cubicBezTo>
                    <a:pt x="1596487" y="2684603"/>
                    <a:pt x="1592969" y="2684984"/>
                    <a:pt x="1587360" y="2685174"/>
                  </a:cubicBezTo>
                  <a:cubicBezTo>
                    <a:pt x="1576427" y="2685650"/>
                    <a:pt x="1571293" y="2686412"/>
                    <a:pt x="1567491" y="2688030"/>
                  </a:cubicBezTo>
                  <a:cubicBezTo>
                    <a:pt x="1566445" y="2688506"/>
                    <a:pt x="1564258" y="2688982"/>
                    <a:pt x="1562642" y="2689268"/>
                  </a:cubicBezTo>
                  <a:cubicBezTo>
                    <a:pt x="1557889" y="2689934"/>
                    <a:pt x="1550568" y="2690505"/>
                    <a:pt x="1548096" y="2690505"/>
                  </a:cubicBezTo>
                  <a:cubicBezTo>
                    <a:pt x="1546861" y="2690505"/>
                    <a:pt x="1544769" y="2690886"/>
                    <a:pt x="1543438" y="2691362"/>
                  </a:cubicBezTo>
                  <a:cubicBezTo>
                    <a:pt x="1542107" y="2691838"/>
                    <a:pt x="1540206" y="2692218"/>
                    <a:pt x="1539065" y="2692218"/>
                  </a:cubicBezTo>
                  <a:cubicBezTo>
                    <a:pt x="1537924" y="2692218"/>
                    <a:pt x="1536023" y="2692599"/>
                    <a:pt x="1534692" y="2693075"/>
                  </a:cubicBezTo>
                  <a:cubicBezTo>
                    <a:pt x="1533361" y="2693551"/>
                    <a:pt x="1531459" y="2693932"/>
                    <a:pt x="1530509" y="2693932"/>
                  </a:cubicBezTo>
                  <a:cubicBezTo>
                    <a:pt x="1529558" y="2693932"/>
                    <a:pt x="1526896" y="2694122"/>
                    <a:pt x="1524615" y="2694313"/>
                  </a:cubicBezTo>
                  <a:cubicBezTo>
                    <a:pt x="1522333" y="2694503"/>
                    <a:pt x="1517770" y="2694884"/>
                    <a:pt x="1514537" y="2695169"/>
                  </a:cubicBezTo>
                  <a:cubicBezTo>
                    <a:pt x="1511305" y="2695455"/>
                    <a:pt x="1507312" y="2695931"/>
                    <a:pt x="1505696" y="2696407"/>
                  </a:cubicBezTo>
                  <a:cubicBezTo>
                    <a:pt x="1498185" y="2698311"/>
                    <a:pt x="1492006" y="2698977"/>
                    <a:pt x="1473468" y="2699739"/>
                  </a:cubicBezTo>
                  <a:cubicBezTo>
                    <a:pt x="1468049" y="2699929"/>
                    <a:pt x="1462915" y="2700310"/>
                    <a:pt x="1462060" y="2700595"/>
                  </a:cubicBezTo>
                  <a:cubicBezTo>
                    <a:pt x="1461204" y="2700881"/>
                    <a:pt x="1458067" y="2701262"/>
                    <a:pt x="1455119" y="2701452"/>
                  </a:cubicBezTo>
                  <a:cubicBezTo>
                    <a:pt x="1452077" y="2701642"/>
                    <a:pt x="1449035" y="2702023"/>
                    <a:pt x="1448370" y="2702309"/>
                  </a:cubicBezTo>
                  <a:cubicBezTo>
                    <a:pt x="1447704" y="2702594"/>
                    <a:pt x="1444092" y="2702975"/>
                    <a:pt x="1440384" y="2703165"/>
                  </a:cubicBezTo>
                  <a:cubicBezTo>
                    <a:pt x="1436676" y="2703356"/>
                    <a:pt x="1430021" y="2703736"/>
                    <a:pt x="1425648" y="2704022"/>
                  </a:cubicBezTo>
                  <a:cubicBezTo>
                    <a:pt x="1421275" y="2704308"/>
                    <a:pt x="1407870" y="2704498"/>
                    <a:pt x="1395987" y="2704593"/>
                  </a:cubicBezTo>
                  <a:cubicBezTo>
                    <a:pt x="1377829" y="2704688"/>
                    <a:pt x="1374026" y="2704879"/>
                    <a:pt x="1372505" y="2705355"/>
                  </a:cubicBezTo>
                  <a:cubicBezTo>
                    <a:pt x="1369748" y="2706307"/>
                    <a:pt x="1333907" y="2706307"/>
                    <a:pt x="1329724" y="2705355"/>
                  </a:cubicBezTo>
                  <a:cubicBezTo>
                    <a:pt x="1327347" y="2704784"/>
                    <a:pt x="1323355" y="2704688"/>
                    <a:pt x="1308048" y="2704593"/>
                  </a:cubicBezTo>
                  <a:cubicBezTo>
                    <a:pt x="1279433" y="2704403"/>
                    <a:pt x="1254430" y="2703356"/>
                    <a:pt x="1249676" y="2702118"/>
                  </a:cubicBezTo>
                  <a:cubicBezTo>
                    <a:pt x="1248250" y="2701738"/>
                    <a:pt x="1245874" y="2701452"/>
                    <a:pt x="1244257" y="2701452"/>
                  </a:cubicBezTo>
                  <a:cubicBezTo>
                    <a:pt x="1242641" y="2701452"/>
                    <a:pt x="1239314" y="2701071"/>
                    <a:pt x="1236842" y="2700595"/>
                  </a:cubicBezTo>
                  <a:cubicBezTo>
                    <a:pt x="1233705" y="2700024"/>
                    <a:pt x="1228666" y="2699643"/>
                    <a:pt x="1219920" y="2699358"/>
                  </a:cubicBezTo>
                  <a:cubicBezTo>
                    <a:pt x="1203283" y="2698691"/>
                    <a:pt x="1199385" y="2698406"/>
                    <a:pt x="1197769" y="2697549"/>
                  </a:cubicBezTo>
                  <a:cubicBezTo>
                    <a:pt x="1197008" y="2697169"/>
                    <a:pt x="1195487" y="2696883"/>
                    <a:pt x="1194346" y="2696883"/>
                  </a:cubicBezTo>
                  <a:cubicBezTo>
                    <a:pt x="1193206" y="2696883"/>
                    <a:pt x="1191399" y="2696597"/>
                    <a:pt x="1190449" y="2696217"/>
                  </a:cubicBezTo>
                  <a:cubicBezTo>
                    <a:pt x="1189308" y="2695836"/>
                    <a:pt x="1184744" y="2695265"/>
                    <a:pt x="1178755" y="2694789"/>
                  </a:cubicBezTo>
                  <a:cubicBezTo>
                    <a:pt x="1173336" y="2694313"/>
                    <a:pt x="1167727" y="2693742"/>
                    <a:pt x="1166301" y="2693361"/>
                  </a:cubicBezTo>
                  <a:cubicBezTo>
                    <a:pt x="1164875" y="2692980"/>
                    <a:pt x="1162784" y="2692599"/>
                    <a:pt x="1161453" y="2692504"/>
                  </a:cubicBezTo>
                  <a:cubicBezTo>
                    <a:pt x="1160217" y="2692314"/>
                    <a:pt x="1158506" y="2691933"/>
                    <a:pt x="1157745" y="2691647"/>
                  </a:cubicBezTo>
                  <a:cubicBezTo>
                    <a:pt x="1156319" y="2691076"/>
                    <a:pt x="1152802" y="2690695"/>
                    <a:pt x="1142249" y="2689839"/>
                  </a:cubicBezTo>
                  <a:cubicBezTo>
                    <a:pt x="1136260" y="2689363"/>
                    <a:pt x="1133788" y="2688887"/>
                    <a:pt x="1126277" y="2686983"/>
                  </a:cubicBezTo>
                  <a:cubicBezTo>
                    <a:pt x="1121809" y="2685841"/>
                    <a:pt x="1120288" y="2685650"/>
                    <a:pt x="1112968" y="2685270"/>
                  </a:cubicBezTo>
                  <a:cubicBezTo>
                    <a:pt x="1104792" y="2684889"/>
                    <a:pt x="1101655" y="2684413"/>
                    <a:pt x="1096711" y="2682890"/>
                  </a:cubicBezTo>
                  <a:cubicBezTo>
                    <a:pt x="1094334" y="2682128"/>
                    <a:pt x="1090151" y="2681367"/>
                    <a:pt x="1080454" y="2680129"/>
                  </a:cubicBezTo>
                  <a:cubicBezTo>
                    <a:pt x="1077983" y="2679844"/>
                    <a:pt x="1074370" y="2678987"/>
                    <a:pt x="1072278" y="2678321"/>
                  </a:cubicBezTo>
                  <a:cubicBezTo>
                    <a:pt x="1070187" y="2677654"/>
                    <a:pt x="1066859" y="2676893"/>
                    <a:pt x="1064768" y="2676607"/>
                  </a:cubicBezTo>
                  <a:cubicBezTo>
                    <a:pt x="1058969" y="2675941"/>
                    <a:pt x="1056687" y="2675465"/>
                    <a:pt x="1052599" y="2673847"/>
                  </a:cubicBezTo>
                  <a:cubicBezTo>
                    <a:pt x="1050413" y="2672990"/>
                    <a:pt x="1047180" y="2672133"/>
                    <a:pt x="1044613" y="2671848"/>
                  </a:cubicBezTo>
                  <a:cubicBezTo>
                    <a:pt x="1039480" y="2671086"/>
                    <a:pt x="1037008" y="2670515"/>
                    <a:pt x="1033585" y="2668992"/>
                  </a:cubicBezTo>
                  <a:cubicBezTo>
                    <a:pt x="1031969" y="2668325"/>
                    <a:pt x="1028927" y="2667564"/>
                    <a:pt x="1025314" y="2667088"/>
                  </a:cubicBezTo>
                  <a:cubicBezTo>
                    <a:pt x="1022177" y="2666612"/>
                    <a:pt x="1018850" y="2666041"/>
                    <a:pt x="1017994" y="2665660"/>
                  </a:cubicBezTo>
                  <a:cubicBezTo>
                    <a:pt x="1017139" y="2665374"/>
                    <a:pt x="1015142" y="2664613"/>
                    <a:pt x="1013621" y="2664042"/>
                  </a:cubicBezTo>
                  <a:cubicBezTo>
                    <a:pt x="1012100" y="2663471"/>
                    <a:pt x="1008582" y="2662709"/>
                    <a:pt x="1005826" y="2662329"/>
                  </a:cubicBezTo>
                  <a:cubicBezTo>
                    <a:pt x="1002213" y="2661852"/>
                    <a:pt x="999646" y="2661186"/>
                    <a:pt x="996794" y="2660044"/>
                  </a:cubicBezTo>
                  <a:cubicBezTo>
                    <a:pt x="994607" y="2659187"/>
                    <a:pt x="991565" y="2658235"/>
                    <a:pt x="990044" y="2657950"/>
                  </a:cubicBezTo>
                  <a:cubicBezTo>
                    <a:pt x="986336" y="2657283"/>
                    <a:pt x="984910" y="2656903"/>
                    <a:pt x="981393" y="2655189"/>
                  </a:cubicBezTo>
                  <a:cubicBezTo>
                    <a:pt x="979396" y="2654237"/>
                    <a:pt x="976925" y="2653571"/>
                    <a:pt x="973692" y="2653000"/>
                  </a:cubicBezTo>
                  <a:cubicBezTo>
                    <a:pt x="970175" y="2652429"/>
                    <a:pt x="968369" y="2651857"/>
                    <a:pt x="966657" y="2650906"/>
                  </a:cubicBezTo>
                  <a:cubicBezTo>
                    <a:pt x="964946" y="2649954"/>
                    <a:pt x="962854" y="2649287"/>
                    <a:pt x="959242" y="2648621"/>
                  </a:cubicBezTo>
                  <a:cubicBezTo>
                    <a:pt x="955915" y="2647955"/>
                    <a:pt x="953157" y="2647098"/>
                    <a:pt x="951161" y="2646146"/>
                  </a:cubicBezTo>
                  <a:cubicBezTo>
                    <a:pt x="949260" y="2645194"/>
                    <a:pt x="946598" y="2644433"/>
                    <a:pt x="943936" y="2643861"/>
                  </a:cubicBezTo>
                  <a:cubicBezTo>
                    <a:pt x="941464" y="2643385"/>
                    <a:pt x="938327" y="2642434"/>
                    <a:pt x="936425" y="2641577"/>
                  </a:cubicBezTo>
                  <a:cubicBezTo>
                    <a:pt x="934619" y="2640815"/>
                    <a:pt x="931767" y="2639863"/>
                    <a:pt x="930151" y="2639482"/>
                  </a:cubicBezTo>
                  <a:cubicBezTo>
                    <a:pt x="926253" y="2638721"/>
                    <a:pt x="923971" y="2637864"/>
                    <a:pt x="921975" y="2636627"/>
                  </a:cubicBezTo>
                  <a:cubicBezTo>
                    <a:pt x="921024" y="2635960"/>
                    <a:pt x="918743" y="2635199"/>
                    <a:pt x="916366" y="2634723"/>
                  </a:cubicBezTo>
                  <a:cubicBezTo>
                    <a:pt x="912278" y="2633866"/>
                    <a:pt x="911803" y="2633676"/>
                    <a:pt x="909331" y="2632058"/>
                  </a:cubicBezTo>
                  <a:cubicBezTo>
                    <a:pt x="908570" y="2631486"/>
                    <a:pt x="906098" y="2630725"/>
                    <a:pt x="904007" y="2630249"/>
                  </a:cubicBezTo>
                  <a:cubicBezTo>
                    <a:pt x="901345" y="2629678"/>
                    <a:pt x="899253" y="2628821"/>
                    <a:pt x="897352" y="2627774"/>
                  </a:cubicBezTo>
                  <a:cubicBezTo>
                    <a:pt x="895736" y="2626822"/>
                    <a:pt x="893550" y="2625965"/>
                    <a:pt x="892123" y="2625680"/>
                  </a:cubicBezTo>
                  <a:cubicBezTo>
                    <a:pt x="888321" y="2625014"/>
                    <a:pt x="886800" y="2624442"/>
                    <a:pt x="884708" y="2623110"/>
                  </a:cubicBezTo>
                  <a:cubicBezTo>
                    <a:pt x="883567" y="2622443"/>
                    <a:pt x="881000" y="2621492"/>
                    <a:pt x="878719" y="2620920"/>
                  </a:cubicBezTo>
                  <a:cubicBezTo>
                    <a:pt x="876532" y="2620349"/>
                    <a:pt x="873680" y="2619397"/>
                    <a:pt x="872444" y="2618731"/>
                  </a:cubicBezTo>
                  <a:cubicBezTo>
                    <a:pt x="871208" y="2618064"/>
                    <a:pt x="868356" y="2617018"/>
                    <a:pt x="866075" y="2616351"/>
                  </a:cubicBezTo>
                  <a:cubicBezTo>
                    <a:pt x="863128" y="2615590"/>
                    <a:pt x="861416" y="2614828"/>
                    <a:pt x="860085" y="2613876"/>
                  </a:cubicBezTo>
                  <a:cubicBezTo>
                    <a:pt x="858944" y="2613019"/>
                    <a:pt x="857233" y="2612258"/>
                    <a:pt x="855427" y="2611782"/>
                  </a:cubicBezTo>
                  <a:cubicBezTo>
                    <a:pt x="853906" y="2611401"/>
                    <a:pt x="851814" y="2610640"/>
                    <a:pt x="850959" y="2610068"/>
                  </a:cubicBezTo>
                  <a:cubicBezTo>
                    <a:pt x="847441" y="2607974"/>
                    <a:pt x="845730" y="2607403"/>
                    <a:pt x="841737" y="2607023"/>
                  </a:cubicBezTo>
                  <a:cubicBezTo>
                    <a:pt x="837364" y="2606546"/>
                    <a:pt x="837269" y="2606546"/>
                    <a:pt x="834037" y="2604452"/>
                  </a:cubicBezTo>
                  <a:cubicBezTo>
                    <a:pt x="832801" y="2603691"/>
                    <a:pt x="830994" y="2602834"/>
                    <a:pt x="830044" y="2602739"/>
                  </a:cubicBezTo>
                  <a:cubicBezTo>
                    <a:pt x="827857" y="2602358"/>
                    <a:pt x="825100" y="2601216"/>
                    <a:pt x="823294" y="2599883"/>
                  </a:cubicBezTo>
                  <a:cubicBezTo>
                    <a:pt x="822533" y="2599312"/>
                    <a:pt x="820537" y="2598455"/>
                    <a:pt x="818730" y="2597979"/>
                  </a:cubicBezTo>
                  <a:cubicBezTo>
                    <a:pt x="817019" y="2597503"/>
                    <a:pt x="814548" y="2596456"/>
                    <a:pt x="813217" y="2595695"/>
                  </a:cubicBezTo>
                  <a:cubicBezTo>
                    <a:pt x="811981" y="2594933"/>
                    <a:pt x="809224" y="2593886"/>
                    <a:pt x="807227" y="2593315"/>
                  </a:cubicBezTo>
                  <a:cubicBezTo>
                    <a:pt x="804756" y="2592649"/>
                    <a:pt x="803044" y="2591887"/>
                    <a:pt x="801999" y="2591030"/>
                  </a:cubicBezTo>
                  <a:cubicBezTo>
                    <a:pt x="801048" y="2590269"/>
                    <a:pt x="799146" y="2589317"/>
                    <a:pt x="797435" y="2588841"/>
                  </a:cubicBezTo>
                  <a:cubicBezTo>
                    <a:pt x="795724" y="2588365"/>
                    <a:pt x="793632" y="2587318"/>
                    <a:pt x="792396" y="2586461"/>
                  </a:cubicBezTo>
                  <a:cubicBezTo>
                    <a:pt x="791161" y="2585509"/>
                    <a:pt x="789069" y="2584557"/>
                    <a:pt x="787358" y="2583986"/>
                  </a:cubicBezTo>
                  <a:cubicBezTo>
                    <a:pt x="785742" y="2583510"/>
                    <a:pt x="783555" y="2582463"/>
                    <a:pt x="782509" y="2581702"/>
                  </a:cubicBezTo>
                  <a:cubicBezTo>
                    <a:pt x="781464" y="2580940"/>
                    <a:pt x="779372" y="2579893"/>
                    <a:pt x="777851" y="2579417"/>
                  </a:cubicBezTo>
                  <a:cubicBezTo>
                    <a:pt x="776330" y="2578941"/>
                    <a:pt x="774238" y="2577894"/>
                    <a:pt x="773288" y="2577132"/>
                  </a:cubicBezTo>
                  <a:cubicBezTo>
                    <a:pt x="772242" y="2576371"/>
                    <a:pt x="770246" y="2575324"/>
                    <a:pt x="768819" y="2574943"/>
                  </a:cubicBezTo>
                  <a:cubicBezTo>
                    <a:pt x="767393" y="2574562"/>
                    <a:pt x="765397" y="2573515"/>
                    <a:pt x="764256" y="2572754"/>
                  </a:cubicBezTo>
                  <a:cubicBezTo>
                    <a:pt x="763210" y="2571992"/>
                    <a:pt x="761024" y="2570945"/>
                    <a:pt x="759408" y="2570374"/>
                  </a:cubicBezTo>
                  <a:cubicBezTo>
                    <a:pt x="757792" y="2569898"/>
                    <a:pt x="755605" y="2568851"/>
                    <a:pt x="754464" y="2567994"/>
                  </a:cubicBezTo>
                  <a:cubicBezTo>
                    <a:pt x="753323" y="2567137"/>
                    <a:pt x="751232" y="2566090"/>
                    <a:pt x="749806" y="2565709"/>
                  </a:cubicBezTo>
                  <a:cubicBezTo>
                    <a:pt x="748285" y="2565234"/>
                    <a:pt x="746383" y="2564282"/>
                    <a:pt x="745433" y="2563520"/>
                  </a:cubicBezTo>
                  <a:cubicBezTo>
                    <a:pt x="744482" y="2562758"/>
                    <a:pt x="743246" y="2561997"/>
                    <a:pt x="742581" y="2561712"/>
                  </a:cubicBezTo>
                  <a:cubicBezTo>
                    <a:pt x="741915" y="2561426"/>
                    <a:pt x="740489" y="2560950"/>
                    <a:pt x="739348" y="2560569"/>
                  </a:cubicBezTo>
                  <a:cubicBezTo>
                    <a:pt x="738208" y="2560188"/>
                    <a:pt x="736591" y="2559236"/>
                    <a:pt x="735641" y="2558475"/>
                  </a:cubicBezTo>
                  <a:cubicBezTo>
                    <a:pt x="734690" y="2557713"/>
                    <a:pt x="732979" y="2556762"/>
                    <a:pt x="731648" y="2556476"/>
                  </a:cubicBezTo>
                  <a:cubicBezTo>
                    <a:pt x="730317" y="2556095"/>
                    <a:pt x="728510" y="2555143"/>
                    <a:pt x="727370" y="2554191"/>
                  </a:cubicBezTo>
                  <a:cubicBezTo>
                    <a:pt x="726229" y="2553239"/>
                    <a:pt x="724423" y="2552192"/>
                    <a:pt x="723187" y="2551812"/>
                  </a:cubicBezTo>
                  <a:cubicBezTo>
                    <a:pt x="722046" y="2551431"/>
                    <a:pt x="720335" y="2550479"/>
                    <a:pt x="719289" y="2549622"/>
                  </a:cubicBezTo>
                  <a:cubicBezTo>
                    <a:pt x="718338" y="2548765"/>
                    <a:pt x="716342" y="2547718"/>
                    <a:pt x="714820" y="2547147"/>
                  </a:cubicBezTo>
                  <a:cubicBezTo>
                    <a:pt x="713109" y="2546576"/>
                    <a:pt x="711588" y="2545624"/>
                    <a:pt x="710733" y="2544768"/>
                  </a:cubicBezTo>
                  <a:cubicBezTo>
                    <a:pt x="709782" y="2543816"/>
                    <a:pt x="708451" y="2543054"/>
                    <a:pt x="706550" y="2542483"/>
                  </a:cubicBezTo>
                  <a:cubicBezTo>
                    <a:pt x="704838" y="2541912"/>
                    <a:pt x="703222" y="2541055"/>
                    <a:pt x="702271" y="2540198"/>
                  </a:cubicBezTo>
                  <a:cubicBezTo>
                    <a:pt x="701416" y="2539437"/>
                    <a:pt x="699705" y="2538390"/>
                    <a:pt x="698374" y="2537914"/>
                  </a:cubicBezTo>
                  <a:cubicBezTo>
                    <a:pt x="697043" y="2537438"/>
                    <a:pt x="695332" y="2536486"/>
                    <a:pt x="694571" y="2535915"/>
                  </a:cubicBezTo>
                  <a:cubicBezTo>
                    <a:pt x="693050" y="2534582"/>
                    <a:pt x="691244" y="2533630"/>
                    <a:pt x="689627" y="2533249"/>
                  </a:cubicBezTo>
                  <a:cubicBezTo>
                    <a:pt x="688962" y="2533059"/>
                    <a:pt x="687631" y="2532297"/>
                    <a:pt x="686490" y="2531441"/>
                  </a:cubicBezTo>
                  <a:cubicBezTo>
                    <a:pt x="684114" y="2529632"/>
                    <a:pt x="682592" y="2528966"/>
                    <a:pt x="679835" y="2528585"/>
                  </a:cubicBezTo>
                  <a:cubicBezTo>
                    <a:pt x="677269" y="2528204"/>
                    <a:pt x="675557" y="2527443"/>
                    <a:pt x="674987" y="2526300"/>
                  </a:cubicBezTo>
                  <a:cubicBezTo>
                    <a:pt x="674702" y="2525825"/>
                    <a:pt x="673371" y="2524968"/>
                    <a:pt x="671945" y="2524301"/>
                  </a:cubicBezTo>
                  <a:cubicBezTo>
                    <a:pt x="670519" y="2523635"/>
                    <a:pt x="668617" y="2522493"/>
                    <a:pt x="667762" y="2521731"/>
                  </a:cubicBezTo>
                  <a:cubicBezTo>
                    <a:pt x="666906" y="2520970"/>
                    <a:pt x="665290" y="2520018"/>
                    <a:pt x="664149" y="2519637"/>
                  </a:cubicBezTo>
                  <a:cubicBezTo>
                    <a:pt x="663008" y="2519256"/>
                    <a:pt x="661392" y="2518209"/>
                    <a:pt x="660536" y="2517257"/>
                  </a:cubicBezTo>
                  <a:cubicBezTo>
                    <a:pt x="659586" y="2516305"/>
                    <a:pt x="658065" y="2515353"/>
                    <a:pt x="656829" y="2514973"/>
                  </a:cubicBezTo>
                  <a:cubicBezTo>
                    <a:pt x="655688" y="2514592"/>
                    <a:pt x="653977" y="2513545"/>
                    <a:pt x="653026" y="2512688"/>
                  </a:cubicBezTo>
                  <a:cubicBezTo>
                    <a:pt x="652075" y="2511831"/>
                    <a:pt x="650364" y="2510689"/>
                    <a:pt x="649223" y="2510213"/>
                  </a:cubicBezTo>
                  <a:cubicBezTo>
                    <a:pt x="648082" y="2509737"/>
                    <a:pt x="646561" y="2508785"/>
                    <a:pt x="645896" y="2508119"/>
                  </a:cubicBezTo>
                  <a:cubicBezTo>
                    <a:pt x="645230" y="2507452"/>
                    <a:pt x="643424" y="2506406"/>
                    <a:pt x="641903" y="2505739"/>
                  </a:cubicBezTo>
                  <a:cubicBezTo>
                    <a:pt x="640382" y="2505073"/>
                    <a:pt x="638576" y="2503835"/>
                    <a:pt x="637815" y="2503074"/>
                  </a:cubicBezTo>
                  <a:cubicBezTo>
                    <a:pt x="637054" y="2502312"/>
                    <a:pt x="635629" y="2501360"/>
                    <a:pt x="634773" y="2501075"/>
                  </a:cubicBezTo>
                  <a:cubicBezTo>
                    <a:pt x="633822" y="2500789"/>
                    <a:pt x="632301" y="2499837"/>
                    <a:pt x="631255" y="2498981"/>
                  </a:cubicBezTo>
                  <a:cubicBezTo>
                    <a:pt x="630305" y="2498124"/>
                    <a:pt x="628403" y="2496981"/>
                    <a:pt x="627167" y="2496410"/>
                  </a:cubicBezTo>
                  <a:cubicBezTo>
                    <a:pt x="625931" y="2495839"/>
                    <a:pt x="624410" y="2494887"/>
                    <a:pt x="623840" y="2494316"/>
                  </a:cubicBezTo>
                  <a:cubicBezTo>
                    <a:pt x="623269" y="2493745"/>
                    <a:pt x="621558" y="2492698"/>
                    <a:pt x="620132" y="2491936"/>
                  </a:cubicBezTo>
                  <a:cubicBezTo>
                    <a:pt x="618611" y="2491270"/>
                    <a:pt x="616520" y="2489842"/>
                    <a:pt x="615379" y="2488795"/>
                  </a:cubicBezTo>
                  <a:cubicBezTo>
                    <a:pt x="614333" y="2487748"/>
                    <a:pt x="613097" y="2486986"/>
                    <a:pt x="612717" y="2486986"/>
                  </a:cubicBezTo>
                  <a:cubicBezTo>
                    <a:pt x="612337" y="2486986"/>
                    <a:pt x="611386" y="2486225"/>
                    <a:pt x="610530" y="2485273"/>
                  </a:cubicBezTo>
                  <a:cubicBezTo>
                    <a:pt x="609675" y="2484321"/>
                    <a:pt x="608154" y="2483274"/>
                    <a:pt x="607108" y="2482798"/>
                  </a:cubicBezTo>
                  <a:cubicBezTo>
                    <a:pt x="606062" y="2482322"/>
                    <a:pt x="604446" y="2481275"/>
                    <a:pt x="603495" y="2480323"/>
                  </a:cubicBezTo>
                  <a:cubicBezTo>
                    <a:pt x="602545" y="2479466"/>
                    <a:pt x="600738" y="2478229"/>
                    <a:pt x="599597" y="2477658"/>
                  </a:cubicBezTo>
                  <a:cubicBezTo>
                    <a:pt x="598457" y="2477086"/>
                    <a:pt x="597126" y="2476040"/>
                    <a:pt x="596650" y="2475373"/>
                  </a:cubicBezTo>
                  <a:cubicBezTo>
                    <a:pt x="596175" y="2474707"/>
                    <a:pt x="594939" y="2473850"/>
                    <a:pt x="593988" y="2473469"/>
                  </a:cubicBezTo>
                  <a:cubicBezTo>
                    <a:pt x="593038" y="2473089"/>
                    <a:pt x="591422" y="2472041"/>
                    <a:pt x="590471" y="2471185"/>
                  </a:cubicBezTo>
                  <a:cubicBezTo>
                    <a:pt x="589520" y="2470328"/>
                    <a:pt x="587809" y="2469090"/>
                    <a:pt x="586668" y="2468615"/>
                  </a:cubicBezTo>
                  <a:cubicBezTo>
                    <a:pt x="585527" y="2468044"/>
                    <a:pt x="584101" y="2466996"/>
                    <a:pt x="583341" y="2466235"/>
                  </a:cubicBezTo>
                  <a:cubicBezTo>
                    <a:pt x="582675" y="2465473"/>
                    <a:pt x="581154" y="2464426"/>
                    <a:pt x="580108" y="2463950"/>
                  </a:cubicBezTo>
                  <a:cubicBezTo>
                    <a:pt x="578968" y="2463379"/>
                    <a:pt x="577827" y="2462522"/>
                    <a:pt x="577447" y="2461951"/>
                  </a:cubicBezTo>
                  <a:cubicBezTo>
                    <a:pt x="577066" y="2461380"/>
                    <a:pt x="575735" y="2460428"/>
                    <a:pt x="574404" y="2459762"/>
                  </a:cubicBezTo>
                  <a:cubicBezTo>
                    <a:pt x="573073" y="2459096"/>
                    <a:pt x="571267" y="2457953"/>
                    <a:pt x="570316" y="2457097"/>
                  </a:cubicBezTo>
                  <a:cubicBezTo>
                    <a:pt x="569366" y="2456240"/>
                    <a:pt x="567940" y="2455288"/>
                    <a:pt x="567084" y="2454907"/>
                  </a:cubicBezTo>
                  <a:cubicBezTo>
                    <a:pt x="566228" y="2454526"/>
                    <a:pt x="565087" y="2453670"/>
                    <a:pt x="564422" y="2452908"/>
                  </a:cubicBezTo>
                  <a:cubicBezTo>
                    <a:pt x="562996" y="2451194"/>
                    <a:pt x="562236" y="2450814"/>
                    <a:pt x="559288" y="2450148"/>
                  </a:cubicBezTo>
                  <a:cubicBezTo>
                    <a:pt x="557577" y="2449767"/>
                    <a:pt x="556817" y="2449291"/>
                    <a:pt x="555771" y="2448053"/>
                  </a:cubicBezTo>
                  <a:cubicBezTo>
                    <a:pt x="555105" y="2447197"/>
                    <a:pt x="553774" y="2446149"/>
                    <a:pt x="552824" y="2445769"/>
                  </a:cubicBezTo>
                  <a:cubicBezTo>
                    <a:pt x="551873" y="2445388"/>
                    <a:pt x="550732" y="2444436"/>
                    <a:pt x="550067" y="2443675"/>
                  </a:cubicBezTo>
                  <a:cubicBezTo>
                    <a:pt x="549496" y="2442913"/>
                    <a:pt x="548260" y="2441866"/>
                    <a:pt x="547310" y="2441390"/>
                  </a:cubicBezTo>
                  <a:cubicBezTo>
                    <a:pt x="546359" y="2440914"/>
                    <a:pt x="544743" y="2439772"/>
                    <a:pt x="543602" y="2438724"/>
                  </a:cubicBezTo>
                  <a:cubicBezTo>
                    <a:pt x="542556" y="2437773"/>
                    <a:pt x="540845" y="2436535"/>
                    <a:pt x="539894" y="2436059"/>
                  </a:cubicBezTo>
                  <a:cubicBezTo>
                    <a:pt x="538944" y="2435583"/>
                    <a:pt x="537708" y="2434631"/>
                    <a:pt x="537232" y="2433965"/>
                  </a:cubicBezTo>
                  <a:cubicBezTo>
                    <a:pt x="536757" y="2433299"/>
                    <a:pt x="535616" y="2432347"/>
                    <a:pt x="534666" y="2431871"/>
                  </a:cubicBezTo>
                  <a:cubicBezTo>
                    <a:pt x="533810" y="2431395"/>
                    <a:pt x="532574" y="2430443"/>
                    <a:pt x="532099" y="2429777"/>
                  </a:cubicBezTo>
                  <a:cubicBezTo>
                    <a:pt x="531528" y="2429110"/>
                    <a:pt x="530292" y="2428063"/>
                    <a:pt x="529247" y="2427587"/>
                  </a:cubicBezTo>
                  <a:cubicBezTo>
                    <a:pt x="528201" y="2427016"/>
                    <a:pt x="526680" y="2425969"/>
                    <a:pt x="525919" y="2425112"/>
                  </a:cubicBezTo>
                  <a:cubicBezTo>
                    <a:pt x="525159" y="2424256"/>
                    <a:pt x="523638" y="2423113"/>
                    <a:pt x="522592" y="2422637"/>
                  </a:cubicBezTo>
                  <a:cubicBezTo>
                    <a:pt x="521546" y="2422066"/>
                    <a:pt x="520120" y="2421114"/>
                    <a:pt x="519455" y="2420353"/>
                  </a:cubicBezTo>
                  <a:cubicBezTo>
                    <a:pt x="518789" y="2419591"/>
                    <a:pt x="517458" y="2418544"/>
                    <a:pt x="516508" y="2417973"/>
                  </a:cubicBezTo>
                  <a:cubicBezTo>
                    <a:pt x="515557" y="2417402"/>
                    <a:pt x="514416" y="2416355"/>
                    <a:pt x="513846" y="2415784"/>
                  </a:cubicBezTo>
                  <a:cubicBezTo>
                    <a:pt x="513275" y="2415117"/>
                    <a:pt x="512229" y="2414260"/>
                    <a:pt x="511564" y="2413880"/>
                  </a:cubicBezTo>
                  <a:cubicBezTo>
                    <a:pt x="510803" y="2413499"/>
                    <a:pt x="509377" y="2412452"/>
                    <a:pt x="508332" y="2411405"/>
                  </a:cubicBezTo>
                  <a:cubicBezTo>
                    <a:pt x="505575" y="2408739"/>
                    <a:pt x="501582" y="2405408"/>
                    <a:pt x="499871" y="2404265"/>
                  </a:cubicBezTo>
                  <a:cubicBezTo>
                    <a:pt x="497684" y="2402742"/>
                    <a:pt x="491885" y="2397697"/>
                    <a:pt x="486941" y="2393033"/>
                  </a:cubicBezTo>
                  <a:cubicBezTo>
                    <a:pt x="485800" y="2391986"/>
                    <a:pt x="484279" y="2390748"/>
                    <a:pt x="483424" y="2390272"/>
                  </a:cubicBezTo>
                  <a:cubicBezTo>
                    <a:pt x="482568" y="2389796"/>
                    <a:pt x="481712" y="2388940"/>
                    <a:pt x="481427" y="2388368"/>
                  </a:cubicBezTo>
                  <a:cubicBezTo>
                    <a:pt x="481142" y="2387797"/>
                    <a:pt x="480286" y="2386941"/>
                    <a:pt x="479526" y="2386560"/>
                  </a:cubicBezTo>
                  <a:cubicBezTo>
                    <a:pt x="478765" y="2386084"/>
                    <a:pt x="477244" y="2384942"/>
                    <a:pt x="476008" y="2383894"/>
                  </a:cubicBezTo>
                  <a:cubicBezTo>
                    <a:pt x="471445" y="2379801"/>
                    <a:pt x="468783" y="2377517"/>
                    <a:pt x="466406" y="2375898"/>
                  </a:cubicBezTo>
                  <a:cubicBezTo>
                    <a:pt x="465075" y="2374946"/>
                    <a:pt x="464030" y="2373995"/>
                    <a:pt x="464030" y="2373804"/>
                  </a:cubicBezTo>
                  <a:cubicBezTo>
                    <a:pt x="464030" y="2373614"/>
                    <a:pt x="462984" y="2372948"/>
                    <a:pt x="461748" y="2372376"/>
                  </a:cubicBezTo>
                  <a:cubicBezTo>
                    <a:pt x="460322" y="2371710"/>
                    <a:pt x="458040" y="2369901"/>
                    <a:pt x="455379" y="2367426"/>
                  </a:cubicBezTo>
                  <a:cubicBezTo>
                    <a:pt x="451386" y="2363619"/>
                    <a:pt x="446252" y="2358859"/>
                    <a:pt x="435129" y="2348483"/>
                  </a:cubicBezTo>
                  <a:cubicBezTo>
                    <a:pt x="424291" y="2338393"/>
                    <a:pt x="415545" y="2330112"/>
                    <a:pt x="411742" y="2326399"/>
                  </a:cubicBezTo>
                  <a:cubicBezTo>
                    <a:pt x="409650" y="2324305"/>
                    <a:pt x="407654" y="2322401"/>
                    <a:pt x="407369" y="2322116"/>
                  </a:cubicBezTo>
                  <a:cubicBezTo>
                    <a:pt x="405658" y="2320592"/>
                    <a:pt x="403851" y="2318689"/>
                    <a:pt x="402901" y="2317642"/>
                  </a:cubicBezTo>
                  <a:cubicBezTo>
                    <a:pt x="402330" y="2316975"/>
                    <a:pt x="401379" y="2316118"/>
                    <a:pt x="400904" y="2315642"/>
                  </a:cubicBezTo>
                  <a:cubicBezTo>
                    <a:pt x="397957" y="2312882"/>
                    <a:pt x="394915" y="2309741"/>
                    <a:pt x="394630" y="2309074"/>
                  </a:cubicBezTo>
                  <a:cubicBezTo>
                    <a:pt x="393774" y="2307551"/>
                    <a:pt x="380274" y="2294129"/>
                    <a:pt x="378848" y="2293368"/>
                  </a:cubicBezTo>
                  <a:cubicBezTo>
                    <a:pt x="377993" y="2292892"/>
                    <a:pt x="376947" y="2292035"/>
                    <a:pt x="376567" y="2291464"/>
                  </a:cubicBezTo>
                  <a:cubicBezTo>
                    <a:pt x="375901" y="2290417"/>
                    <a:pt x="370958" y="2285276"/>
                    <a:pt x="364208" y="2278613"/>
                  </a:cubicBezTo>
                  <a:cubicBezTo>
                    <a:pt x="361070" y="2275567"/>
                    <a:pt x="359264" y="2274806"/>
                    <a:pt x="358599" y="2276233"/>
                  </a:cubicBezTo>
                  <a:cubicBezTo>
                    <a:pt x="358409" y="2276614"/>
                    <a:pt x="358313" y="2481560"/>
                    <a:pt x="358218" y="2731723"/>
                  </a:cubicBezTo>
                  <a:cubicBezTo>
                    <a:pt x="358123" y="3150088"/>
                    <a:pt x="358028" y="3186736"/>
                    <a:pt x="357458" y="3188735"/>
                  </a:cubicBezTo>
                  <a:cubicBezTo>
                    <a:pt x="357077" y="3190068"/>
                    <a:pt x="356222" y="3191591"/>
                    <a:pt x="355271" y="3192448"/>
                  </a:cubicBezTo>
                  <a:cubicBezTo>
                    <a:pt x="354415" y="3193304"/>
                    <a:pt x="353465" y="3194828"/>
                    <a:pt x="353085" y="3195970"/>
                  </a:cubicBezTo>
                  <a:cubicBezTo>
                    <a:pt x="352229" y="3198540"/>
                    <a:pt x="351754" y="3199492"/>
                    <a:pt x="350328" y="3201015"/>
                  </a:cubicBezTo>
                  <a:cubicBezTo>
                    <a:pt x="349662" y="3201681"/>
                    <a:pt x="348806" y="3203299"/>
                    <a:pt x="348426" y="3204442"/>
                  </a:cubicBezTo>
                  <a:cubicBezTo>
                    <a:pt x="348046" y="3205584"/>
                    <a:pt x="347000" y="3207488"/>
                    <a:pt x="346050" y="3208725"/>
                  </a:cubicBezTo>
                  <a:cubicBezTo>
                    <a:pt x="345099" y="3209868"/>
                    <a:pt x="344148" y="3211867"/>
                    <a:pt x="343768" y="3213009"/>
                  </a:cubicBezTo>
                  <a:cubicBezTo>
                    <a:pt x="343388" y="3214151"/>
                    <a:pt x="342437" y="3216055"/>
                    <a:pt x="341486" y="3217102"/>
                  </a:cubicBezTo>
                  <a:cubicBezTo>
                    <a:pt x="340536" y="3218244"/>
                    <a:pt x="339585" y="3220053"/>
                    <a:pt x="339110" y="3221386"/>
                  </a:cubicBezTo>
                  <a:cubicBezTo>
                    <a:pt x="338729" y="3222718"/>
                    <a:pt x="337778" y="3224527"/>
                    <a:pt x="336923" y="3225384"/>
                  </a:cubicBezTo>
                  <a:cubicBezTo>
                    <a:pt x="336162" y="3226241"/>
                    <a:pt x="335022" y="3228239"/>
                    <a:pt x="334451" y="3229763"/>
                  </a:cubicBezTo>
                  <a:cubicBezTo>
                    <a:pt x="333786" y="3231571"/>
                    <a:pt x="332930" y="3232809"/>
                    <a:pt x="332075" y="3233380"/>
                  </a:cubicBezTo>
                  <a:cubicBezTo>
                    <a:pt x="331409" y="3233856"/>
                    <a:pt x="330553" y="3234903"/>
                    <a:pt x="330268" y="3235664"/>
                  </a:cubicBezTo>
                  <a:cubicBezTo>
                    <a:pt x="328652" y="3239472"/>
                    <a:pt x="328177" y="3240329"/>
                    <a:pt x="327131" y="3241661"/>
                  </a:cubicBezTo>
                  <a:cubicBezTo>
                    <a:pt x="326465" y="3242518"/>
                    <a:pt x="325610" y="3244136"/>
                    <a:pt x="325230" y="3245279"/>
                  </a:cubicBezTo>
                  <a:cubicBezTo>
                    <a:pt x="324849" y="3246421"/>
                    <a:pt x="323899" y="3248134"/>
                    <a:pt x="323138" y="3249086"/>
                  </a:cubicBezTo>
                  <a:cubicBezTo>
                    <a:pt x="322377" y="3250038"/>
                    <a:pt x="321237" y="3252133"/>
                    <a:pt x="320571" y="3253656"/>
                  </a:cubicBezTo>
                  <a:cubicBezTo>
                    <a:pt x="320001" y="3255179"/>
                    <a:pt x="318955" y="3256987"/>
                    <a:pt x="318194" y="3257653"/>
                  </a:cubicBezTo>
                  <a:cubicBezTo>
                    <a:pt x="317339" y="3258415"/>
                    <a:pt x="316673" y="3259748"/>
                    <a:pt x="316103" y="3261556"/>
                  </a:cubicBezTo>
                  <a:cubicBezTo>
                    <a:pt x="315532" y="3263460"/>
                    <a:pt x="314867" y="3264698"/>
                    <a:pt x="313821" y="3265745"/>
                  </a:cubicBezTo>
                  <a:cubicBezTo>
                    <a:pt x="312776" y="3266792"/>
                    <a:pt x="312110" y="3267934"/>
                    <a:pt x="311445" y="3270028"/>
                  </a:cubicBezTo>
                  <a:cubicBezTo>
                    <a:pt x="310874" y="3271932"/>
                    <a:pt x="310019" y="3273455"/>
                    <a:pt x="308973" y="3274693"/>
                  </a:cubicBezTo>
                  <a:cubicBezTo>
                    <a:pt x="308117" y="3275740"/>
                    <a:pt x="307357" y="3276787"/>
                    <a:pt x="307357" y="3277073"/>
                  </a:cubicBezTo>
                  <a:cubicBezTo>
                    <a:pt x="307357" y="3277929"/>
                    <a:pt x="305265" y="3281927"/>
                    <a:pt x="304219" y="3283165"/>
                  </a:cubicBezTo>
                  <a:cubicBezTo>
                    <a:pt x="303649" y="3283831"/>
                    <a:pt x="302888" y="3285259"/>
                    <a:pt x="302508" y="3286401"/>
                  </a:cubicBezTo>
                  <a:cubicBezTo>
                    <a:pt x="302128" y="3287544"/>
                    <a:pt x="301082" y="3289352"/>
                    <a:pt x="300227" y="3290399"/>
                  </a:cubicBezTo>
                  <a:cubicBezTo>
                    <a:pt x="299276" y="3291541"/>
                    <a:pt x="298325" y="3293255"/>
                    <a:pt x="297945" y="3294778"/>
                  </a:cubicBezTo>
                  <a:cubicBezTo>
                    <a:pt x="297470" y="3296396"/>
                    <a:pt x="296709" y="3297824"/>
                    <a:pt x="295568" y="3299062"/>
                  </a:cubicBezTo>
                  <a:cubicBezTo>
                    <a:pt x="294522" y="3300204"/>
                    <a:pt x="293667" y="3301822"/>
                    <a:pt x="293191" y="3303250"/>
                  </a:cubicBezTo>
                  <a:cubicBezTo>
                    <a:pt x="292811" y="3304583"/>
                    <a:pt x="291956" y="3306201"/>
                    <a:pt x="291100" y="3307058"/>
                  </a:cubicBezTo>
                  <a:cubicBezTo>
                    <a:pt x="290339" y="3307914"/>
                    <a:pt x="289294" y="3309437"/>
                    <a:pt x="288818" y="3310389"/>
                  </a:cubicBezTo>
                  <a:cubicBezTo>
                    <a:pt x="288248" y="3311437"/>
                    <a:pt x="287202" y="3313055"/>
                    <a:pt x="286346" y="3314102"/>
                  </a:cubicBezTo>
                  <a:cubicBezTo>
                    <a:pt x="285491" y="3315054"/>
                    <a:pt x="284445" y="3317148"/>
                    <a:pt x="283875" y="3318671"/>
                  </a:cubicBezTo>
                  <a:cubicBezTo>
                    <a:pt x="283304" y="3320194"/>
                    <a:pt x="282258" y="3322098"/>
                    <a:pt x="281498" y="3322859"/>
                  </a:cubicBezTo>
                  <a:cubicBezTo>
                    <a:pt x="280737" y="3323716"/>
                    <a:pt x="279692" y="3325525"/>
                    <a:pt x="279216" y="3327048"/>
                  </a:cubicBezTo>
                  <a:cubicBezTo>
                    <a:pt x="278741" y="3328571"/>
                    <a:pt x="277885" y="3330094"/>
                    <a:pt x="277410" y="3330475"/>
                  </a:cubicBezTo>
                  <a:cubicBezTo>
                    <a:pt x="276935" y="3330855"/>
                    <a:pt x="275699" y="3332950"/>
                    <a:pt x="274748" y="3334949"/>
                  </a:cubicBezTo>
                  <a:cubicBezTo>
                    <a:pt x="273798" y="3337043"/>
                    <a:pt x="272562" y="3339042"/>
                    <a:pt x="272086" y="3339423"/>
                  </a:cubicBezTo>
                  <a:cubicBezTo>
                    <a:pt x="271611" y="3339803"/>
                    <a:pt x="270850" y="3341136"/>
                    <a:pt x="270470" y="3342278"/>
                  </a:cubicBezTo>
                  <a:cubicBezTo>
                    <a:pt x="269519" y="3345134"/>
                    <a:pt x="268949" y="3346181"/>
                    <a:pt x="267428" y="3347799"/>
                  </a:cubicBezTo>
                  <a:cubicBezTo>
                    <a:pt x="266762" y="3348561"/>
                    <a:pt x="265812" y="3350274"/>
                    <a:pt x="265431" y="3351607"/>
                  </a:cubicBezTo>
                  <a:cubicBezTo>
                    <a:pt x="264956" y="3353035"/>
                    <a:pt x="264005" y="3354844"/>
                    <a:pt x="263055" y="3355986"/>
                  </a:cubicBezTo>
                  <a:cubicBezTo>
                    <a:pt x="262104" y="3357033"/>
                    <a:pt x="261153" y="3358842"/>
                    <a:pt x="260773" y="3360079"/>
                  </a:cubicBezTo>
                  <a:cubicBezTo>
                    <a:pt x="260393" y="3361317"/>
                    <a:pt x="259442" y="3363125"/>
                    <a:pt x="258682" y="3364077"/>
                  </a:cubicBezTo>
                  <a:cubicBezTo>
                    <a:pt x="257921" y="3365029"/>
                    <a:pt x="256780" y="3367123"/>
                    <a:pt x="256115" y="3368646"/>
                  </a:cubicBezTo>
                  <a:cubicBezTo>
                    <a:pt x="255544" y="3370169"/>
                    <a:pt x="254593" y="3371788"/>
                    <a:pt x="254023" y="3372359"/>
                  </a:cubicBezTo>
                  <a:cubicBezTo>
                    <a:pt x="253453" y="3372835"/>
                    <a:pt x="252502" y="3374643"/>
                    <a:pt x="251837" y="3376262"/>
                  </a:cubicBezTo>
                  <a:cubicBezTo>
                    <a:pt x="251171" y="3377880"/>
                    <a:pt x="250125" y="3379879"/>
                    <a:pt x="249365" y="3380640"/>
                  </a:cubicBezTo>
                  <a:cubicBezTo>
                    <a:pt x="248509" y="3381592"/>
                    <a:pt x="247654" y="3383211"/>
                    <a:pt x="246988" y="3385114"/>
                  </a:cubicBezTo>
                  <a:cubicBezTo>
                    <a:pt x="246228" y="3387399"/>
                    <a:pt x="245657" y="3388446"/>
                    <a:pt x="244707" y="3389208"/>
                  </a:cubicBezTo>
                  <a:cubicBezTo>
                    <a:pt x="243946" y="3389779"/>
                    <a:pt x="242995" y="3391207"/>
                    <a:pt x="242425" y="3392349"/>
                  </a:cubicBezTo>
                  <a:cubicBezTo>
                    <a:pt x="241949" y="3393491"/>
                    <a:pt x="240904" y="3395205"/>
                    <a:pt x="240143" y="3395966"/>
                  </a:cubicBezTo>
                  <a:cubicBezTo>
                    <a:pt x="239383" y="3396823"/>
                    <a:pt x="238337" y="3398631"/>
                    <a:pt x="237862" y="3400155"/>
                  </a:cubicBezTo>
                  <a:cubicBezTo>
                    <a:pt x="237386" y="3401678"/>
                    <a:pt x="236435" y="3403391"/>
                    <a:pt x="235865" y="3404057"/>
                  </a:cubicBezTo>
                  <a:cubicBezTo>
                    <a:pt x="234819" y="3405200"/>
                    <a:pt x="232823" y="3408912"/>
                    <a:pt x="232823" y="3409864"/>
                  </a:cubicBezTo>
                  <a:cubicBezTo>
                    <a:pt x="232823" y="3410150"/>
                    <a:pt x="232062" y="3411292"/>
                    <a:pt x="231112" y="3412530"/>
                  </a:cubicBezTo>
                  <a:cubicBezTo>
                    <a:pt x="230161" y="3413767"/>
                    <a:pt x="229115" y="3415671"/>
                    <a:pt x="228735" y="3416718"/>
                  </a:cubicBezTo>
                  <a:cubicBezTo>
                    <a:pt x="228355" y="3417860"/>
                    <a:pt x="227309" y="3419669"/>
                    <a:pt x="226358" y="3420906"/>
                  </a:cubicBezTo>
                  <a:cubicBezTo>
                    <a:pt x="225408" y="3422144"/>
                    <a:pt x="224362" y="3424048"/>
                    <a:pt x="224077" y="3425190"/>
                  </a:cubicBezTo>
                  <a:cubicBezTo>
                    <a:pt x="223696" y="3426332"/>
                    <a:pt x="222746" y="3428236"/>
                    <a:pt x="221795" y="3429283"/>
                  </a:cubicBezTo>
                  <a:cubicBezTo>
                    <a:pt x="220939" y="3430330"/>
                    <a:pt x="219894" y="3432234"/>
                    <a:pt x="219418" y="3433471"/>
                  </a:cubicBezTo>
                  <a:cubicBezTo>
                    <a:pt x="219038" y="3434709"/>
                    <a:pt x="218087" y="3436422"/>
                    <a:pt x="217422" y="3437184"/>
                  </a:cubicBezTo>
                  <a:cubicBezTo>
                    <a:pt x="216756" y="3437945"/>
                    <a:pt x="215616" y="3439945"/>
                    <a:pt x="214950" y="3441563"/>
                  </a:cubicBezTo>
                  <a:cubicBezTo>
                    <a:pt x="214285" y="3443181"/>
                    <a:pt x="213144" y="3445180"/>
                    <a:pt x="212478" y="3446037"/>
                  </a:cubicBezTo>
                  <a:cubicBezTo>
                    <a:pt x="211813" y="3446893"/>
                    <a:pt x="210672" y="3448892"/>
                    <a:pt x="209911" y="3450606"/>
                  </a:cubicBezTo>
                  <a:cubicBezTo>
                    <a:pt x="209151" y="3452319"/>
                    <a:pt x="208105" y="3454128"/>
                    <a:pt x="207535" y="3454699"/>
                  </a:cubicBezTo>
                  <a:cubicBezTo>
                    <a:pt x="206964" y="3455175"/>
                    <a:pt x="206109" y="3456889"/>
                    <a:pt x="205633" y="3458316"/>
                  </a:cubicBezTo>
                  <a:cubicBezTo>
                    <a:pt x="205158" y="3459840"/>
                    <a:pt x="204112" y="3461648"/>
                    <a:pt x="203352" y="3462505"/>
                  </a:cubicBezTo>
                  <a:cubicBezTo>
                    <a:pt x="202591" y="3463362"/>
                    <a:pt x="201545" y="3465075"/>
                    <a:pt x="200975" y="3466312"/>
                  </a:cubicBezTo>
                  <a:cubicBezTo>
                    <a:pt x="200405" y="3467645"/>
                    <a:pt x="199359" y="3468978"/>
                    <a:pt x="198598" y="3469549"/>
                  </a:cubicBezTo>
                  <a:cubicBezTo>
                    <a:pt x="197648" y="3470215"/>
                    <a:pt x="197172" y="3471072"/>
                    <a:pt x="196602" y="3473166"/>
                  </a:cubicBezTo>
                  <a:cubicBezTo>
                    <a:pt x="196031" y="3475356"/>
                    <a:pt x="195461" y="3476307"/>
                    <a:pt x="194225" y="3477545"/>
                  </a:cubicBezTo>
                  <a:cubicBezTo>
                    <a:pt x="192989" y="3478687"/>
                    <a:pt x="192419" y="3479829"/>
                    <a:pt x="191753" y="3481924"/>
                  </a:cubicBezTo>
                  <a:cubicBezTo>
                    <a:pt x="191183" y="3483637"/>
                    <a:pt x="190422" y="3485255"/>
                    <a:pt x="189567" y="3486207"/>
                  </a:cubicBezTo>
                  <a:cubicBezTo>
                    <a:pt x="188806" y="3487064"/>
                    <a:pt x="187760" y="3488777"/>
                    <a:pt x="187285" y="3490110"/>
                  </a:cubicBezTo>
                  <a:cubicBezTo>
                    <a:pt x="186810" y="3491443"/>
                    <a:pt x="185764" y="3493251"/>
                    <a:pt x="185098" y="3494108"/>
                  </a:cubicBezTo>
                  <a:cubicBezTo>
                    <a:pt x="184433" y="3494965"/>
                    <a:pt x="183292" y="3496964"/>
                    <a:pt x="182627" y="3498582"/>
                  </a:cubicBezTo>
                  <a:cubicBezTo>
                    <a:pt x="181961" y="3500200"/>
                    <a:pt x="180820" y="3502104"/>
                    <a:pt x="180155" y="3502866"/>
                  </a:cubicBezTo>
                  <a:cubicBezTo>
                    <a:pt x="179489" y="3503627"/>
                    <a:pt x="178539" y="3505341"/>
                    <a:pt x="178159" y="3506673"/>
                  </a:cubicBezTo>
                  <a:cubicBezTo>
                    <a:pt x="177683" y="3508196"/>
                    <a:pt x="176923" y="3509624"/>
                    <a:pt x="176067" y="3510576"/>
                  </a:cubicBezTo>
                  <a:cubicBezTo>
                    <a:pt x="175116" y="3511528"/>
                    <a:pt x="174261" y="3513146"/>
                    <a:pt x="173595" y="3515146"/>
                  </a:cubicBezTo>
                  <a:cubicBezTo>
                    <a:pt x="172930" y="3517144"/>
                    <a:pt x="171979" y="3518763"/>
                    <a:pt x="171123" y="3519715"/>
                  </a:cubicBezTo>
                  <a:cubicBezTo>
                    <a:pt x="170363" y="3520476"/>
                    <a:pt x="169507" y="3521904"/>
                    <a:pt x="169222" y="3522856"/>
                  </a:cubicBezTo>
                  <a:cubicBezTo>
                    <a:pt x="168557" y="3525045"/>
                    <a:pt x="167701" y="3526664"/>
                    <a:pt x="166275" y="3528472"/>
                  </a:cubicBezTo>
                  <a:cubicBezTo>
                    <a:pt x="165609" y="3529234"/>
                    <a:pt x="164849" y="3530852"/>
                    <a:pt x="164374" y="3531899"/>
                  </a:cubicBezTo>
                  <a:cubicBezTo>
                    <a:pt x="163993" y="3533042"/>
                    <a:pt x="162948" y="3534755"/>
                    <a:pt x="162187" y="3535707"/>
                  </a:cubicBezTo>
                  <a:cubicBezTo>
                    <a:pt x="161426" y="3536754"/>
                    <a:pt x="160286" y="3538753"/>
                    <a:pt x="159715" y="3540276"/>
                  </a:cubicBezTo>
                  <a:cubicBezTo>
                    <a:pt x="159145" y="3541799"/>
                    <a:pt x="158194" y="3543608"/>
                    <a:pt x="157434" y="3544274"/>
                  </a:cubicBezTo>
                  <a:cubicBezTo>
                    <a:pt x="156768" y="3544940"/>
                    <a:pt x="155627" y="3546558"/>
                    <a:pt x="155057" y="3547891"/>
                  </a:cubicBezTo>
                  <a:cubicBezTo>
                    <a:pt x="154391" y="3549129"/>
                    <a:pt x="153250" y="3550842"/>
                    <a:pt x="152490" y="3551699"/>
                  </a:cubicBezTo>
                  <a:cubicBezTo>
                    <a:pt x="151729" y="3552556"/>
                    <a:pt x="150779" y="3554174"/>
                    <a:pt x="150398" y="3555506"/>
                  </a:cubicBezTo>
                  <a:cubicBezTo>
                    <a:pt x="150018" y="3556934"/>
                    <a:pt x="149067" y="3558553"/>
                    <a:pt x="148022" y="3559695"/>
                  </a:cubicBezTo>
                  <a:cubicBezTo>
                    <a:pt x="146976" y="3560932"/>
                    <a:pt x="146120" y="3562456"/>
                    <a:pt x="145645" y="3563979"/>
                  </a:cubicBezTo>
                  <a:cubicBezTo>
                    <a:pt x="145170" y="3565501"/>
                    <a:pt x="144314" y="3567120"/>
                    <a:pt x="143363" y="3568262"/>
                  </a:cubicBezTo>
                  <a:cubicBezTo>
                    <a:pt x="142508" y="3569309"/>
                    <a:pt x="141462" y="3571118"/>
                    <a:pt x="141082" y="3572260"/>
                  </a:cubicBezTo>
                  <a:cubicBezTo>
                    <a:pt x="140701" y="3573402"/>
                    <a:pt x="139751" y="3575211"/>
                    <a:pt x="138990" y="3576163"/>
                  </a:cubicBezTo>
                  <a:cubicBezTo>
                    <a:pt x="138230" y="3577210"/>
                    <a:pt x="137184" y="3579019"/>
                    <a:pt x="136709" y="3580352"/>
                  </a:cubicBezTo>
                  <a:cubicBezTo>
                    <a:pt x="136233" y="3581684"/>
                    <a:pt x="135188" y="3583397"/>
                    <a:pt x="134427" y="3584254"/>
                  </a:cubicBezTo>
                  <a:cubicBezTo>
                    <a:pt x="133476" y="3585206"/>
                    <a:pt x="132716" y="3586824"/>
                    <a:pt x="132145" y="3588633"/>
                  </a:cubicBezTo>
                  <a:cubicBezTo>
                    <a:pt x="131480" y="3590727"/>
                    <a:pt x="130909" y="3591870"/>
                    <a:pt x="129769" y="3592822"/>
                  </a:cubicBezTo>
                  <a:cubicBezTo>
                    <a:pt x="128723" y="3593773"/>
                    <a:pt x="128057" y="3595011"/>
                    <a:pt x="127487" y="3596915"/>
                  </a:cubicBezTo>
                  <a:cubicBezTo>
                    <a:pt x="127012" y="3598628"/>
                    <a:pt x="126156" y="3600246"/>
                    <a:pt x="125395" y="3601103"/>
                  </a:cubicBezTo>
                  <a:cubicBezTo>
                    <a:pt x="123874" y="3602721"/>
                    <a:pt x="123114" y="3604149"/>
                    <a:pt x="122733" y="3605958"/>
                  </a:cubicBezTo>
                  <a:cubicBezTo>
                    <a:pt x="122543" y="3606624"/>
                    <a:pt x="121688" y="3608242"/>
                    <a:pt x="120737" y="3609480"/>
                  </a:cubicBezTo>
                  <a:cubicBezTo>
                    <a:pt x="119786" y="3610717"/>
                    <a:pt x="118646" y="3612716"/>
                    <a:pt x="118170" y="3614049"/>
                  </a:cubicBezTo>
                  <a:cubicBezTo>
                    <a:pt x="117695" y="3615286"/>
                    <a:pt x="116934" y="3616810"/>
                    <a:pt x="116364" y="3617381"/>
                  </a:cubicBezTo>
                  <a:cubicBezTo>
                    <a:pt x="115128" y="3618618"/>
                    <a:pt x="114177" y="3620427"/>
                    <a:pt x="113797" y="3622236"/>
                  </a:cubicBezTo>
                  <a:cubicBezTo>
                    <a:pt x="113607" y="3623092"/>
                    <a:pt x="112751" y="3624330"/>
                    <a:pt x="111706" y="3625377"/>
                  </a:cubicBezTo>
                  <a:cubicBezTo>
                    <a:pt x="110660" y="3626329"/>
                    <a:pt x="109519" y="3628042"/>
                    <a:pt x="109044" y="3629089"/>
                  </a:cubicBezTo>
                  <a:cubicBezTo>
                    <a:pt x="108568" y="3630232"/>
                    <a:pt x="107618" y="3631755"/>
                    <a:pt x="106952" y="3632611"/>
                  </a:cubicBezTo>
                  <a:cubicBezTo>
                    <a:pt x="106287" y="3633468"/>
                    <a:pt x="105336" y="3635277"/>
                    <a:pt x="104861" y="3636609"/>
                  </a:cubicBezTo>
                  <a:cubicBezTo>
                    <a:pt x="104385" y="3638037"/>
                    <a:pt x="103339" y="3639941"/>
                    <a:pt x="102484" y="3640893"/>
                  </a:cubicBezTo>
                  <a:cubicBezTo>
                    <a:pt x="101628" y="3641845"/>
                    <a:pt x="100583" y="3643749"/>
                    <a:pt x="100107" y="3645177"/>
                  </a:cubicBezTo>
                  <a:cubicBezTo>
                    <a:pt x="99632" y="3646604"/>
                    <a:pt x="98491" y="3648699"/>
                    <a:pt x="97635" y="3649841"/>
                  </a:cubicBezTo>
                  <a:cubicBezTo>
                    <a:pt x="96780" y="3650983"/>
                    <a:pt x="95639" y="3652982"/>
                    <a:pt x="95164" y="3654410"/>
                  </a:cubicBezTo>
                  <a:cubicBezTo>
                    <a:pt x="94688" y="3655743"/>
                    <a:pt x="93833" y="3657361"/>
                    <a:pt x="93262" y="3657932"/>
                  </a:cubicBezTo>
                  <a:cubicBezTo>
                    <a:pt x="92692" y="3658503"/>
                    <a:pt x="91646" y="3660217"/>
                    <a:pt x="90981" y="3661835"/>
                  </a:cubicBezTo>
                  <a:cubicBezTo>
                    <a:pt x="90315" y="3663358"/>
                    <a:pt x="89079" y="3665357"/>
                    <a:pt x="88414" y="3666309"/>
                  </a:cubicBezTo>
                  <a:cubicBezTo>
                    <a:pt x="87748" y="3667166"/>
                    <a:pt x="86702" y="3669069"/>
                    <a:pt x="86322" y="3670402"/>
                  </a:cubicBezTo>
                  <a:cubicBezTo>
                    <a:pt x="85847" y="3671735"/>
                    <a:pt x="84706" y="3673734"/>
                    <a:pt x="83850" y="3674781"/>
                  </a:cubicBezTo>
                  <a:cubicBezTo>
                    <a:pt x="82900" y="3675923"/>
                    <a:pt x="82044" y="3677542"/>
                    <a:pt x="81759" y="3678779"/>
                  </a:cubicBezTo>
                  <a:cubicBezTo>
                    <a:pt x="81474" y="3680017"/>
                    <a:pt x="80618" y="3681635"/>
                    <a:pt x="79572" y="3682872"/>
                  </a:cubicBezTo>
                  <a:cubicBezTo>
                    <a:pt x="78622" y="3684014"/>
                    <a:pt x="77481" y="3686109"/>
                    <a:pt x="77005" y="3687441"/>
                  </a:cubicBezTo>
                  <a:cubicBezTo>
                    <a:pt x="76530" y="3688774"/>
                    <a:pt x="75484" y="3690678"/>
                    <a:pt x="74724" y="3691535"/>
                  </a:cubicBezTo>
                  <a:cubicBezTo>
                    <a:pt x="73963" y="3692487"/>
                    <a:pt x="72918" y="3694295"/>
                    <a:pt x="72442" y="3695532"/>
                  </a:cubicBezTo>
                  <a:cubicBezTo>
                    <a:pt x="71967" y="3696865"/>
                    <a:pt x="71016" y="3698579"/>
                    <a:pt x="70351" y="3699340"/>
                  </a:cubicBezTo>
                  <a:cubicBezTo>
                    <a:pt x="69685" y="3700102"/>
                    <a:pt x="68830" y="3701530"/>
                    <a:pt x="68354" y="3702482"/>
                  </a:cubicBezTo>
                  <a:cubicBezTo>
                    <a:pt x="67879" y="3703434"/>
                    <a:pt x="66738" y="3705052"/>
                    <a:pt x="65882" y="3706099"/>
                  </a:cubicBezTo>
                  <a:cubicBezTo>
                    <a:pt x="64932" y="3707146"/>
                    <a:pt x="63886" y="3709050"/>
                    <a:pt x="63506" y="3710287"/>
                  </a:cubicBezTo>
                  <a:cubicBezTo>
                    <a:pt x="63126" y="3711525"/>
                    <a:pt x="62080" y="3713428"/>
                    <a:pt x="61129" y="3714476"/>
                  </a:cubicBezTo>
                  <a:cubicBezTo>
                    <a:pt x="60083" y="3715713"/>
                    <a:pt x="59228" y="3717331"/>
                    <a:pt x="58847" y="3718854"/>
                  </a:cubicBezTo>
                  <a:cubicBezTo>
                    <a:pt x="58372" y="3720473"/>
                    <a:pt x="57612" y="3721901"/>
                    <a:pt x="56471" y="3723138"/>
                  </a:cubicBezTo>
                  <a:cubicBezTo>
                    <a:pt x="55425" y="3724280"/>
                    <a:pt x="54569" y="3725898"/>
                    <a:pt x="54094" y="3727326"/>
                  </a:cubicBezTo>
                  <a:cubicBezTo>
                    <a:pt x="53714" y="3728659"/>
                    <a:pt x="52858" y="3730277"/>
                    <a:pt x="51907" y="3731229"/>
                  </a:cubicBezTo>
                  <a:cubicBezTo>
                    <a:pt x="51147" y="3732086"/>
                    <a:pt x="50006" y="3734085"/>
                    <a:pt x="49436" y="3735608"/>
                  </a:cubicBezTo>
                  <a:cubicBezTo>
                    <a:pt x="48865" y="3737131"/>
                    <a:pt x="47914" y="3738845"/>
                    <a:pt x="47344" y="3739511"/>
                  </a:cubicBezTo>
                  <a:cubicBezTo>
                    <a:pt x="46774" y="3740082"/>
                    <a:pt x="45823" y="3741796"/>
                    <a:pt x="45253" y="3743223"/>
                  </a:cubicBezTo>
                  <a:cubicBezTo>
                    <a:pt x="44682" y="3744651"/>
                    <a:pt x="43541" y="3746745"/>
                    <a:pt x="42781" y="3747697"/>
                  </a:cubicBezTo>
                  <a:cubicBezTo>
                    <a:pt x="42020" y="3748649"/>
                    <a:pt x="41070" y="3750458"/>
                    <a:pt x="40689" y="3751600"/>
                  </a:cubicBezTo>
                  <a:cubicBezTo>
                    <a:pt x="40309" y="3752742"/>
                    <a:pt x="39453" y="3754361"/>
                    <a:pt x="38883" y="3755122"/>
                  </a:cubicBezTo>
                  <a:cubicBezTo>
                    <a:pt x="36887" y="3757597"/>
                    <a:pt x="36316" y="3758644"/>
                    <a:pt x="35651" y="3760929"/>
                  </a:cubicBezTo>
                  <a:cubicBezTo>
                    <a:pt x="35270" y="3762166"/>
                    <a:pt x="34415" y="3763785"/>
                    <a:pt x="33559" y="3764737"/>
                  </a:cubicBezTo>
                  <a:cubicBezTo>
                    <a:pt x="32703" y="3765689"/>
                    <a:pt x="31753" y="3767402"/>
                    <a:pt x="31182" y="3768925"/>
                  </a:cubicBezTo>
                  <a:cubicBezTo>
                    <a:pt x="30707" y="3770353"/>
                    <a:pt x="29661" y="3772256"/>
                    <a:pt x="28996" y="3773208"/>
                  </a:cubicBezTo>
                  <a:cubicBezTo>
                    <a:pt x="28235" y="3774160"/>
                    <a:pt x="27190" y="3775969"/>
                    <a:pt x="26714" y="3777302"/>
                  </a:cubicBezTo>
                  <a:cubicBezTo>
                    <a:pt x="26144" y="3778634"/>
                    <a:pt x="25193" y="3780158"/>
                    <a:pt x="24528" y="3780824"/>
                  </a:cubicBezTo>
                  <a:cubicBezTo>
                    <a:pt x="23862" y="3781490"/>
                    <a:pt x="22721" y="3783108"/>
                    <a:pt x="22056" y="3784441"/>
                  </a:cubicBezTo>
                  <a:cubicBezTo>
                    <a:pt x="21390" y="3785774"/>
                    <a:pt x="20345" y="3787582"/>
                    <a:pt x="19584" y="3788534"/>
                  </a:cubicBezTo>
                  <a:cubicBezTo>
                    <a:pt x="18919" y="3789391"/>
                    <a:pt x="17968" y="3791200"/>
                    <a:pt x="17493" y="3792628"/>
                  </a:cubicBezTo>
                  <a:cubicBezTo>
                    <a:pt x="17017" y="3794055"/>
                    <a:pt x="15971" y="3795864"/>
                    <a:pt x="15211" y="3796721"/>
                  </a:cubicBezTo>
                  <a:cubicBezTo>
                    <a:pt x="14260" y="3797768"/>
                    <a:pt x="13500" y="3799291"/>
                    <a:pt x="12929" y="3801099"/>
                  </a:cubicBezTo>
                  <a:cubicBezTo>
                    <a:pt x="12264" y="3803194"/>
                    <a:pt x="11693" y="3804336"/>
                    <a:pt x="10553" y="3805288"/>
                  </a:cubicBezTo>
                  <a:cubicBezTo>
                    <a:pt x="9507" y="3806240"/>
                    <a:pt x="8841" y="3807382"/>
                    <a:pt x="8271" y="3809476"/>
                  </a:cubicBezTo>
                  <a:cubicBezTo>
                    <a:pt x="7701" y="3811190"/>
                    <a:pt x="7035" y="3812618"/>
                    <a:pt x="6274" y="3813284"/>
                  </a:cubicBezTo>
                  <a:cubicBezTo>
                    <a:pt x="5704" y="3813855"/>
                    <a:pt x="4563" y="3815664"/>
                    <a:pt x="3803" y="3817282"/>
                  </a:cubicBezTo>
                  <a:cubicBezTo>
                    <a:pt x="2187" y="3820804"/>
                    <a:pt x="1046" y="3821280"/>
                    <a:pt x="0" y="3818805"/>
                  </a:cubicBezTo>
                  <a:lnTo>
                    <a:pt x="0" y="3818805"/>
                  </a:lnTo>
                  <a:close/>
                  <a:moveTo>
                    <a:pt x="1362618" y="2280993"/>
                  </a:moveTo>
                  <a:cubicBezTo>
                    <a:pt x="1365375" y="2280327"/>
                    <a:pt x="1367942" y="2280231"/>
                    <a:pt x="1383058" y="2280136"/>
                  </a:cubicBezTo>
                  <a:cubicBezTo>
                    <a:pt x="1392564" y="2280136"/>
                    <a:pt x="1404068" y="2279851"/>
                    <a:pt x="1408726" y="2279660"/>
                  </a:cubicBezTo>
                  <a:cubicBezTo>
                    <a:pt x="1425743" y="2278899"/>
                    <a:pt x="1431067" y="2278518"/>
                    <a:pt x="1432493" y="2278042"/>
                  </a:cubicBezTo>
                  <a:cubicBezTo>
                    <a:pt x="1433349" y="2277756"/>
                    <a:pt x="1436011" y="2277376"/>
                    <a:pt x="1438578" y="2277185"/>
                  </a:cubicBezTo>
                  <a:cubicBezTo>
                    <a:pt x="1441144" y="2276995"/>
                    <a:pt x="1445803" y="2276519"/>
                    <a:pt x="1448940" y="2276043"/>
                  </a:cubicBezTo>
                  <a:cubicBezTo>
                    <a:pt x="1452077" y="2275567"/>
                    <a:pt x="1458067" y="2274996"/>
                    <a:pt x="1462250" y="2274710"/>
                  </a:cubicBezTo>
                  <a:cubicBezTo>
                    <a:pt x="1466433" y="2274425"/>
                    <a:pt x="1470806" y="2273949"/>
                    <a:pt x="1472042" y="2273663"/>
                  </a:cubicBezTo>
                  <a:cubicBezTo>
                    <a:pt x="1473278" y="2273378"/>
                    <a:pt x="1474894" y="2273092"/>
                    <a:pt x="1475749" y="2273092"/>
                  </a:cubicBezTo>
                  <a:cubicBezTo>
                    <a:pt x="1476605" y="2273092"/>
                    <a:pt x="1478316" y="2272711"/>
                    <a:pt x="1479647" y="2272235"/>
                  </a:cubicBezTo>
                  <a:cubicBezTo>
                    <a:pt x="1481929" y="2271379"/>
                    <a:pt x="1483450" y="2271188"/>
                    <a:pt x="1496094" y="2270141"/>
                  </a:cubicBezTo>
                  <a:cubicBezTo>
                    <a:pt x="1500372" y="2269760"/>
                    <a:pt x="1502559" y="2269380"/>
                    <a:pt x="1504936" y="2268523"/>
                  </a:cubicBezTo>
                  <a:cubicBezTo>
                    <a:pt x="1508548" y="2267190"/>
                    <a:pt x="1511305" y="2266714"/>
                    <a:pt x="1519006" y="2265762"/>
                  </a:cubicBezTo>
                  <a:cubicBezTo>
                    <a:pt x="1526706" y="2264906"/>
                    <a:pt x="1530794" y="2264144"/>
                    <a:pt x="1534312" y="2262907"/>
                  </a:cubicBezTo>
                  <a:cubicBezTo>
                    <a:pt x="1535928" y="2262336"/>
                    <a:pt x="1538780" y="2261669"/>
                    <a:pt x="1540586" y="2261384"/>
                  </a:cubicBezTo>
                  <a:cubicBezTo>
                    <a:pt x="1548287" y="2260241"/>
                    <a:pt x="1549523" y="2260051"/>
                    <a:pt x="1552755" y="2258718"/>
                  </a:cubicBezTo>
                  <a:cubicBezTo>
                    <a:pt x="1555227" y="2257766"/>
                    <a:pt x="1557794" y="2257100"/>
                    <a:pt x="1561882" y="2256529"/>
                  </a:cubicBezTo>
                  <a:cubicBezTo>
                    <a:pt x="1565019" y="2256053"/>
                    <a:pt x="1568441" y="2255386"/>
                    <a:pt x="1569392" y="2255006"/>
                  </a:cubicBezTo>
                  <a:cubicBezTo>
                    <a:pt x="1574431" y="2253197"/>
                    <a:pt x="1577568" y="2252340"/>
                    <a:pt x="1581656" y="2251769"/>
                  </a:cubicBezTo>
                  <a:cubicBezTo>
                    <a:pt x="1584888" y="2251293"/>
                    <a:pt x="1587170" y="2250722"/>
                    <a:pt x="1589451" y="2249675"/>
                  </a:cubicBezTo>
                  <a:cubicBezTo>
                    <a:pt x="1592779" y="2248247"/>
                    <a:pt x="1594015" y="2247866"/>
                    <a:pt x="1599719" y="2246819"/>
                  </a:cubicBezTo>
                  <a:cubicBezTo>
                    <a:pt x="1601525" y="2246439"/>
                    <a:pt x="1604187" y="2245582"/>
                    <a:pt x="1605708" y="2244916"/>
                  </a:cubicBezTo>
                  <a:cubicBezTo>
                    <a:pt x="1607514" y="2244059"/>
                    <a:pt x="1610176" y="2243297"/>
                    <a:pt x="1613884" y="2242631"/>
                  </a:cubicBezTo>
                  <a:cubicBezTo>
                    <a:pt x="1618067" y="2241869"/>
                    <a:pt x="1619969" y="2241298"/>
                    <a:pt x="1621775" y="2240346"/>
                  </a:cubicBezTo>
                  <a:cubicBezTo>
                    <a:pt x="1623391" y="2239490"/>
                    <a:pt x="1625672" y="2238728"/>
                    <a:pt x="1629000" y="2238062"/>
                  </a:cubicBezTo>
                  <a:cubicBezTo>
                    <a:pt x="1631662" y="2237491"/>
                    <a:pt x="1634419" y="2236729"/>
                    <a:pt x="1635179" y="2236253"/>
                  </a:cubicBezTo>
                  <a:cubicBezTo>
                    <a:pt x="1637556" y="2234730"/>
                    <a:pt x="1639172" y="2234159"/>
                    <a:pt x="1643260" y="2233397"/>
                  </a:cubicBezTo>
                  <a:cubicBezTo>
                    <a:pt x="1645922" y="2232826"/>
                    <a:pt x="1648109" y="2232160"/>
                    <a:pt x="1649915" y="2231208"/>
                  </a:cubicBezTo>
                  <a:cubicBezTo>
                    <a:pt x="1651436" y="2230351"/>
                    <a:pt x="1653908" y="2229494"/>
                    <a:pt x="1655905" y="2229114"/>
                  </a:cubicBezTo>
                  <a:cubicBezTo>
                    <a:pt x="1659992" y="2228257"/>
                    <a:pt x="1661228" y="2227781"/>
                    <a:pt x="1663700" y="2226353"/>
                  </a:cubicBezTo>
                  <a:cubicBezTo>
                    <a:pt x="1664841" y="2225687"/>
                    <a:pt x="1667027" y="2224925"/>
                    <a:pt x="1669119" y="2224545"/>
                  </a:cubicBezTo>
                  <a:cubicBezTo>
                    <a:pt x="1671210" y="2224164"/>
                    <a:pt x="1673207" y="2223498"/>
                    <a:pt x="1673967" y="2222926"/>
                  </a:cubicBezTo>
                  <a:cubicBezTo>
                    <a:pt x="1676344" y="2221213"/>
                    <a:pt x="1677580" y="2220642"/>
                    <a:pt x="1681098" y="2219785"/>
                  </a:cubicBezTo>
                  <a:cubicBezTo>
                    <a:pt x="1683284" y="2219309"/>
                    <a:pt x="1685376" y="2218452"/>
                    <a:pt x="1686707" y="2217596"/>
                  </a:cubicBezTo>
                  <a:cubicBezTo>
                    <a:pt x="1689273" y="2215882"/>
                    <a:pt x="1689369" y="2215882"/>
                    <a:pt x="1695263" y="2215121"/>
                  </a:cubicBezTo>
                  <a:cubicBezTo>
                    <a:pt x="1699541" y="2214550"/>
                    <a:pt x="1700301" y="2214359"/>
                    <a:pt x="1702298" y="2213026"/>
                  </a:cubicBezTo>
                  <a:cubicBezTo>
                    <a:pt x="1703724" y="2212075"/>
                    <a:pt x="1705720" y="2211218"/>
                    <a:pt x="1707812" y="2210742"/>
                  </a:cubicBezTo>
                  <a:cubicBezTo>
                    <a:pt x="1709903" y="2210171"/>
                    <a:pt x="1711710" y="2209504"/>
                    <a:pt x="1712660" y="2208743"/>
                  </a:cubicBezTo>
                  <a:cubicBezTo>
                    <a:pt x="1714466" y="2207315"/>
                    <a:pt x="1716178" y="2206554"/>
                    <a:pt x="1719410" y="2205697"/>
                  </a:cubicBezTo>
                  <a:cubicBezTo>
                    <a:pt x="1720836" y="2205316"/>
                    <a:pt x="1722547" y="2204459"/>
                    <a:pt x="1723593" y="2203603"/>
                  </a:cubicBezTo>
                  <a:cubicBezTo>
                    <a:pt x="1724544" y="2202841"/>
                    <a:pt x="1726160" y="2201984"/>
                    <a:pt x="1727111" y="2201699"/>
                  </a:cubicBezTo>
                  <a:cubicBezTo>
                    <a:pt x="1730723" y="2200747"/>
                    <a:pt x="1731864" y="2200366"/>
                    <a:pt x="1732910" y="2199414"/>
                  </a:cubicBezTo>
                  <a:cubicBezTo>
                    <a:pt x="1734336" y="2198177"/>
                    <a:pt x="1735287" y="2197701"/>
                    <a:pt x="1738614" y="2196654"/>
                  </a:cubicBezTo>
                  <a:cubicBezTo>
                    <a:pt x="1740135" y="2196178"/>
                    <a:pt x="1742227" y="2195226"/>
                    <a:pt x="1743272" y="2194464"/>
                  </a:cubicBezTo>
                  <a:cubicBezTo>
                    <a:pt x="1744889" y="2193322"/>
                    <a:pt x="1748691" y="2191799"/>
                    <a:pt x="1750117" y="2191799"/>
                  </a:cubicBezTo>
                  <a:cubicBezTo>
                    <a:pt x="1750402" y="2191799"/>
                    <a:pt x="1751448" y="2191037"/>
                    <a:pt x="1752494" y="2190181"/>
                  </a:cubicBezTo>
                  <a:cubicBezTo>
                    <a:pt x="1753825" y="2189038"/>
                    <a:pt x="1755346" y="2188277"/>
                    <a:pt x="1757247" y="2187706"/>
                  </a:cubicBezTo>
                  <a:cubicBezTo>
                    <a:pt x="1759149" y="2187134"/>
                    <a:pt x="1760575" y="2186373"/>
                    <a:pt x="1761621" y="2185421"/>
                  </a:cubicBezTo>
                  <a:cubicBezTo>
                    <a:pt x="1762571" y="2184564"/>
                    <a:pt x="1764187" y="2183612"/>
                    <a:pt x="1765899" y="2183136"/>
                  </a:cubicBezTo>
                  <a:cubicBezTo>
                    <a:pt x="1767420" y="2182660"/>
                    <a:pt x="1769416" y="2181613"/>
                    <a:pt x="1770367" y="2180852"/>
                  </a:cubicBezTo>
                  <a:cubicBezTo>
                    <a:pt x="1771318" y="2180090"/>
                    <a:pt x="1773314" y="2178948"/>
                    <a:pt x="1774930" y="2178377"/>
                  </a:cubicBezTo>
                  <a:cubicBezTo>
                    <a:pt x="1776546" y="2177806"/>
                    <a:pt x="1778163" y="2176949"/>
                    <a:pt x="1778638" y="2176473"/>
                  </a:cubicBezTo>
                  <a:cubicBezTo>
                    <a:pt x="1779684" y="2175331"/>
                    <a:pt x="1781205" y="2174569"/>
                    <a:pt x="1784437" y="2173617"/>
                  </a:cubicBezTo>
                  <a:cubicBezTo>
                    <a:pt x="1786243" y="2173046"/>
                    <a:pt x="1787479" y="2172380"/>
                    <a:pt x="1788525" y="2171333"/>
                  </a:cubicBezTo>
                  <a:cubicBezTo>
                    <a:pt x="1789476" y="2170381"/>
                    <a:pt x="1790712" y="2169619"/>
                    <a:pt x="1792138" y="2169239"/>
                  </a:cubicBezTo>
                  <a:cubicBezTo>
                    <a:pt x="1793469" y="2168858"/>
                    <a:pt x="1795180" y="2167906"/>
                    <a:pt x="1796226" y="2166954"/>
                  </a:cubicBezTo>
                  <a:cubicBezTo>
                    <a:pt x="1797271" y="2166097"/>
                    <a:pt x="1799078" y="2165050"/>
                    <a:pt x="1800219" y="2164669"/>
                  </a:cubicBezTo>
                  <a:cubicBezTo>
                    <a:pt x="1801359" y="2164289"/>
                    <a:pt x="1802880" y="2163432"/>
                    <a:pt x="1803546" y="2162861"/>
                  </a:cubicBezTo>
                  <a:cubicBezTo>
                    <a:pt x="1805257" y="2161243"/>
                    <a:pt x="1806493" y="2160576"/>
                    <a:pt x="1808394" y="2159910"/>
                  </a:cubicBezTo>
                  <a:cubicBezTo>
                    <a:pt x="1809345" y="2159624"/>
                    <a:pt x="1810866" y="2158672"/>
                    <a:pt x="1811817" y="2157816"/>
                  </a:cubicBezTo>
                  <a:cubicBezTo>
                    <a:pt x="1812768" y="2156959"/>
                    <a:pt x="1814669" y="2155817"/>
                    <a:pt x="1816000" y="2155341"/>
                  </a:cubicBezTo>
                  <a:cubicBezTo>
                    <a:pt x="1817331" y="2154865"/>
                    <a:pt x="1819232" y="2153722"/>
                    <a:pt x="1820278" y="2152866"/>
                  </a:cubicBezTo>
                  <a:cubicBezTo>
                    <a:pt x="1821324" y="2152009"/>
                    <a:pt x="1822940" y="2151057"/>
                    <a:pt x="1823795" y="2150772"/>
                  </a:cubicBezTo>
                  <a:cubicBezTo>
                    <a:pt x="1824746" y="2150486"/>
                    <a:pt x="1826457" y="2149439"/>
                    <a:pt x="1827693" y="2148487"/>
                  </a:cubicBezTo>
                  <a:cubicBezTo>
                    <a:pt x="1828929" y="2147535"/>
                    <a:pt x="1830831" y="2146393"/>
                    <a:pt x="1831971" y="2146012"/>
                  </a:cubicBezTo>
                  <a:cubicBezTo>
                    <a:pt x="1833207" y="2145631"/>
                    <a:pt x="1834348" y="2144870"/>
                    <a:pt x="1834919" y="2144108"/>
                  </a:cubicBezTo>
                  <a:cubicBezTo>
                    <a:pt x="1835394" y="2143442"/>
                    <a:pt x="1836915" y="2142300"/>
                    <a:pt x="1838246" y="2141633"/>
                  </a:cubicBezTo>
                  <a:cubicBezTo>
                    <a:pt x="1839577" y="2140967"/>
                    <a:pt x="1841288" y="2139920"/>
                    <a:pt x="1842049" y="2139253"/>
                  </a:cubicBezTo>
                  <a:cubicBezTo>
                    <a:pt x="1843950" y="2137635"/>
                    <a:pt x="1844711" y="2137254"/>
                    <a:pt x="1847562" y="2136683"/>
                  </a:cubicBezTo>
                  <a:cubicBezTo>
                    <a:pt x="1849464" y="2136302"/>
                    <a:pt x="1850415" y="2135826"/>
                    <a:pt x="1851841" y="2134589"/>
                  </a:cubicBezTo>
                  <a:cubicBezTo>
                    <a:pt x="1852791" y="2133732"/>
                    <a:pt x="1854503" y="2132590"/>
                    <a:pt x="1855549" y="2132209"/>
                  </a:cubicBezTo>
                  <a:cubicBezTo>
                    <a:pt x="1856594" y="2131733"/>
                    <a:pt x="1857925" y="2130877"/>
                    <a:pt x="1858400" y="2130115"/>
                  </a:cubicBezTo>
                  <a:cubicBezTo>
                    <a:pt x="1858971" y="2129449"/>
                    <a:pt x="1860397" y="2128402"/>
                    <a:pt x="1861918" y="2127735"/>
                  </a:cubicBezTo>
                  <a:cubicBezTo>
                    <a:pt x="1863344" y="2127069"/>
                    <a:pt x="1865245" y="2125927"/>
                    <a:pt x="1866196" y="2125070"/>
                  </a:cubicBezTo>
                  <a:cubicBezTo>
                    <a:pt x="1867147" y="2124213"/>
                    <a:pt x="1868573" y="2123261"/>
                    <a:pt x="1869428" y="2122881"/>
                  </a:cubicBezTo>
                  <a:cubicBezTo>
                    <a:pt x="1870284" y="2122500"/>
                    <a:pt x="1871520" y="2121643"/>
                    <a:pt x="1872090" y="2120977"/>
                  </a:cubicBezTo>
                  <a:cubicBezTo>
                    <a:pt x="1872756" y="2120310"/>
                    <a:pt x="1874277" y="2119168"/>
                    <a:pt x="1875513" y="2118407"/>
                  </a:cubicBezTo>
                  <a:cubicBezTo>
                    <a:pt x="1876749" y="2117740"/>
                    <a:pt x="1878365" y="2116598"/>
                    <a:pt x="1879125" y="2115836"/>
                  </a:cubicBezTo>
                  <a:cubicBezTo>
                    <a:pt x="1879886" y="2115170"/>
                    <a:pt x="1881312" y="2114218"/>
                    <a:pt x="1882263" y="2113742"/>
                  </a:cubicBezTo>
                  <a:cubicBezTo>
                    <a:pt x="1883213" y="2113266"/>
                    <a:pt x="1884544" y="2112314"/>
                    <a:pt x="1885210" y="2111553"/>
                  </a:cubicBezTo>
                  <a:cubicBezTo>
                    <a:pt x="1885875" y="2110791"/>
                    <a:pt x="1887016" y="2109839"/>
                    <a:pt x="1887872" y="2109459"/>
                  </a:cubicBezTo>
                  <a:cubicBezTo>
                    <a:pt x="1888727" y="2109078"/>
                    <a:pt x="1890058" y="2108031"/>
                    <a:pt x="1891009" y="2107174"/>
                  </a:cubicBezTo>
                  <a:cubicBezTo>
                    <a:pt x="1891960" y="2106317"/>
                    <a:pt x="1893671" y="2105080"/>
                    <a:pt x="1894812" y="2104509"/>
                  </a:cubicBezTo>
                  <a:cubicBezTo>
                    <a:pt x="1895953" y="2103842"/>
                    <a:pt x="1897569" y="2102795"/>
                    <a:pt x="1898424" y="2102034"/>
                  </a:cubicBezTo>
                  <a:cubicBezTo>
                    <a:pt x="1899280" y="2101272"/>
                    <a:pt x="1900706" y="2100320"/>
                    <a:pt x="1901657" y="2099844"/>
                  </a:cubicBezTo>
                  <a:cubicBezTo>
                    <a:pt x="1902607" y="2099368"/>
                    <a:pt x="1903653" y="2098512"/>
                    <a:pt x="1904033" y="2097940"/>
                  </a:cubicBezTo>
                  <a:cubicBezTo>
                    <a:pt x="1904414" y="2097369"/>
                    <a:pt x="1905745" y="2096227"/>
                    <a:pt x="1906980" y="2095465"/>
                  </a:cubicBezTo>
                  <a:cubicBezTo>
                    <a:pt x="1908216" y="2094704"/>
                    <a:pt x="1909547" y="2093657"/>
                    <a:pt x="1910023" y="2093086"/>
                  </a:cubicBezTo>
                  <a:cubicBezTo>
                    <a:pt x="1910498" y="2092610"/>
                    <a:pt x="1911924" y="2091467"/>
                    <a:pt x="1913160" y="2090611"/>
                  </a:cubicBezTo>
                  <a:cubicBezTo>
                    <a:pt x="1914396" y="2089754"/>
                    <a:pt x="1915917" y="2088516"/>
                    <a:pt x="1916487" y="2087945"/>
                  </a:cubicBezTo>
                  <a:cubicBezTo>
                    <a:pt x="1917058" y="2087279"/>
                    <a:pt x="1918199" y="2086518"/>
                    <a:pt x="1919054" y="2086042"/>
                  </a:cubicBezTo>
                  <a:cubicBezTo>
                    <a:pt x="1919910" y="2085566"/>
                    <a:pt x="1921146" y="2084614"/>
                    <a:pt x="1921716" y="2083757"/>
                  </a:cubicBezTo>
                  <a:cubicBezTo>
                    <a:pt x="1922382" y="2082900"/>
                    <a:pt x="1923522" y="2081948"/>
                    <a:pt x="1924378" y="2081472"/>
                  </a:cubicBezTo>
                  <a:cubicBezTo>
                    <a:pt x="1925234" y="2081092"/>
                    <a:pt x="1926470" y="2080044"/>
                    <a:pt x="1927040" y="2079188"/>
                  </a:cubicBezTo>
                  <a:cubicBezTo>
                    <a:pt x="1927706" y="2078331"/>
                    <a:pt x="1928846" y="2077379"/>
                    <a:pt x="1929702" y="2076903"/>
                  </a:cubicBezTo>
                  <a:cubicBezTo>
                    <a:pt x="1930557" y="2076427"/>
                    <a:pt x="1931698" y="2075570"/>
                    <a:pt x="1932269" y="2074999"/>
                  </a:cubicBezTo>
                  <a:cubicBezTo>
                    <a:pt x="1932839" y="2074428"/>
                    <a:pt x="1934170" y="2073286"/>
                    <a:pt x="1935216" y="2072620"/>
                  </a:cubicBezTo>
                  <a:cubicBezTo>
                    <a:pt x="1937783" y="2070906"/>
                    <a:pt x="1943677" y="2065766"/>
                    <a:pt x="1949286" y="2060435"/>
                  </a:cubicBezTo>
                  <a:cubicBezTo>
                    <a:pt x="1950522" y="2059198"/>
                    <a:pt x="1951853" y="2058246"/>
                    <a:pt x="1952138" y="2058246"/>
                  </a:cubicBezTo>
                  <a:cubicBezTo>
                    <a:pt x="1952423" y="2058246"/>
                    <a:pt x="1954705" y="2056437"/>
                    <a:pt x="1957177" y="2054152"/>
                  </a:cubicBezTo>
                  <a:cubicBezTo>
                    <a:pt x="1962691" y="2049012"/>
                    <a:pt x="1965828" y="2046061"/>
                    <a:pt x="1973719" y="2038922"/>
                  </a:cubicBezTo>
                  <a:cubicBezTo>
                    <a:pt x="1981704" y="2031687"/>
                    <a:pt x="1982085" y="2031402"/>
                    <a:pt x="1987409" y="2026262"/>
                  </a:cubicBezTo>
                  <a:cubicBezTo>
                    <a:pt x="1989880" y="2023977"/>
                    <a:pt x="1992447" y="2021597"/>
                    <a:pt x="1993208" y="2021121"/>
                  </a:cubicBezTo>
                  <a:cubicBezTo>
                    <a:pt x="1993968" y="2020645"/>
                    <a:pt x="1994919" y="2019693"/>
                    <a:pt x="1995299" y="2019027"/>
                  </a:cubicBezTo>
                  <a:cubicBezTo>
                    <a:pt x="1995679" y="2018361"/>
                    <a:pt x="1996725" y="2017409"/>
                    <a:pt x="1997676" y="2016838"/>
                  </a:cubicBezTo>
                  <a:cubicBezTo>
                    <a:pt x="1998627" y="2016266"/>
                    <a:pt x="1999577" y="2015314"/>
                    <a:pt x="1999957" y="2014743"/>
                  </a:cubicBezTo>
                  <a:cubicBezTo>
                    <a:pt x="2000338" y="2014077"/>
                    <a:pt x="2001289" y="2013125"/>
                    <a:pt x="2002239" y="2012554"/>
                  </a:cubicBezTo>
                  <a:cubicBezTo>
                    <a:pt x="2003095" y="2011983"/>
                    <a:pt x="2004331" y="2010745"/>
                    <a:pt x="2004996" y="2009889"/>
                  </a:cubicBezTo>
                  <a:cubicBezTo>
                    <a:pt x="2005567" y="2009032"/>
                    <a:pt x="2006612" y="2007985"/>
                    <a:pt x="2007278" y="2007604"/>
                  </a:cubicBezTo>
                  <a:cubicBezTo>
                    <a:pt x="2007943" y="2007223"/>
                    <a:pt x="2008894" y="2006271"/>
                    <a:pt x="2009369" y="2005415"/>
                  </a:cubicBezTo>
                  <a:cubicBezTo>
                    <a:pt x="2009845" y="2004558"/>
                    <a:pt x="2010795" y="2003511"/>
                    <a:pt x="2011556" y="2003035"/>
                  </a:cubicBezTo>
                  <a:cubicBezTo>
                    <a:pt x="2012221" y="2002559"/>
                    <a:pt x="2013077" y="2001702"/>
                    <a:pt x="2013457" y="2000941"/>
                  </a:cubicBezTo>
                  <a:cubicBezTo>
                    <a:pt x="2013838" y="2000274"/>
                    <a:pt x="2014978" y="1998846"/>
                    <a:pt x="2015929" y="1997799"/>
                  </a:cubicBezTo>
                  <a:cubicBezTo>
                    <a:pt x="2020683" y="1993040"/>
                    <a:pt x="2022394" y="1991136"/>
                    <a:pt x="2022394" y="1990850"/>
                  </a:cubicBezTo>
                  <a:cubicBezTo>
                    <a:pt x="2022394" y="1990660"/>
                    <a:pt x="2023249" y="1989613"/>
                    <a:pt x="2024390" y="1988471"/>
                  </a:cubicBezTo>
                  <a:cubicBezTo>
                    <a:pt x="2025531" y="1987328"/>
                    <a:pt x="2027242" y="1985234"/>
                    <a:pt x="2028383" y="1983806"/>
                  </a:cubicBezTo>
                  <a:cubicBezTo>
                    <a:pt x="2029714" y="1982093"/>
                    <a:pt x="2031140" y="1980855"/>
                    <a:pt x="2032661" y="1979999"/>
                  </a:cubicBezTo>
                  <a:cubicBezTo>
                    <a:pt x="2033992" y="1979237"/>
                    <a:pt x="2035608" y="1977904"/>
                    <a:pt x="2036464" y="1976762"/>
                  </a:cubicBezTo>
                  <a:cubicBezTo>
                    <a:pt x="2037320" y="1975715"/>
                    <a:pt x="2039506" y="1973145"/>
                    <a:pt x="2041312" y="1971146"/>
                  </a:cubicBezTo>
                  <a:cubicBezTo>
                    <a:pt x="2043214" y="1969052"/>
                    <a:pt x="2045210" y="1966672"/>
                    <a:pt x="2045971" y="1965720"/>
                  </a:cubicBezTo>
                  <a:cubicBezTo>
                    <a:pt x="2047302" y="1963911"/>
                    <a:pt x="2049964" y="1960960"/>
                    <a:pt x="2053386" y="1957534"/>
                  </a:cubicBezTo>
                  <a:cubicBezTo>
                    <a:pt x="2054527" y="1956296"/>
                    <a:pt x="2055668" y="1954963"/>
                    <a:pt x="2055858" y="1954487"/>
                  </a:cubicBezTo>
                  <a:cubicBezTo>
                    <a:pt x="2056048" y="1954012"/>
                    <a:pt x="2056809" y="1953155"/>
                    <a:pt x="2057569" y="1952679"/>
                  </a:cubicBezTo>
                  <a:cubicBezTo>
                    <a:pt x="2058425" y="1952203"/>
                    <a:pt x="2059280" y="1951251"/>
                    <a:pt x="2059661" y="1950585"/>
                  </a:cubicBezTo>
                  <a:cubicBezTo>
                    <a:pt x="2060041" y="1949918"/>
                    <a:pt x="2061182" y="1948395"/>
                    <a:pt x="2062323" y="1947348"/>
                  </a:cubicBezTo>
                  <a:cubicBezTo>
                    <a:pt x="2063368" y="1946206"/>
                    <a:pt x="2065175" y="1944397"/>
                    <a:pt x="2066220" y="1943350"/>
                  </a:cubicBezTo>
                  <a:cubicBezTo>
                    <a:pt x="2067266" y="1942208"/>
                    <a:pt x="2068597" y="1940494"/>
                    <a:pt x="2069072" y="1939542"/>
                  </a:cubicBezTo>
                  <a:cubicBezTo>
                    <a:pt x="2069548" y="1938495"/>
                    <a:pt x="2070784" y="1936972"/>
                    <a:pt x="2071639" y="1936020"/>
                  </a:cubicBezTo>
                  <a:cubicBezTo>
                    <a:pt x="2072495" y="1935068"/>
                    <a:pt x="2073636" y="1933545"/>
                    <a:pt x="2074111" y="1932689"/>
                  </a:cubicBezTo>
                  <a:cubicBezTo>
                    <a:pt x="2074586" y="1931737"/>
                    <a:pt x="2075537" y="1930594"/>
                    <a:pt x="2076203" y="1930023"/>
                  </a:cubicBezTo>
                  <a:cubicBezTo>
                    <a:pt x="2076868" y="1929452"/>
                    <a:pt x="2077819" y="1928310"/>
                    <a:pt x="2078294" y="1927263"/>
                  </a:cubicBezTo>
                  <a:cubicBezTo>
                    <a:pt x="2078769" y="1926311"/>
                    <a:pt x="2079720" y="1925073"/>
                    <a:pt x="2080386" y="1924597"/>
                  </a:cubicBezTo>
                  <a:cubicBezTo>
                    <a:pt x="2081051" y="1924121"/>
                    <a:pt x="2082097" y="1922789"/>
                    <a:pt x="2082667" y="1921742"/>
                  </a:cubicBezTo>
                  <a:cubicBezTo>
                    <a:pt x="2083238" y="1920695"/>
                    <a:pt x="2084093" y="1919552"/>
                    <a:pt x="2084474" y="1919172"/>
                  </a:cubicBezTo>
                  <a:cubicBezTo>
                    <a:pt x="2084854" y="1918886"/>
                    <a:pt x="2086090" y="1917268"/>
                    <a:pt x="2087135" y="1915745"/>
                  </a:cubicBezTo>
                  <a:cubicBezTo>
                    <a:pt x="2088276" y="1914126"/>
                    <a:pt x="2089607" y="1912508"/>
                    <a:pt x="2090083" y="1912032"/>
                  </a:cubicBezTo>
                  <a:cubicBezTo>
                    <a:pt x="2090558" y="1911556"/>
                    <a:pt x="2091414" y="1910414"/>
                    <a:pt x="2091889" y="1909557"/>
                  </a:cubicBezTo>
                  <a:cubicBezTo>
                    <a:pt x="2092840" y="1907749"/>
                    <a:pt x="2095026" y="1905083"/>
                    <a:pt x="2098259" y="1901847"/>
                  </a:cubicBezTo>
                  <a:cubicBezTo>
                    <a:pt x="2099399" y="1900704"/>
                    <a:pt x="2100730" y="1898896"/>
                    <a:pt x="2101206" y="1897849"/>
                  </a:cubicBezTo>
                  <a:cubicBezTo>
                    <a:pt x="2101681" y="1896802"/>
                    <a:pt x="2102822" y="1895088"/>
                    <a:pt x="2103677" y="1894136"/>
                  </a:cubicBezTo>
                  <a:cubicBezTo>
                    <a:pt x="2104533" y="1893184"/>
                    <a:pt x="2105579" y="1891566"/>
                    <a:pt x="2106054" y="1890519"/>
                  </a:cubicBezTo>
                  <a:cubicBezTo>
                    <a:pt x="2106530" y="1889567"/>
                    <a:pt x="2107385" y="1888425"/>
                    <a:pt x="2107956" y="1888044"/>
                  </a:cubicBezTo>
                  <a:cubicBezTo>
                    <a:pt x="2108621" y="1887663"/>
                    <a:pt x="2109572" y="1886235"/>
                    <a:pt x="2110237" y="1884998"/>
                  </a:cubicBezTo>
                  <a:cubicBezTo>
                    <a:pt x="2110903" y="1883760"/>
                    <a:pt x="2112043" y="1882047"/>
                    <a:pt x="2112709" y="1881190"/>
                  </a:cubicBezTo>
                  <a:cubicBezTo>
                    <a:pt x="2113469" y="1880429"/>
                    <a:pt x="2114420" y="1878906"/>
                    <a:pt x="2114896" y="1877859"/>
                  </a:cubicBezTo>
                  <a:cubicBezTo>
                    <a:pt x="2115371" y="1876812"/>
                    <a:pt x="2116512" y="1875288"/>
                    <a:pt x="2117367" y="1874336"/>
                  </a:cubicBezTo>
                  <a:cubicBezTo>
                    <a:pt x="2118223" y="1873385"/>
                    <a:pt x="2119174" y="1871957"/>
                    <a:pt x="2119554" y="1871100"/>
                  </a:cubicBezTo>
                  <a:cubicBezTo>
                    <a:pt x="2119839" y="1870243"/>
                    <a:pt x="2120885" y="1868625"/>
                    <a:pt x="2121931" y="1867483"/>
                  </a:cubicBezTo>
                  <a:cubicBezTo>
                    <a:pt x="2122881" y="1866340"/>
                    <a:pt x="2123927" y="1864627"/>
                    <a:pt x="2124212" y="1863770"/>
                  </a:cubicBezTo>
                  <a:cubicBezTo>
                    <a:pt x="2124497" y="1862818"/>
                    <a:pt x="2125448" y="1861295"/>
                    <a:pt x="2126399" y="1860343"/>
                  </a:cubicBezTo>
                  <a:cubicBezTo>
                    <a:pt x="2127350" y="1859392"/>
                    <a:pt x="2128395" y="1857678"/>
                    <a:pt x="2128871" y="1856536"/>
                  </a:cubicBezTo>
                  <a:cubicBezTo>
                    <a:pt x="2129251" y="1855394"/>
                    <a:pt x="2130297" y="1853680"/>
                    <a:pt x="2131247" y="1852538"/>
                  </a:cubicBezTo>
                  <a:cubicBezTo>
                    <a:pt x="2132198" y="1851491"/>
                    <a:pt x="2133149" y="1849872"/>
                    <a:pt x="2133434" y="1849016"/>
                  </a:cubicBezTo>
                  <a:cubicBezTo>
                    <a:pt x="2133719" y="1848159"/>
                    <a:pt x="2134575" y="1846826"/>
                    <a:pt x="2135335" y="1846065"/>
                  </a:cubicBezTo>
                  <a:cubicBezTo>
                    <a:pt x="2136096" y="1845303"/>
                    <a:pt x="2137427" y="1843209"/>
                    <a:pt x="2138187" y="1841496"/>
                  </a:cubicBezTo>
                  <a:cubicBezTo>
                    <a:pt x="2138948" y="1839782"/>
                    <a:pt x="2139994" y="1838259"/>
                    <a:pt x="2140374" y="1838069"/>
                  </a:cubicBezTo>
                  <a:cubicBezTo>
                    <a:pt x="2140754" y="1837878"/>
                    <a:pt x="2141705" y="1836546"/>
                    <a:pt x="2142370" y="1835023"/>
                  </a:cubicBezTo>
                  <a:cubicBezTo>
                    <a:pt x="2143036" y="1833500"/>
                    <a:pt x="2144272" y="1831405"/>
                    <a:pt x="2145032" y="1830453"/>
                  </a:cubicBezTo>
                  <a:cubicBezTo>
                    <a:pt x="2145793" y="1829406"/>
                    <a:pt x="2146743" y="1827693"/>
                    <a:pt x="2147124" y="1826551"/>
                  </a:cubicBezTo>
                  <a:cubicBezTo>
                    <a:pt x="2147599" y="1825123"/>
                    <a:pt x="2148360" y="1824076"/>
                    <a:pt x="2149405" y="1823219"/>
                  </a:cubicBezTo>
                  <a:cubicBezTo>
                    <a:pt x="2150451" y="1822457"/>
                    <a:pt x="2151307" y="1821220"/>
                    <a:pt x="2151782" y="1819982"/>
                  </a:cubicBezTo>
                  <a:cubicBezTo>
                    <a:pt x="2152162" y="1818935"/>
                    <a:pt x="2153208" y="1817127"/>
                    <a:pt x="2154064" y="1815984"/>
                  </a:cubicBezTo>
                  <a:cubicBezTo>
                    <a:pt x="2154919" y="1814842"/>
                    <a:pt x="2155965" y="1812938"/>
                    <a:pt x="2156345" y="1811796"/>
                  </a:cubicBezTo>
                  <a:cubicBezTo>
                    <a:pt x="2156726" y="1810654"/>
                    <a:pt x="2157771" y="1808750"/>
                    <a:pt x="2158722" y="1807703"/>
                  </a:cubicBezTo>
                  <a:cubicBezTo>
                    <a:pt x="2159673" y="1806560"/>
                    <a:pt x="2160528" y="1804942"/>
                    <a:pt x="2160909" y="1803705"/>
                  </a:cubicBezTo>
                  <a:cubicBezTo>
                    <a:pt x="2161194" y="1802467"/>
                    <a:pt x="2162050" y="1800944"/>
                    <a:pt x="2163190" y="1799707"/>
                  </a:cubicBezTo>
                  <a:cubicBezTo>
                    <a:pt x="2164426" y="1798279"/>
                    <a:pt x="2165187" y="1796946"/>
                    <a:pt x="2165662" y="1795042"/>
                  </a:cubicBezTo>
                  <a:cubicBezTo>
                    <a:pt x="2166137" y="1793329"/>
                    <a:pt x="2166898" y="1791711"/>
                    <a:pt x="2167754" y="1790759"/>
                  </a:cubicBezTo>
                  <a:cubicBezTo>
                    <a:pt x="2168514" y="1789807"/>
                    <a:pt x="2169560" y="1787808"/>
                    <a:pt x="2170225" y="1785904"/>
                  </a:cubicBezTo>
                  <a:cubicBezTo>
                    <a:pt x="2170891" y="1784095"/>
                    <a:pt x="2171842" y="1782001"/>
                    <a:pt x="2172602" y="1781240"/>
                  </a:cubicBezTo>
                  <a:cubicBezTo>
                    <a:pt x="2173363" y="1780383"/>
                    <a:pt x="2174218" y="1778669"/>
                    <a:pt x="2174789" y="1776861"/>
                  </a:cubicBezTo>
                  <a:cubicBezTo>
                    <a:pt x="2175359" y="1775052"/>
                    <a:pt x="2176215" y="1773244"/>
                    <a:pt x="2177070" y="1772292"/>
                  </a:cubicBezTo>
                  <a:cubicBezTo>
                    <a:pt x="2177831" y="1771435"/>
                    <a:pt x="2178782" y="1769436"/>
                    <a:pt x="2179352" y="1767722"/>
                  </a:cubicBezTo>
                  <a:cubicBezTo>
                    <a:pt x="2179922" y="1766009"/>
                    <a:pt x="2180968" y="1763820"/>
                    <a:pt x="2181729" y="1762868"/>
                  </a:cubicBezTo>
                  <a:cubicBezTo>
                    <a:pt x="2182489" y="1761821"/>
                    <a:pt x="2183535" y="1759726"/>
                    <a:pt x="2184010" y="1758203"/>
                  </a:cubicBezTo>
                  <a:cubicBezTo>
                    <a:pt x="2184486" y="1756490"/>
                    <a:pt x="2185436" y="1754776"/>
                    <a:pt x="2186197" y="1753920"/>
                  </a:cubicBezTo>
                  <a:cubicBezTo>
                    <a:pt x="2186862" y="1753158"/>
                    <a:pt x="2187813" y="1751350"/>
                    <a:pt x="2188289" y="1750017"/>
                  </a:cubicBezTo>
                  <a:cubicBezTo>
                    <a:pt x="2189239" y="1746971"/>
                    <a:pt x="2190000" y="1745543"/>
                    <a:pt x="2191426" y="1744305"/>
                  </a:cubicBezTo>
                  <a:cubicBezTo>
                    <a:pt x="2191996" y="1743734"/>
                    <a:pt x="2192662" y="1742592"/>
                    <a:pt x="2192947" y="1741640"/>
                  </a:cubicBezTo>
                  <a:cubicBezTo>
                    <a:pt x="2193898" y="1737642"/>
                    <a:pt x="2194278" y="1736881"/>
                    <a:pt x="2195419" y="1735358"/>
                  </a:cubicBezTo>
                  <a:cubicBezTo>
                    <a:pt x="2196654" y="1733834"/>
                    <a:pt x="2196940" y="1733263"/>
                    <a:pt x="2198176" y="1728885"/>
                  </a:cubicBezTo>
                  <a:cubicBezTo>
                    <a:pt x="2198556" y="1727647"/>
                    <a:pt x="2199411" y="1725838"/>
                    <a:pt x="2200077" y="1724982"/>
                  </a:cubicBezTo>
                  <a:cubicBezTo>
                    <a:pt x="2201313" y="1723459"/>
                    <a:pt x="2201598" y="1722697"/>
                    <a:pt x="2202549" y="1718794"/>
                  </a:cubicBezTo>
                  <a:cubicBezTo>
                    <a:pt x="2202739" y="1717842"/>
                    <a:pt x="2203594" y="1716129"/>
                    <a:pt x="2204450" y="1714891"/>
                  </a:cubicBezTo>
                  <a:cubicBezTo>
                    <a:pt x="2205306" y="1713654"/>
                    <a:pt x="2206066" y="1711941"/>
                    <a:pt x="2206352" y="1711179"/>
                  </a:cubicBezTo>
                  <a:cubicBezTo>
                    <a:pt x="2206542" y="1710417"/>
                    <a:pt x="2207017" y="1708418"/>
                    <a:pt x="2207397" y="1706895"/>
                  </a:cubicBezTo>
                  <a:cubicBezTo>
                    <a:pt x="2207778" y="1705372"/>
                    <a:pt x="2208728" y="1702993"/>
                    <a:pt x="2209584" y="1701755"/>
                  </a:cubicBezTo>
                  <a:cubicBezTo>
                    <a:pt x="2210535" y="1700327"/>
                    <a:pt x="2211295" y="1698233"/>
                    <a:pt x="2211675" y="1696329"/>
                  </a:cubicBezTo>
                  <a:cubicBezTo>
                    <a:pt x="2212056" y="1694521"/>
                    <a:pt x="2213006" y="1692046"/>
                    <a:pt x="2213957" y="1690332"/>
                  </a:cubicBezTo>
                  <a:cubicBezTo>
                    <a:pt x="2215003" y="1688523"/>
                    <a:pt x="2215858" y="1686144"/>
                    <a:pt x="2216238" y="1684145"/>
                  </a:cubicBezTo>
                  <a:cubicBezTo>
                    <a:pt x="2216619" y="1682336"/>
                    <a:pt x="2217284" y="1680337"/>
                    <a:pt x="2217760" y="1679576"/>
                  </a:cubicBezTo>
                  <a:cubicBezTo>
                    <a:pt x="2219661" y="1676625"/>
                    <a:pt x="2220231" y="1675197"/>
                    <a:pt x="2220897" y="1671960"/>
                  </a:cubicBezTo>
                  <a:cubicBezTo>
                    <a:pt x="2221372" y="1669295"/>
                    <a:pt x="2221943" y="1667962"/>
                    <a:pt x="2223083" y="1666344"/>
                  </a:cubicBezTo>
                  <a:cubicBezTo>
                    <a:pt x="2224224" y="1664631"/>
                    <a:pt x="2224795" y="1663298"/>
                    <a:pt x="2225365" y="1660442"/>
                  </a:cubicBezTo>
                  <a:cubicBezTo>
                    <a:pt x="2225840" y="1658348"/>
                    <a:pt x="2226886" y="1655111"/>
                    <a:pt x="2227837" y="1653017"/>
                  </a:cubicBezTo>
                  <a:cubicBezTo>
                    <a:pt x="2228788" y="1650923"/>
                    <a:pt x="2229833" y="1647877"/>
                    <a:pt x="2230214" y="1645878"/>
                  </a:cubicBezTo>
                  <a:cubicBezTo>
                    <a:pt x="2230594" y="1643879"/>
                    <a:pt x="2231545" y="1641118"/>
                    <a:pt x="2232400" y="1639215"/>
                  </a:cubicBezTo>
                  <a:cubicBezTo>
                    <a:pt x="2233351" y="1637311"/>
                    <a:pt x="2234302" y="1634455"/>
                    <a:pt x="2234777" y="1631980"/>
                  </a:cubicBezTo>
                  <a:cubicBezTo>
                    <a:pt x="2235252" y="1629600"/>
                    <a:pt x="2236203" y="1626649"/>
                    <a:pt x="2237059" y="1624936"/>
                  </a:cubicBezTo>
                  <a:cubicBezTo>
                    <a:pt x="2238104" y="1622746"/>
                    <a:pt x="2238675" y="1620652"/>
                    <a:pt x="2239340" y="1616749"/>
                  </a:cubicBezTo>
                  <a:cubicBezTo>
                    <a:pt x="2240006" y="1612751"/>
                    <a:pt x="2240576" y="1610752"/>
                    <a:pt x="2241622" y="1608468"/>
                  </a:cubicBezTo>
                  <a:cubicBezTo>
                    <a:pt x="2242668" y="1606374"/>
                    <a:pt x="2243238" y="1604184"/>
                    <a:pt x="2243713" y="1601328"/>
                  </a:cubicBezTo>
                  <a:cubicBezTo>
                    <a:pt x="2244474" y="1596855"/>
                    <a:pt x="2245615" y="1592856"/>
                    <a:pt x="2247136" y="1589906"/>
                  </a:cubicBezTo>
                  <a:cubicBezTo>
                    <a:pt x="2247706" y="1588858"/>
                    <a:pt x="2248277" y="1586574"/>
                    <a:pt x="2248562" y="1584765"/>
                  </a:cubicBezTo>
                  <a:cubicBezTo>
                    <a:pt x="2249037" y="1581243"/>
                    <a:pt x="2249608" y="1579054"/>
                    <a:pt x="2251319" y="1574485"/>
                  </a:cubicBezTo>
                  <a:cubicBezTo>
                    <a:pt x="2251889" y="1572771"/>
                    <a:pt x="2252745" y="1568868"/>
                    <a:pt x="2253220" y="1564965"/>
                  </a:cubicBezTo>
                  <a:cubicBezTo>
                    <a:pt x="2253886" y="1560111"/>
                    <a:pt x="2254456" y="1557541"/>
                    <a:pt x="2255407" y="1555256"/>
                  </a:cubicBezTo>
                  <a:cubicBezTo>
                    <a:pt x="2256548" y="1552400"/>
                    <a:pt x="2257118" y="1549830"/>
                    <a:pt x="2258354" y="1540882"/>
                  </a:cubicBezTo>
                  <a:cubicBezTo>
                    <a:pt x="2258639" y="1538788"/>
                    <a:pt x="2259400" y="1535456"/>
                    <a:pt x="2260065" y="1533457"/>
                  </a:cubicBezTo>
                  <a:cubicBezTo>
                    <a:pt x="2261682" y="1528412"/>
                    <a:pt x="2261682" y="1528507"/>
                    <a:pt x="2262347" y="1520416"/>
                  </a:cubicBezTo>
                  <a:cubicBezTo>
                    <a:pt x="2262917" y="1514609"/>
                    <a:pt x="2263298" y="1512515"/>
                    <a:pt x="2264248" y="1509659"/>
                  </a:cubicBezTo>
                  <a:cubicBezTo>
                    <a:pt x="2265674" y="1505566"/>
                    <a:pt x="2266530" y="1500616"/>
                    <a:pt x="2267195" y="1491288"/>
                  </a:cubicBezTo>
                  <a:cubicBezTo>
                    <a:pt x="2267481" y="1487670"/>
                    <a:pt x="2268051" y="1482720"/>
                    <a:pt x="2268431" y="1480341"/>
                  </a:cubicBezTo>
                  <a:cubicBezTo>
                    <a:pt x="2268907" y="1477961"/>
                    <a:pt x="2269572" y="1473963"/>
                    <a:pt x="2270047" y="1471488"/>
                  </a:cubicBezTo>
                  <a:cubicBezTo>
                    <a:pt x="2270523" y="1469013"/>
                    <a:pt x="2271093" y="1463777"/>
                    <a:pt x="2271378" y="1459875"/>
                  </a:cubicBezTo>
                  <a:cubicBezTo>
                    <a:pt x="2272234" y="1447024"/>
                    <a:pt x="2273090" y="1437600"/>
                    <a:pt x="2273755" y="1434839"/>
                  </a:cubicBezTo>
                  <a:cubicBezTo>
                    <a:pt x="2274326" y="1432269"/>
                    <a:pt x="2274801" y="1428271"/>
                    <a:pt x="2275561" y="1417419"/>
                  </a:cubicBezTo>
                  <a:cubicBezTo>
                    <a:pt x="2277748" y="1387625"/>
                    <a:pt x="2276702" y="1285389"/>
                    <a:pt x="2274135" y="1273490"/>
                  </a:cubicBezTo>
                  <a:cubicBezTo>
                    <a:pt x="2273375" y="1270063"/>
                    <a:pt x="2272519" y="1261496"/>
                    <a:pt x="2271854" y="1251691"/>
                  </a:cubicBezTo>
                  <a:cubicBezTo>
                    <a:pt x="2271093" y="1240269"/>
                    <a:pt x="2270618" y="1236175"/>
                    <a:pt x="2269287" y="1229988"/>
                  </a:cubicBezTo>
                  <a:cubicBezTo>
                    <a:pt x="2268526" y="1226275"/>
                    <a:pt x="2267766" y="1220754"/>
                    <a:pt x="2267385" y="1215709"/>
                  </a:cubicBezTo>
                  <a:cubicBezTo>
                    <a:pt x="2266530" y="1205238"/>
                    <a:pt x="2265769" y="1200384"/>
                    <a:pt x="2264438" y="1197337"/>
                  </a:cubicBezTo>
                  <a:cubicBezTo>
                    <a:pt x="2263678" y="1195624"/>
                    <a:pt x="2263202" y="1193244"/>
                    <a:pt x="2262727" y="1189151"/>
                  </a:cubicBezTo>
                  <a:cubicBezTo>
                    <a:pt x="2262347" y="1186010"/>
                    <a:pt x="2261872" y="1181631"/>
                    <a:pt x="2261682" y="1179346"/>
                  </a:cubicBezTo>
                  <a:cubicBezTo>
                    <a:pt x="2261396" y="1177157"/>
                    <a:pt x="2260921" y="1174492"/>
                    <a:pt x="2260636" y="1173540"/>
                  </a:cubicBezTo>
                  <a:cubicBezTo>
                    <a:pt x="2259495" y="1170398"/>
                    <a:pt x="2258354" y="1164877"/>
                    <a:pt x="2257689" y="1159832"/>
                  </a:cubicBezTo>
                  <a:cubicBezTo>
                    <a:pt x="2257403" y="1157072"/>
                    <a:pt x="2256643" y="1153740"/>
                    <a:pt x="2256167" y="1152407"/>
                  </a:cubicBezTo>
                  <a:cubicBezTo>
                    <a:pt x="2254646" y="1148219"/>
                    <a:pt x="2253696" y="1144411"/>
                    <a:pt x="2253220" y="1140699"/>
                  </a:cubicBezTo>
                  <a:cubicBezTo>
                    <a:pt x="2252555" y="1135178"/>
                    <a:pt x="2251984" y="1132798"/>
                    <a:pt x="2250654" y="1129466"/>
                  </a:cubicBezTo>
                  <a:cubicBezTo>
                    <a:pt x="2249988" y="1127753"/>
                    <a:pt x="2249227" y="1124897"/>
                    <a:pt x="2249037" y="1123088"/>
                  </a:cubicBezTo>
                  <a:cubicBezTo>
                    <a:pt x="2248562" y="1119090"/>
                    <a:pt x="2248182" y="1117853"/>
                    <a:pt x="2246280" y="1113760"/>
                  </a:cubicBezTo>
                  <a:cubicBezTo>
                    <a:pt x="2245330" y="1111665"/>
                    <a:pt x="2244569" y="1109000"/>
                    <a:pt x="2243999" y="1105478"/>
                  </a:cubicBezTo>
                  <a:cubicBezTo>
                    <a:pt x="2243428" y="1101861"/>
                    <a:pt x="2242668" y="1099386"/>
                    <a:pt x="2241717" y="1097196"/>
                  </a:cubicBezTo>
                  <a:cubicBezTo>
                    <a:pt x="2240671" y="1095007"/>
                    <a:pt x="2240006" y="1092532"/>
                    <a:pt x="2239435" y="1088915"/>
                  </a:cubicBezTo>
                  <a:cubicBezTo>
                    <a:pt x="2238865" y="1085298"/>
                    <a:pt x="2238104" y="1082823"/>
                    <a:pt x="2237059" y="1080633"/>
                  </a:cubicBezTo>
                  <a:cubicBezTo>
                    <a:pt x="2236203" y="1078920"/>
                    <a:pt x="2235252" y="1075588"/>
                    <a:pt x="2234777" y="1073399"/>
                  </a:cubicBezTo>
                  <a:cubicBezTo>
                    <a:pt x="2234302" y="1070828"/>
                    <a:pt x="2233446" y="1068354"/>
                    <a:pt x="2232495" y="1066545"/>
                  </a:cubicBezTo>
                  <a:cubicBezTo>
                    <a:pt x="2231545" y="1064736"/>
                    <a:pt x="2230784" y="1062452"/>
                    <a:pt x="2230309" y="1060072"/>
                  </a:cubicBezTo>
                  <a:cubicBezTo>
                    <a:pt x="2229833" y="1057597"/>
                    <a:pt x="2229073" y="1055217"/>
                    <a:pt x="2227932" y="1053028"/>
                  </a:cubicBezTo>
                  <a:cubicBezTo>
                    <a:pt x="2226791" y="1050743"/>
                    <a:pt x="2226031" y="1048459"/>
                    <a:pt x="2225650" y="1045984"/>
                  </a:cubicBezTo>
                  <a:cubicBezTo>
                    <a:pt x="2225175" y="1043223"/>
                    <a:pt x="2224605" y="1041700"/>
                    <a:pt x="2223369" y="1039606"/>
                  </a:cubicBezTo>
                  <a:cubicBezTo>
                    <a:pt x="2222228" y="1037797"/>
                    <a:pt x="2221563" y="1035893"/>
                    <a:pt x="2221087" y="1033609"/>
                  </a:cubicBezTo>
                  <a:cubicBezTo>
                    <a:pt x="2220707" y="1031800"/>
                    <a:pt x="2219946" y="1029515"/>
                    <a:pt x="2219281" y="1028468"/>
                  </a:cubicBezTo>
                  <a:cubicBezTo>
                    <a:pt x="2217284" y="1024946"/>
                    <a:pt x="2216999" y="1024375"/>
                    <a:pt x="2216334" y="1021043"/>
                  </a:cubicBezTo>
                  <a:cubicBezTo>
                    <a:pt x="2215858" y="1018759"/>
                    <a:pt x="2215193" y="1016855"/>
                    <a:pt x="2214147" y="1015332"/>
                  </a:cubicBezTo>
                  <a:cubicBezTo>
                    <a:pt x="2213291" y="1013904"/>
                    <a:pt x="2212246" y="1011429"/>
                    <a:pt x="2211675" y="1009049"/>
                  </a:cubicBezTo>
                  <a:cubicBezTo>
                    <a:pt x="2211105" y="1006860"/>
                    <a:pt x="2210154" y="1004385"/>
                    <a:pt x="2209584" y="1003528"/>
                  </a:cubicBezTo>
                  <a:cubicBezTo>
                    <a:pt x="2208253" y="1001529"/>
                    <a:pt x="2207873" y="1000482"/>
                    <a:pt x="2207017" y="996675"/>
                  </a:cubicBezTo>
                  <a:cubicBezTo>
                    <a:pt x="2206352" y="993438"/>
                    <a:pt x="2205876" y="992486"/>
                    <a:pt x="2204070" y="990011"/>
                  </a:cubicBezTo>
                  <a:cubicBezTo>
                    <a:pt x="2203499" y="989250"/>
                    <a:pt x="2202739" y="987251"/>
                    <a:pt x="2202359" y="985537"/>
                  </a:cubicBezTo>
                  <a:cubicBezTo>
                    <a:pt x="2201788" y="983157"/>
                    <a:pt x="2201313" y="982015"/>
                    <a:pt x="2200077" y="980492"/>
                  </a:cubicBezTo>
                  <a:cubicBezTo>
                    <a:pt x="2198746" y="978969"/>
                    <a:pt x="2198366" y="978017"/>
                    <a:pt x="2197985" y="975733"/>
                  </a:cubicBezTo>
                  <a:cubicBezTo>
                    <a:pt x="2197510" y="972972"/>
                    <a:pt x="2197130" y="972210"/>
                    <a:pt x="2194943" y="969260"/>
                  </a:cubicBezTo>
                  <a:cubicBezTo>
                    <a:pt x="2194373" y="968498"/>
                    <a:pt x="2193707" y="966785"/>
                    <a:pt x="2193422" y="965452"/>
                  </a:cubicBezTo>
                  <a:cubicBezTo>
                    <a:pt x="2193042" y="963453"/>
                    <a:pt x="2192566" y="962501"/>
                    <a:pt x="2191141" y="960883"/>
                  </a:cubicBezTo>
                  <a:cubicBezTo>
                    <a:pt x="2189809" y="959455"/>
                    <a:pt x="2189144" y="958217"/>
                    <a:pt x="2188764" y="956694"/>
                  </a:cubicBezTo>
                  <a:cubicBezTo>
                    <a:pt x="2188098" y="954029"/>
                    <a:pt x="2187718" y="953267"/>
                    <a:pt x="2186197" y="951459"/>
                  </a:cubicBezTo>
                  <a:cubicBezTo>
                    <a:pt x="2185532" y="950697"/>
                    <a:pt x="2184676" y="948889"/>
                    <a:pt x="2184200" y="947270"/>
                  </a:cubicBezTo>
                  <a:cubicBezTo>
                    <a:pt x="2183725" y="945652"/>
                    <a:pt x="2182679" y="943653"/>
                    <a:pt x="2181919" y="942606"/>
                  </a:cubicBezTo>
                  <a:cubicBezTo>
                    <a:pt x="2181158" y="941559"/>
                    <a:pt x="2180113" y="939465"/>
                    <a:pt x="2179542" y="937846"/>
                  </a:cubicBezTo>
                  <a:cubicBezTo>
                    <a:pt x="2179067" y="936133"/>
                    <a:pt x="2178021" y="934229"/>
                    <a:pt x="2177165" y="933087"/>
                  </a:cubicBezTo>
                  <a:cubicBezTo>
                    <a:pt x="2176310" y="932040"/>
                    <a:pt x="2175359" y="930041"/>
                    <a:pt x="2174884" y="928423"/>
                  </a:cubicBezTo>
                  <a:cubicBezTo>
                    <a:pt x="2174408" y="926709"/>
                    <a:pt x="2173458" y="924996"/>
                    <a:pt x="2172697" y="924139"/>
                  </a:cubicBezTo>
                  <a:cubicBezTo>
                    <a:pt x="2171937" y="923282"/>
                    <a:pt x="2170986" y="921474"/>
                    <a:pt x="2170416" y="919570"/>
                  </a:cubicBezTo>
                  <a:cubicBezTo>
                    <a:pt x="2169845" y="917856"/>
                    <a:pt x="2168990" y="915953"/>
                    <a:pt x="2168419" y="915286"/>
                  </a:cubicBezTo>
                  <a:cubicBezTo>
                    <a:pt x="2167088" y="913954"/>
                    <a:pt x="2166327" y="912335"/>
                    <a:pt x="2165472" y="909480"/>
                  </a:cubicBezTo>
                  <a:cubicBezTo>
                    <a:pt x="2164997" y="907956"/>
                    <a:pt x="2164331" y="906719"/>
                    <a:pt x="2163380" y="905862"/>
                  </a:cubicBezTo>
                  <a:cubicBezTo>
                    <a:pt x="2162430" y="905006"/>
                    <a:pt x="2161669" y="903673"/>
                    <a:pt x="2161194" y="902055"/>
                  </a:cubicBezTo>
                  <a:cubicBezTo>
                    <a:pt x="2160718" y="900627"/>
                    <a:pt x="2159768" y="898818"/>
                    <a:pt x="2158817" y="897771"/>
                  </a:cubicBezTo>
                  <a:cubicBezTo>
                    <a:pt x="2157962" y="896724"/>
                    <a:pt x="2156916" y="894915"/>
                    <a:pt x="2156535" y="893773"/>
                  </a:cubicBezTo>
                  <a:cubicBezTo>
                    <a:pt x="2156155" y="892631"/>
                    <a:pt x="2155205" y="890822"/>
                    <a:pt x="2154349" y="889775"/>
                  </a:cubicBezTo>
                  <a:cubicBezTo>
                    <a:pt x="2153493" y="888728"/>
                    <a:pt x="2152543" y="887014"/>
                    <a:pt x="2152067" y="885967"/>
                  </a:cubicBezTo>
                  <a:cubicBezTo>
                    <a:pt x="2151592" y="884920"/>
                    <a:pt x="2150546" y="883397"/>
                    <a:pt x="2149596" y="882636"/>
                  </a:cubicBezTo>
                  <a:cubicBezTo>
                    <a:pt x="2148455" y="881589"/>
                    <a:pt x="2147694" y="880351"/>
                    <a:pt x="2147029" y="878447"/>
                  </a:cubicBezTo>
                  <a:cubicBezTo>
                    <a:pt x="2146553" y="876924"/>
                    <a:pt x="2145603" y="875306"/>
                    <a:pt x="2145032" y="874735"/>
                  </a:cubicBezTo>
                  <a:cubicBezTo>
                    <a:pt x="2144462" y="874164"/>
                    <a:pt x="2143416" y="872545"/>
                    <a:pt x="2142751" y="871118"/>
                  </a:cubicBezTo>
                  <a:cubicBezTo>
                    <a:pt x="2142085" y="869690"/>
                    <a:pt x="2140944" y="867786"/>
                    <a:pt x="2140184" y="866929"/>
                  </a:cubicBezTo>
                  <a:cubicBezTo>
                    <a:pt x="2139423" y="866072"/>
                    <a:pt x="2138472" y="864454"/>
                    <a:pt x="2138092" y="863312"/>
                  </a:cubicBezTo>
                  <a:cubicBezTo>
                    <a:pt x="2137712" y="862170"/>
                    <a:pt x="2136666" y="860647"/>
                    <a:pt x="2135906" y="859885"/>
                  </a:cubicBezTo>
                  <a:cubicBezTo>
                    <a:pt x="2135145" y="859123"/>
                    <a:pt x="2134099" y="857505"/>
                    <a:pt x="2133529" y="856173"/>
                  </a:cubicBezTo>
                  <a:cubicBezTo>
                    <a:pt x="2133053" y="854935"/>
                    <a:pt x="2131913" y="853031"/>
                    <a:pt x="2131057" y="852079"/>
                  </a:cubicBezTo>
                  <a:cubicBezTo>
                    <a:pt x="2130202" y="851127"/>
                    <a:pt x="2129251" y="849604"/>
                    <a:pt x="2128966" y="848748"/>
                  </a:cubicBezTo>
                  <a:cubicBezTo>
                    <a:pt x="2128680" y="847891"/>
                    <a:pt x="2127730" y="846273"/>
                    <a:pt x="2126779" y="845321"/>
                  </a:cubicBezTo>
                  <a:cubicBezTo>
                    <a:pt x="2125923" y="844369"/>
                    <a:pt x="2124783" y="842465"/>
                    <a:pt x="2124307" y="841132"/>
                  </a:cubicBezTo>
                  <a:cubicBezTo>
                    <a:pt x="2123832" y="839800"/>
                    <a:pt x="2122881" y="838277"/>
                    <a:pt x="2122121" y="837610"/>
                  </a:cubicBezTo>
                  <a:cubicBezTo>
                    <a:pt x="2121455" y="836944"/>
                    <a:pt x="2120409" y="835421"/>
                    <a:pt x="2119839" y="834183"/>
                  </a:cubicBezTo>
                  <a:cubicBezTo>
                    <a:pt x="2119269" y="832946"/>
                    <a:pt x="2118128" y="831232"/>
                    <a:pt x="2117367" y="830376"/>
                  </a:cubicBezTo>
                  <a:cubicBezTo>
                    <a:pt x="2116512" y="829519"/>
                    <a:pt x="2115371" y="827710"/>
                    <a:pt x="2114800" y="826568"/>
                  </a:cubicBezTo>
                  <a:cubicBezTo>
                    <a:pt x="2114230" y="825331"/>
                    <a:pt x="2113279" y="823998"/>
                    <a:pt x="2112709" y="823617"/>
                  </a:cubicBezTo>
                  <a:cubicBezTo>
                    <a:pt x="2112139" y="823236"/>
                    <a:pt x="2111188" y="821999"/>
                    <a:pt x="2110713" y="820761"/>
                  </a:cubicBezTo>
                  <a:cubicBezTo>
                    <a:pt x="2110142" y="819619"/>
                    <a:pt x="2109286" y="818191"/>
                    <a:pt x="2108621" y="817620"/>
                  </a:cubicBezTo>
                  <a:cubicBezTo>
                    <a:pt x="2108051" y="817049"/>
                    <a:pt x="2106815" y="815336"/>
                    <a:pt x="2105864" y="813717"/>
                  </a:cubicBezTo>
                  <a:cubicBezTo>
                    <a:pt x="2104913" y="812099"/>
                    <a:pt x="2103868" y="810576"/>
                    <a:pt x="2103392" y="810290"/>
                  </a:cubicBezTo>
                  <a:cubicBezTo>
                    <a:pt x="2102917" y="810005"/>
                    <a:pt x="2102156" y="808958"/>
                    <a:pt x="2101681" y="808006"/>
                  </a:cubicBezTo>
                  <a:cubicBezTo>
                    <a:pt x="2101206" y="806959"/>
                    <a:pt x="2100065" y="805531"/>
                    <a:pt x="2099114" y="804769"/>
                  </a:cubicBezTo>
                  <a:cubicBezTo>
                    <a:pt x="2098163" y="804008"/>
                    <a:pt x="2097023" y="802580"/>
                    <a:pt x="2096547" y="801628"/>
                  </a:cubicBezTo>
                  <a:cubicBezTo>
                    <a:pt x="2096072" y="800581"/>
                    <a:pt x="2095311" y="799534"/>
                    <a:pt x="2094931" y="799343"/>
                  </a:cubicBezTo>
                  <a:cubicBezTo>
                    <a:pt x="2094551" y="799058"/>
                    <a:pt x="2093315" y="797535"/>
                    <a:pt x="2092269" y="795917"/>
                  </a:cubicBezTo>
                  <a:cubicBezTo>
                    <a:pt x="2091223" y="794298"/>
                    <a:pt x="2089987" y="792680"/>
                    <a:pt x="2089417" y="792204"/>
                  </a:cubicBezTo>
                  <a:cubicBezTo>
                    <a:pt x="2088942" y="791728"/>
                    <a:pt x="2087991" y="790491"/>
                    <a:pt x="2087421" y="789444"/>
                  </a:cubicBezTo>
                  <a:cubicBezTo>
                    <a:pt x="2086850" y="788397"/>
                    <a:pt x="2085805" y="787064"/>
                    <a:pt x="2085139" y="786588"/>
                  </a:cubicBezTo>
                  <a:cubicBezTo>
                    <a:pt x="2084474" y="786112"/>
                    <a:pt x="2083428" y="784779"/>
                    <a:pt x="2082857" y="783637"/>
                  </a:cubicBezTo>
                  <a:cubicBezTo>
                    <a:pt x="2082287" y="782495"/>
                    <a:pt x="2081431" y="781448"/>
                    <a:pt x="2080956" y="781162"/>
                  </a:cubicBezTo>
                  <a:cubicBezTo>
                    <a:pt x="2080480" y="780972"/>
                    <a:pt x="2079530" y="779734"/>
                    <a:pt x="2078769" y="778592"/>
                  </a:cubicBezTo>
                  <a:cubicBezTo>
                    <a:pt x="2078009" y="777354"/>
                    <a:pt x="2076678" y="775641"/>
                    <a:pt x="2075822" y="774689"/>
                  </a:cubicBezTo>
                  <a:cubicBezTo>
                    <a:pt x="2074967" y="773737"/>
                    <a:pt x="2073826" y="772119"/>
                    <a:pt x="2073446" y="771167"/>
                  </a:cubicBezTo>
                  <a:cubicBezTo>
                    <a:pt x="2072970" y="770120"/>
                    <a:pt x="2072020" y="768882"/>
                    <a:pt x="2071354" y="768406"/>
                  </a:cubicBezTo>
                  <a:cubicBezTo>
                    <a:pt x="2070688" y="767930"/>
                    <a:pt x="2069833" y="766883"/>
                    <a:pt x="2069453" y="766217"/>
                  </a:cubicBezTo>
                  <a:cubicBezTo>
                    <a:pt x="2068787" y="764884"/>
                    <a:pt x="2066696" y="762505"/>
                    <a:pt x="2062988" y="758697"/>
                  </a:cubicBezTo>
                  <a:cubicBezTo>
                    <a:pt x="2062037" y="757745"/>
                    <a:pt x="2060706" y="756032"/>
                    <a:pt x="2059946" y="754984"/>
                  </a:cubicBezTo>
                  <a:cubicBezTo>
                    <a:pt x="2059185" y="753937"/>
                    <a:pt x="2058425" y="752985"/>
                    <a:pt x="2058234" y="752985"/>
                  </a:cubicBezTo>
                  <a:cubicBezTo>
                    <a:pt x="2058044" y="752985"/>
                    <a:pt x="2057189" y="752034"/>
                    <a:pt x="2056238" y="750796"/>
                  </a:cubicBezTo>
                  <a:cubicBezTo>
                    <a:pt x="2054717" y="748797"/>
                    <a:pt x="2052816" y="746608"/>
                    <a:pt x="2048252" y="741562"/>
                  </a:cubicBezTo>
                  <a:cubicBezTo>
                    <a:pt x="2047206" y="740420"/>
                    <a:pt x="2045971" y="738992"/>
                    <a:pt x="2045590" y="738421"/>
                  </a:cubicBezTo>
                  <a:cubicBezTo>
                    <a:pt x="2044925" y="737469"/>
                    <a:pt x="2043404" y="735851"/>
                    <a:pt x="2039126" y="731567"/>
                  </a:cubicBezTo>
                  <a:cubicBezTo>
                    <a:pt x="2038175" y="730616"/>
                    <a:pt x="2037034" y="729283"/>
                    <a:pt x="2036654" y="728616"/>
                  </a:cubicBezTo>
                  <a:cubicBezTo>
                    <a:pt x="2036274" y="727950"/>
                    <a:pt x="2035228" y="727093"/>
                    <a:pt x="2034467" y="726713"/>
                  </a:cubicBezTo>
                  <a:cubicBezTo>
                    <a:pt x="2032851" y="725856"/>
                    <a:pt x="2028003" y="721192"/>
                    <a:pt x="2027147" y="719478"/>
                  </a:cubicBezTo>
                  <a:cubicBezTo>
                    <a:pt x="2026767" y="718812"/>
                    <a:pt x="2025911" y="717955"/>
                    <a:pt x="2025246" y="717574"/>
                  </a:cubicBezTo>
                  <a:cubicBezTo>
                    <a:pt x="2024580" y="717194"/>
                    <a:pt x="2023535" y="716146"/>
                    <a:pt x="2023154" y="715290"/>
                  </a:cubicBezTo>
                  <a:cubicBezTo>
                    <a:pt x="2022679" y="714433"/>
                    <a:pt x="2021728" y="713291"/>
                    <a:pt x="2020873" y="712815"/>
                  </a:cubicBezTo>
                  <a:cubicBezTo>
                    <a:pt x="2020112" y="712339"/>
                    <a:pt x="2019161" y="711292"/>
                    <a:pt x="2018686" y="710625"/>
                  </a:cubicBezTo>
                  <a:cubicBezTo>
                    <a:pt x="2018306" y="709959"/>
                    <a:pt x="2017165" y="708531"/>
                    <a:pt x="2016119" y="707484"/>
                  </a:cubicBezTo>
                  <a:cubicBezTo>
                    <a:pt x="2012126" y="703486"/>
                    <a:pt x="2010700" y="701868"/>
                    <a:pt x="2009655" y="700440"/>
                  </a:cubicBezTo>
                  <a:cubicBezTo>
                    <a:pt x="2008704" y="699107"/>
                    <a:pt x="2004521" y="694919"/>
                    <a:pt x="2002049" y="692729"/>
                  </a:cubicBezTo>
                  <a:cubicBezTo>
                    <a:pt x="2001479" y="692253"/>
                    <a:pt x="2000623" y="691397"/>
                    <a:pt x="2000148" y="690826"/>
                  </a:cubicBezTo>
                  <a:cubicBezTo>
                    <a:pt x="1999672" y="690254"/>
                    <a:pt x="1997961" y="688731"/>
                    <a:pt x="1996440" y="687399"/>
                  </a:cubicBezTo>
                  <a:cubicBezTo>
                    <a:pt x="1993873" y="685114"/>
                    <a:pt x="1992352" y="683591"/>
                    <a:pt x="1989975" y="681211"/>
                  </a:cubicBezTo>
                  <a:cubicBezTo>
                    <a:pt x="1989500" y="680735"/>
                    <a:pt x="1987884" y="679212"/>
                    <a:pt x="1986458" y="677975"/>
                  </a:cubicBezTo>
                  <a:cubicBezTo>
                    <a:pt x="1985032" y="676642"/>
                    <a:pt x="1983320" y="675119"/>
                    <a:pt x="1982750" y="674548"/>
                  </a:cubicBezTo>
                  <a:cubicBezTo>
                    <a:pt x="1982180" y="673977"/>
                    <a:pt x="1981134" y="672930"/>
                    <a:pt x="1980564" y="672359"/>
                  </a:cubicBezTo>
                  <a:cubicBezTo>
                    <a:pt x="1977141" y="669122"/>
                    <a:pt x="1974384" y="666647"/>
                    <a:pt x="1973528" y="665790"/>
                  </a:cubicBezTo>
                  <a:cubicBezTo>
                    <a:pt x="1972958" y="665314"/>
                    <a:pt x="1972008" y="664362"/>
                    <a:pt x="1971342" y="663696"/>
                  </a:cubicBezTo>
                  <a:cubicBezTo>
                    <a:pt x="1970676" y="663030"/>
                    <a:pt x="1968775" y="661221"/>
                    <a:pt x="1967159" y="659698"/>
                  </a:cubicBezTo>
                  <a:cubicBezTo>
                    <a:pt x="1965448" y="658175"/>
                    <a:pt x="1962120" y="655034"/>
                    <a:pt x="1959744" y="652749"/>
                  </a:cubicBezTo>
                  <a:cubicBezTo>
                    <a:pt x="1956416" y="649608"/>
                    <a:pt x="1954895" y="648466"/>
                    <a:pt x="1953279" y="647990"/>
                  </a:cubicBezTo>
                  <a:cubicBezTo>
                    <a:pt x="1951663" y="647418"/>
                    <a:pt x="1950902" y="646943"/>
                    <a:pt x="1949952" y="645515"/>
                  </a:cubicBezTo>
                  <a:cubicBezTo>
                    <a:pt x="1949286" y="644468"/>
                    <a:pt x="1948526" y="643706"/>
                    <a:pt x="1948240" y="643706"/>
                  </a:cubicBezTo>
                  <a:cubicBezTo>
                    <a:pt x="1947955" y="643706"/>
                    <a:pt x="1946624" y="642564"/>
                    <a:pt x="1945198" y="641231"/>
                  </a:cubicBezTo>
                  <a:cubicBezTo>
                    <a:pt x="1939684" y="635996"/>
                    <a:pt x="1932839" y="630094"/>
                    <a:pt x="1932269" y="630094"/>
                  </a:cubicBezTo>
                  <a:cubicBezTo>
                    <a:pt x="1932079" y="630094"/>
                    <a:pt x="1930653" y="628951"/>
                    <a:pt x="1929131" y="627619"/>
                  </a:cubicBezTo>
                  <a:cubicBezTo>
                    <a:pt x="1927610" y="626286"/>
                    <a:pt x="1926184" y="625144"/>
                    <a:pt x="1925994" y="625144"/>
                  </a:cubicBezTo>
                  <a:cubicBezTo>
                    <a:pt x="1925804" y="625144"/>
                    <a:pt x="1924473" y="624097"/>
                    <a:pt x="1923142" y="622954"/>
                  </a:cubicBezTo>
                  <a:cubicBezTo>
                    <a:pt x="1921811" y="621717"/>
                    <a:pt x="1920100" y="620479"/>
                    <a:pt x="1919435" y="620099"/>
                  </a:cubicBezTo>
                  <a:cubicBezTo>
                    <a:pt x="1918769" y="619718"/>
                    <a:pt x="1917818" y="618861"/>
                    <a:pt x="1917343" y="618195"/>
                  </a:cubicBezTo>
                  <a:cubicBezTo>
                    <a:pt x="1916868" y="617528"/>
                    <a:pt x="1915917" y="616672"/>
                    <a:pt x="1915252" y="616196"/>
                  </a:cubicBezTo>
                  <a:cubicBezTo>
                    <a:pt x="1914586" y="615815"/>
                    <a:pt x="1912970" y="614578"/>
                    <a:pt x="1911734" y="613435"/>
                  </a:cubicBezTo>
                  <a:cubicBezTo>
                    <a:pt x="1910498" y="612293"/>
                    <a:pt x="1909357" y="611436"/>
                    <a:pt x="1909072" y="611436"/>
                  </a:cubicBezTo>
                  <a:cubicBezTo>
                    <a:pt x="1908787" y="611436"/>
                    <a:pt x="1907551" y="610484"/>
                    <a:pt x="1906315" y="609342"/>
                  </a:cubicBezTo>
                  <a:cubicBezTo>
                    <a:pt x="1905079" y="608200"/>
                    <a:pt x="1903368" y="606962"/>
                    <a:pt x="1902607" y="606581"/>
                  </a:cubicBezTo>
                  <a:cubicBezTo>
                    <a:pt x="1901847" y="606201"/>
                    <a:pt x="1900231" y="604963"/>
                    <a:pt x="1898995" y="603916"/>
                  </a:cubicBezTo>
                  <a:cubicBezTo>
                    <a:pt x="1897759" y="602774"/>
                    <a:pt x="1896523" y="601917"/>
                    <a:pt x="1896238" y="601917"/>
                  </a:cubicBezTo>
                  <a:cubicBezTo>
                    <a:pt x="1895953" y="601917"/>
                    <a:pt x="1894907" y="601156"/>
                    <a:pt x="1894146" y="600299"/>
                  </a:cubicBezTo>
                  <a:cubicBezTo>
                    <a:pt x="1893291" y="599442"/>
                    <a:pt x="1891770" y="598205"/>
                    <a:pt x="1890629" y="597634"/>
                  </a:cubicBezTo>
                  <a:cubicBezTo>
                    <a:pt x="1889488" y="597062"/>
                    <a:pt x="1887872" y="595920"/>
                    <a:pt x="1887016" y="595063"/>
                  </a:cubicBezTo>
                  <a:cubicBezTo>
                    <a:pt x="1886161" y="594207"/>
                    <a:pt x="1884544" y="593160"/>
                    <a:pt x="1883594" y="592779"/>
                  </a:cubicBezTo>
                  <a:cubicBezTo>
                    <a:pt x="1882548" y="592303"/>
                    <a:pt x="1881217" y="591256"/>
                    <a:pt x="1880456" y="590399"/>
                  </a:cubicBezTo>
                  <a:cubicBezTo>
                    <a:pt x="1879696" y="589542"/>
                    <a:pt x="1878555" y="588590"/>
                    <a:pt x="1877795" y="588305"/>
                  </a:cubicBezTo>
                  <a:cubicBezTo>
                    <a:pt x="1877034" y="588019"/>
                    <a:pt x="1875798" y="587162"/>
                    <a:pt x="1874942" y="586401"/>
                  </a:cubicBezTo>
                  <a:cubicBezTo>
                    <a:pt x="1874182" y="585544"/>
                    <a:pt x="1872280" y="584307"/>
                    <a:pt x="1870759" y="583545"/>
                  </a:cubicBezTo>
                  <a:cubicBezTo>
                    <a:pt x="1869238" y="582784"/>
                    <a:pt x="1867622" y="581641"/>
                    <a:pt x="1867242" y="581070"/>
                  </a:cubicBezTo>
                  <a:cubicBezTo>
                    <a:pt x="1866861" y="580499"/>
                    <a:pt x="1865531" y="579547"/>
                    <a:pt x="1864295" y="579071"/>
                  </a:cubicBezTo>
                  <a:cubicBezTo>
                    <a:pt x="1863059" y="578500"/>
                    <a:pt x="1861633" y="577548"/>
                    <a:pt x="1861062" y="576977"/>
                  </a:cubicBezTo>
                  <a:cubicBezTo>
                    <a:pt x="1860492" y="576311"/>
                    <a:pt x="1858876" y="575359"/>
                    <a:pt x="1857545" y="574692"/>
                  </a:cubicBezTo>
                  <a:cubicBezTo>
                    <a:pt x="1856214" y="574026"/>
                    <a:pt x="1854313" y="572789"/>
                    <a:pt x="1853267" y="571837"/>
                  </a:cubicBezTo>
                  <a:cubicBezTo>
                    <a:pt x="1851841" y="570504"/>
                    <a:pt x="1850985" y="570123"/>
                    <a:pt x="1849369" y="569838"/>
                  </a:cubicBezTo>
                  <a:cubicBezTo>
                    <a:pt x="1846517" y="569457"/>
                    <a:pt x="1844806" y="568695"/>
                    <a:pt x="1843950" y="567458"/>
                  </a:cubicBezTo>
                  <a:cubicBezTo>
                    <a:pt x="1843570" y="566887"/>
                    <a:pt x="1842144" y="565935"/>
                    <a:pt x="1840908" y="565364"/>
                  </a:cubicBezTo>
                  <a:cubicBezTo>
                    <a:pt x="1839577" y="564793"/>
                    <a:pt x="1837866" y="563650"/>
                    <a:pt x="1837010" y="562889"/>
                  </a:cubicBezTo>
                  <a:cubicBezTo>
                    <a:pt x="1836250" y="562127"/>
                    <a:pt x="1834633" y="561080"/>
                    <a:pt x="1833493" y="560604"/>
                  </a:cubicBezTo>
                  <a:cubicBezTo>
                    <a:pt x="1832352" y="560128"/>
                    <a:pt x="1830735" y="559081"/>
                    <a:pt x="1829880" y="558320"/>
                  </a:cubicBezTo>
                  <a:cubicBezTo>
                    <a:pt x="1829024" y="557558"/>
                    <a:pt x="1827218" y="556511"/>
                    <a:pt x="1825982" y="556035"/>
                  </a:cubicBezTo>
                  <a:cubicBezTo>
                    <a:pt x="1824746" y="555559"/>
                    <a:pt x="1822845" y="554417"/>
                    <a:pt x="1821894" y="553560"/>
                  </a:cubicBezTo>
                  <a:cubicBezTo>
                    <a:pt x="1820848" y="552703"/>
                    <a:pt x="1819613" y="551847"/>
                    <a:pt x="1818947" y="551656"/>
                  </a:cubicBezTo>
                  <a:cubicBezTo>
                    <a:pt x="1817236" y="551275"/>
                    <a:pt x="1815524" y="550324"/>
                    <a:pt x="1813718" y="548800"/>
                  </a:cubicBezTo>
                  <a:cubicBezTo>
                    <a:pt x="1812863" y="548039"/>
                    <a:pt x="1811247" y="547182"/>
                    <a:pt x="1810201" y="546801"/>
                  </a:cubicBezTo>
                  <a:cubicBezTo>
                    <a:pt x="1809155" y="546421"/>
                    <a:pt x="1807539" y="545469"/>
                    <a:pt x="1806493" y="544517"/>
                  </a:cubicBezTo>
                  <a:cubicBezTo>
                    <a:pt x="1805447" y="543565"/>
                    <a:pt x="1803736" y="542613"/>
                    <a:pt x="1802405" y="542137"/>
                  </a:cubicBezTo>
                  <a:cubicBezTo>
                    <a:pt x="1801074" y="541661"/>
                    <a:pt x="1799458" y="540804"/>
                    <a:pt x="1798412" y="539853"/>
                  </a:cubicBezTo>
                  <a:cubicBezTo>
                    <a:pt x="1797461" y="538996"/>
                    <a:pt x="1795655" y="537854"/>
                    <a:pt x="1794324" y="537378"/>
                  </a:cubicBezTo>
                  <a:cubicBezTo>
                    <a:pt x="1792993" y="536902"/>
                    <a:pt x="1791092" y="535855"/>
                    <a:pt x="1790141" y="535093"/>
                  </a:cubicBezTo>
                  <a:cubicBezTo>
                    <a:pt x="1789095" y="534331"/>
                    <a:pt x="1787289" y="533380"/>
                    <a:pt x="1786148" y="532999"/>
                  </a:cubicBezTo>
                  <a:cubicBezTo>
                    <a:pt x="1784912" y="532618"/>
                    <a:pt x="1783106" y="531666"/>
                    <a:pt x="1781965" y="530809"/>
                  </a:cubicBezTo>
                  <a:cubicBezTo>
                    <a:pt x="1780824" y="529953"/>
                    <a:pt x="1778733" y="528906"/>
                    <a:pt x="1777212" y="528334"/>
                  </a:cubicBezTo>
                  <a:cubicBezTo>
                    <a:pt x="1775691" y="527763"/>
                    <a:pt x="1773789" y="526716"/>
                    <a:pt x="1772934" y="525955"/>
                  </a:cubicBezTo>
                  <a:cubicBezTo>
                    <a:pt x="1771983" y="525098"/>
                    <a:pt x="1770367" y="524241"/>
                    <a:pt x="1768941" y="523860"/>
                  </a:cubicBezTo>
                  <a:cubicBezTo>
                    <a:pt x="1767610" y="523480"/>
                    <a:pt x="1765899" y="522718"/>
                    <a:pt x="1765138" y="522052"/>
                  </a:cubicBezTo>
                  <a:cubicBezTo>
                    <a:pt x="1762666" y="520148"/>
                    <a:pt x="1761526" y="519577"/>
                    <a:pt x="1759244" y="518910"/>
                  </a:cubicBezTo>
                  <a:cubicBezTo>
                    <a:pt x="1758008" y="518530"/>
                    <a:pt x="1756392" y="517768"/>
                    <a:pt x="1755631" y="517102"/>
                  </a:cubicBezTo>
                  <a:cubicBezTo>
                    <a:pt x="1753920" y="515674"/>
                    <a:pt x="1752304" y="514817"/>
                    <a:pt x="1749737" y="514151"/>
                  </a:cubicBezTo>
                  <a:cubicBezTo>
                    <a:pt x="1748691" y="513865"/>
                    <a:pt x="1746885" y="512913"/>
                    <a:pt x="1745839" y="512057"/>
                  </a:cubicBezTo>
                  <a:cubicBezTo>
                    <a:pt x="1744413" y="510914"/>
                    <a:pt x="1743082" y="510248"/>
                    <a:pt x="1740991" y="509772"/>
                  </a:cubicBezTo>
                  <a:cubicBezTo>
                    <a:pt x="1738994" y="509296"/>
                    <a:pt x="1737473" y="508630"/>
                    <a:pt x="1736237" y="507678"/>
                  </a:cubicBezTo>
                  <a:cubicBezTo>
                    <a:pt x="1735097" y="506821"/>
                    <a:pt x="1733100" y="505869"/>
                    <a:pt x="1731009" y="505203"/>
                  </a:cubicBezTo>
                  <a:cubicBezTo>
                    <a:pt x="1728917" y="504537"/>
                    <a:pt x="1726826" y="503585"/>
                    <a:pt x="1725780" y="502728"/>
                  </a:cubicBezTo>
                  <a:cubicBezTo>
                    <a:pt x="1724734" y="501966"/>
                    <a:pt x="1723023" y="501110"/>
                    <a:pt x="1721882" y="500824"/>
                  </a:cubicBezTo>
                  <a:cubicBezTo>
                    <a:pt x="1719315" y="500253"/>
                    <a:pt x="1717604" y="499396"/>
                    <a:pt x="1715893" y="497968"/>
                  </a:cubicBezTo>
                  <a:cubicBezTo>
                    <a:pt x="1715132" y="497302"/>
                    <a:pt x="1713706" y="496636"/>
                    <a:pt x="1712755" y="496350"/>
                  </a:cubicBezTo>
                  <a:cubicBezTo>
                    <a:pt x="1708953" y="495398"/>
                    <a:pt x="1706766" y="494637"/>
                    <a:pt x="1705530" y="493685"/>
                  </a:cubicBezTo>
                  <a:cubicBezTo>
                    <a:pt x="1704009" y="492543"/>
                    <a:pt x="1700016" y="491400"/>
                    <a:pt x="1697354" y="491400"/>
                  </a:cubicBezTo>
                  <a:cubicBezTo>
                    <a:pt x="1694597" y="491400"/>
                    <a:pt x="1692506" y="490734"/>
                    <a:pt x="1690034" y="489116"/>
                  </a:cubicBezTo>
                  <a:cubicBezTo>
                    <a:pt x="1688893" y="488354"/>
                    <a:pt x="1687467" y="487593"/>
                    <a:pt x="1686802" y="487497"/>
                  </a:cubicBezTo>
                  <a:cubicBezTo>
                    <a:pt x="1683950" y="486926"/>
                    <a:pt x="1680432" y="485594"/>
                    <a:pt x="1678245" y="484356"/>
                  </a:cubicBezTo>
                  <a:cubicBezTo>
                    <a:pt x="1676724" y="483499"/>
                    <a:pt x="1674538" y="482643"/>
                    <a:pt x="1672351" y="482167"/>
                  </a:cubicBezTo>
                  <a:cubicBezTo>
                    <a:pt x="1668739" y="481405"/>
                    <a:pt x="1667503" y="480929"/>
                    <a:pt x="1665031" y="479311"/>
                  </a:cubicBezTo>
                  <a:cubicBezTo>
                    <a:pt x="1664175" y="478740"/>
                    <a:pt x="1662274" y="478073"/>
                    <a:pt x="1660468" y="477788"/>
                  </a:cubicBezTo>
                  <a:cubicBezTo>
                    <a:pt x="1656760" y="477122"/>
                    <a:pt x="1654859" y="476550"/>
                    <a:pt x="1652577" y="475123"/>
                  </a:cubicBezTo>
                  <a:cubicBezTo>
                    <a:pt x="1651531" y="474456"/>
                    <a:pt x="1649060" y="473695"/>
                    <a:pt x="1646493" y="473124"/>
                  </a:cubicBezTo>
                  <a:cubicBezTo>
                    <a:pt x="1643450" y="472457"/>
                    <a:pt x="1641549" y="471791"/>
                    <a:pt x="1640218" y="470934"/>
                  </a:cubicBezTo>
                  <a:cubicBezTo>
                    <a:pt x="1638887" y="470077"/>
                    <a:pt x="1636796" y="469316"/>
                    <a:pt x="1633563" y="468554"/>
                  </a:cubicBezTo>
                  <a:cubicBezTo>
                    <a:pt x="1630616" y="467888"/>
                    <a:pt x="1628144" y="467031"/>
                    <a:pt x="1626908" y="466270"/>
                  </a:cubicBezTo>
                  <a:cubicBezTo>
                    <a:pt x="1624532" y="464842"/>
                    <a:pt x="1624247" y="464747"/>
                    <a:pt x="1618542" y="463795"/>
                  </a:cubicBezTo>
                  <a:cubicBezTo>
                    <a:pt x="1615500" y="463319"/>
                    <a:pt x="1612838" y="462557"/>
                    <a:pt x="1610652" y="461605"/>
                  </a:cubicBezTo>
                  <a:cubicBezTo>
                    <a:pt x="1608845" y="460844"/>
                    <a:pt x="1606088" y="459892"/>
                    <a:pt x="1604567" y="459606"/>
                  </a:cubicBezTo>
                  <a:cubicBezTo>
                    <a:pt x="1599434" y="458655"/>
                    <a:pt x="1596962" y="457988"/>
                    <a:pt x="1594300" y="456751"/>
                  </a:cubicBezTo>
                  <a:cubicBezTo>
                    <a:pt x="1592494" y="455894"/>
                    <a:pt x="1589832" y="455228"/>
                    <a:pt x="1586409" y="454656"/>
                  </a:cubicBezTo>
                  <a:cubicBezTo>
                    <a:pt x="1583272" y="454085"/>
                    <a:pt x="1580135" y="453324"/>
                    <a:pt x="1578423" y="452562"/>
                  </a:cubicBezTo>
                  <a:cubicBezTo>
                    <a:pt x="1575191" y="451134"/>
                    <a:pt x="1571578" y="450278"/>
                    <a:pt x="1567301" y="449897"/>
                  </a:cubicBezTo>
                  <a:cubicBezTo>
                    <a:pt x="1565589" y="449707"/>
                    <a:pt x="1561977" y="448850"/>
                    <a:pt x="1558839" y="447803"/>
                  </a:cubicBezTo>
                  <a:cubicBezTo>
                    <a:pt x="1555227" y="446565"/>
                    <a:pt x="1551709" y="445804"/>
                    <a:pt x="1548287" y="445328"/>
                  </a:cubicBezTo>
                  <a:cubicBezTo>
                    <a:pt x="1545530" y="444947"/>
                    <a:pt x="1541917" y="444185"/>
                    <a:pt x="1540301" y="443614"/>
                  </a:cubicBezTo>
                  <a:cubicBezTo>
                    <a:pt x="1534977" y="441710"/>
                    <a:pt x="1533171" y="441425"/>
                    <a:pt x="1526421" y="440759"/>
                  </a:cubicBezTo>
                  <a:cubicBezTo>
                    <a:pt x="1519576" y="440092"/>
                    <a:pt x="1518340" y="439902"/>
                    <a:pt x="1515583" y="438760"/>
                  </a:cubicBezTo>
                  <a:cubicBezTo>
                    <a:pt x="1513397" y="437808"/>
                    <a:pt x="1509213" y="437046"/>
                    <a:pt x="1503700" y="436475"/>
                  </a:cubicBezTo>
                  <a:cubicBezTo>
                    <a:pt x="1498091" y="435904"/>
                    <a:pt x="1490485" y="434666"/>
                    <a:pt x="1486207" y="433524"/>
                  </a:cubicBezTo>
                  <a:cubicBezTo>
                    <a:pt x="1482690" y="432667"/>
                    <a:pt x="1473658" y="431620"/>
                    <a:pt x="1465387" y="431239"/>
                  </a:cubicBezTo>
                  <a:cubicBezTo>
                    <a:pt x="1461870" y="431049"/>
                    <a:pt x="1459017" y="430668"/>
                    <a:pt x="1457496" y="430192"/>
                  </a:cubicBezTo>
                  <a:cubicBezTo>
                    <a:pt x="1456165" y="429716"/>
                    <a:pt x="1454169" y="429431"/>
                    <a:pt x="1452933" y="429431"/>
                  </a:cubicBezTo>
                  <a:cubicBezTo>
                    <a:pt x="1451697" y="429431"/>
                    <a:pt x="1450176" y="429145"/>
                    <a:pt x="1449416" y="428765"/>
                  </a:cubicBezTo>
                  <a:cubicBezTo>
                    <a:pt x="1448370" y="428193"/>
                    <a:pt x="1446468" y="428003"/>
                    <a:pt x="1441525" y="427717"/>
                  </a:cubicBezTo>
                  <a:cubicBezTo>
                    <a:pt x="1437912" y="427527"/>
                    <a:pt x="1431352" y="427146"/>
                    <a:pt x="1426979" y="426956"/>
                  </a:cubicBezTo>
                  <a:cubicBezTo>
                    <a:pt x="1422606" y="426670"/>
                    <a:pt x="1416522" y="426480"/>
                    <a:pt x="1413480" y="426385"/>
                  </a:cubicBezTo>
                  <a:cubicBezTo>
                    <a:pt x="1409201" y="426385"/>
                    <a:pt x="1407680" y="426099"/>
                    <a:pt x="1406350" y="425528"/>
                  </a:cubicBezTo>
                  <a:cubicBezTo>
                    <a:pt x="1404828" y="424862"/>
                    <a:pt x="1403402" y="424766"/>
                    <a:pt x="1390568" y="424671"/>
                  </a:cubicBezTo>
                  <a:cubicBezTo>
                    <a:pt x="1378304" y="424671"/>
                    <a:pt x="1376308" y="424576"/>
                    <a:pt x="1375072" y="423910"/>
                  </a:cubicBezTo>
                  <a:cubicBezTo>
                    <a:pt x="1373076" y="422863"/>
                    <a:pt x="1331150" y="422863"/>
                    <a:pt x="1326492" y="423910"/>
                  </a:cubicBezTo>
                  <a:cubicBezTo>
                    <a:pt x="1324020" y="424481"/>
                    <a:pt x="1321073" y="424576"/>
                    <a:pt x="1311091" y="424481"/>
                  </a:cubicBezTo>
                  <a:cubicBezTo>
                    <a:pt x="1299968" y="424481"/>
                    <a:pt x="1298637" y="424481"/>
                    <a:pt x="1297401" y="425147"/>
                  </a:cubicBezTo>
                  <a:cubicBezTo>
                    <a:pt x="1296355" y="425718"/>
                    <a:pt x="1294454" y="426004"/>
                    <a:pt x="1289700" y="426194"/>
                  </a:cubicBezTo>
                  <a:cubicBezTo>
                    <a:pt x="1286183" y="426385"/>
                    <a:pt x="1279718" y="426670"/>
                    <a:pt x="1275155" y="426956"/>
                  </a:cubicBezTo>
                  <a:cubicBezTo>
                    <a:pt x="1270592" y="427146"/>
                    <a:pt x="1264507" y="427527"/>
                    <a:pt x="1261465" y="427622"/>
                  </a:cubicBezTo>
                  <a:cubicBezTo>
                    <a:pt x="1258423" y="427813"/>
                    <a:pt x="1255095" y="428193"/>
                    <a:pt x="1253955" y="428479"/>
                  </a:cubicBezTo>
                  <a:cubicBezTo>
                    <a:pt x="1252814" y="428765"/>
                    <a:pt x="1251198" y="429050"/>
                    <a:pt x="1250342" y="429050"/>
                  </a:cubicBezTo>
                  <a:cubicBezTo>
                    <a:pt x="1249486" y="429050"/>
                    <a:pt x="1248060" y="429336"/>
                    <a:pt x="1247110" y="429716"/>
                  </a:cubicBezTo>
                  <a:cubicBezTo>
                    <a:pt x="1245493" y="430383"/>
                    <a:pt x="1243021" y="430668"/>
                    <a:pt x="1232659" y="431525"/>
                  </a:cubicBezTo>
                  <a:cubicBezTo>
                    <a:pt x="1221346" y="432382"/>
                    <a:pt x="1218874" y="432763"/>
                    <a:pt x="1217448" y="433334"/>
                  </a:cubicBezTo>
                  <a:cubicBezTo>
                    <a:pt x="1216592" y="433714"/>
                    <a:pt x="1214976" y="434000"/>
                    <a:pt x="1213836" y="434000"/>
                  </a:cubicBezTo>
                  <a:cubicBezTo>
                    <a:pt x="1212695" y="434000"/>
                    <a:pt x="1210603" y="434381"/>
                    <a:pt x="1209082" y="434857"/>
                  </a:cubicBezTo>
                  <a:cubicBezTo>
                    <a:pt x="1207561" y="435333"/>
                    <a:pt x="1203568" y="435999"/>
                    <a:pt x="1200241" y="436285"/>
                  </a:cubicBezTo>
                  <a:cubicBezTo>
                    <a:pt x="1192730" y="437046"/>
                    <a:pt x="1191685" y="437237"/>
                    <a:pt x="1189118" y="438188"/>
                  </a:cubicBezTo>
                  <a:cubicBezTo>
                    <a:pt x="1185980" y="439426"/>
                    <a:pt x="1182938" y="439997"/>
                    <a:pt x="1177519" y="440568"/>
                  </a:cubicBezTo>
                  <a:cubicBezTo>
                    <a:pt x="1170579" y="441235"/>
                    <a:pt x="1165445" y="442186"/>
                    <a:pt x="1162784" y="443234"/>
                  </a:cubicBezTo>
                  <a:cubicBezTo>
                    <a:pt x="1159836" y="444471"/>
                    <a:pt x="1159456" y="444566"/>
                    <a:pt x="1152516" y="445518"/>
                  </a:cubicBezTo>
                  <a:cubicBezTo>
                    <a:pt x="1148333" y="446089"/>
                    <a:pt x="1145861" y="446660"/>
                    <a:pt x="1143199" y="447803"/>
                  </a:cubicBezTo>
                  <a:cubicBezTo>
                    <a:pt x="1140633" y="448850"/>
                    <a:pt x="1138256" y="449421"/>
                    <a:pt x="1134643" y="449897"/>
                  </a:cubicBezTo>
                  <a:cubicBezTo>
                    <a:pt x="1128559" y="450754"/>
                    <a:pt x="1127133" y="451039"/>
                    <a:pt x="1123521" y="452562"/>
                  </a:cubicBezTo>
                  <a:cubicBezTo>
                    <a:pt x="1121999" y="453229"/>
                    <a:pt x="1118577" y="454085"/>
                    <a:pt x="1115725" y="454656"/>
                  </a:cubicBezTo>
                  <a:cubicBezTo>
                    <a:pt x="1112302" y="455228"/>
                    <a:pt x="1109640" y="455989"/>
                    <a:pt x="1107359" y="457036"/>
                  </a:cubicBezTo>
                  <a:cubicBezTo>
                    <a:pt x="1105172" y="457988"/>
                    <a:pt x="1102415" y="458750"/>
                    <a:pt x="1099563" y="459321"/>
                  </a:cubicBezTo>
                  <a:cubicBezTo>
                    <a:pt x="1093859" y="460273"/>
                    <a:pt x="1093384" y="460463"/>
                    <a:pt x="1090817" y="461891"/>
                  </a:cubicBezTo>
                  <a:cubicBezTo>
                    <a:pt x="1089201" y="462748"/>
                    <a:pt x="1087299" y="463319"/>
                    <a:pt x="1083687" y="463890"/>
                  </a:cubicBezTo>
                  <a:cubicBezTo>
                    <a:pt x="1079884" y="464556"/>
                    <a:pt x="1077983" y="465128"/>
                    <a:pt x="1075416" y="466365"/>
                  </a:cubicBezTo>
                  <a:cubicBezTo>
                    <a:pt x="1073419" y="467317"/>
                    <a:pt x="1070662" y="468269"/>
                    <a:pt x="1068666" y="468650"/>
                  </a:cubicBezTo>
                  <a:cubicBezTo>
                    <a:pt x="1066765" y="469030"/>
                    <a:pt x="1063912" y="469982"/>
                    <a:pt x="1061916" y="470934"/>
                  </a:cubicBezTo>
                  <a:cubicBezTo>
                    <a:pt x="1060014" y="471886"/>
                    <a:pt x="1056973" y="472838"/>
                    <a:pt x="1054976" y="473219"/>
                  </a:cubicBezTo>
                  <a:cubicBezTo>
                    <a:pt x="1052789" y="473695"/>
                    <a:pt x="1050128" y="474551"/>
                    <a:pt x="1048131" y="475599"/>
                  </a:cubicBezTo>
                  <a:cubicBezTo>
                    <a:pt x="1046135" y="476550"/>
                    <a:pt x="1043283" y="477598"/>
                    <a:pt x="1041001" y="478073"/>
                  </a:cubicBezTo>
                  <a:cubicBezTo>
                    <a:pt x="1038529" y="478549"/>
                    <a:pt x="1036533" y="479311"/>
                    <a:pt x="1035202" y="480072"/>
                  </a:cubicBezTo>
                  <a:cubicBezTo>
                    <a:pt x="1034156" y="480739"/>
                    <a:pt x="1031494" y="481786"/>
                    <a:pt x="1029402" y="482262"/>
                  </a:cubicBezTo>
                  <a:cubicBezTo>
                    <a:pt x="1025410" y="483309"/>
                    <a:pt x="1024364" y="483785"/>
                    <a:pt x="1022463" y="485118"/>
                  </a:cubicBezTo>
                  <a:cubicBezTo>
                    <a:pt x="1021892" y="485594"/>
                    <a:pt x="1019705" y="486355"/>
                    <a:pt x="1017614" y="486926"/>
                  </a:cubicBezTo>
                  <a:cubicBezTo>
                    <a:pt x="1015522" y="487497"/>
                    <a:pt x="1013051" y="488545"/>
                    <a:pt x="1011910" y="489211"/>
                  </a:cubicBezTo>
                  <a:cubicBezTo>
                    <a:pt x="1009343" y="490829"/>
                    <a:pt x="1008297" y="491115"/>
                    <a:pt x="1003164" y="491876"/>
                  </a:cubicBezTo>
                  <a:cubicBezTo>
                    <a:pt x="999361" y="492352"/>
                    <a:pt x="998505" y="492638"/>
                    <a:pt x="996604" y="493970"/>
                  </a:cubicBezTo>
                  <a:cubicBezTo>
                    <a:pt x="995273" y="494922"/>
                    <a:pt x="993181" y="495779"/>
                    <a:pt x="991375" y="496255"/>
                  </a:cubicBezTo>
                  <a:cubicBezTo>
                    <a:pt x="989664" y="496636"/>
                    <a:pt x="987857" y="497397"/>
                    <a:pt x="987287" y="497778"/>
                  </a:cubicBezTo>
                  <a:cubicBezTo>
                    <a:pt x="984625" y="499682"/>
                    <a:pt x="983770" y="500063"/>
                    <a:pt x="981012" y="500824"/>
                  </a:cubicBezTo>
                  <a:cubicBezTo>
                    <a:pt x="979396" y="501300"/>
                    <a:pt x="977400" y="502157"/>
                    <a:pt x="976544" y="502823"/>
                  </a:cubicBezTo>
                  <a:cubicBezTo>
                    <a:pt x="974548" y="504346"/>
                    <a:pt x="972932" y="505108"/>
                    <a:pt x="970365" y="505774"/>
                  </a:cubicBezTo>
                  <a:cubicBezTo>
                    <a:pt x="969034" y="506060"/>
                    <a:pt x="967513" y="506821"/>
                    <a:pt x="966467" y="507678"/>
                  </a:cubicBezTo>
                  <a:cubicBezTo>
                    <a:pt x="964851" y="509011"/>
                    <a:pt x="962474" y="509962"/>
                    <a:pt x="959432" y="510534"/>
                  </a:cubicBezTo>
                  <a:cubicBezTo>
                    <a:pt x="958671" y="510724"/>
                    <a:pt x="957436" y="511295"/>
                    <a:pt x="956675" y="511962"/>
                  </a:cubicBezTo>
                  <a:cubicBezTo>
                    <a:pt x="955059" y="513389"/>
                    <a:pt x="953253" y="514246"/>
                    <a:pt x="951351" y="514627"/>
                  </a:cubicBezTo>
                  <a:cubicBezTo>
                    <a:pt x="949355" y="515008"/>
                    <a:pt x="947644" y="515960"/>
                    <a:pt x="946122" y="517292"/>
                  </a:cubicBezTo>
                  <a:cubicBezTo>
                    <a:pt x="945457" y="517959"/>
                    <a:pt x="943651" y="518815"/>
                    <a:pt x="942225" y="519291"/>
                  </a:cubicBezTo>
                  <a:cubicBezTo>
                    <a:pt x="940704" y="519767"/>
                    <a:pt x="938897" y="520719"/>
                    <a:pt x="937946" y="521576"/>
                  </a:cubicBezTo>
                  <a:cubicBezTo>
                    <a:pt x="937091" y="522337"/>
                    <a:pt x="935380" y="523289"/>
                    <a:pt x="934239" y="523575"/>
                  </a:cubicBezTo>
                  <a:cubicBezTo>
                    <a:pt x="931482" y="524336"/>
                    <a:pt x="929961" y="525193"/>
                    <a:pt x="928725" y="526526"/>
                  </a:cubicBezTo>
                  <a:cubicBezTo>
                    <a:pt x="928059" y="527192"/>
                    <a:pt x="926538" y="527954"/>
                    <a:pt x="924827" y="528430"/>
                  </a:cubicBezTo>
                  <a:cubicBezTo>
                    <a:pt x="922926" y="529001"/>
                    <a:pt x="921309" y="529762"/>
                    <a:pt x="920074" y="530905"/>
                  </a:cubicBezTo>
                  <a:cubicBezTo>
                    <a:pt x="918838" y="531952"/>
                    <a:pt x="917317" y="532808"/>
                    <a:pt x="915700" y="533189"/>
                  </a:cubicBezTo>
                  <a:cubicBezTo>
                    <a:pt x="914084" y="533665"/>
                    <a:pt x="912658" y="534427"/>
                    <a:pt x="911517" y="535379"/>
                  </a:cubicBezTo>
                  <a:cubicBezTo>
                    <a:pt x="910567" y="536235"/>
                    <a:pt x="908951" y="537187"/>
                    <a:pt x="907715" y="537568"/>
                  </a:cubicBezTo>
                  <a:cubicBezTo>
                    <a:pt x="906574" y="537949"/>
                    <a:pt x="904672" y="538996"/>
                    <a:pt x="903627" y="539948"/>
                  </a:cubicBezTo>
                  <a:cubicBezTo>
                    <a:pt x="902486" y="540900"/>
                    <a:pt x="900680" y="541947"/>
                    <a:pt x="899539" y="542232"/>
                  </a:cubicBezTo>
                  <a:cubicBezTo>
                    <a:pt x="898398" y="542613"/>
                    <a:pt x="896782" y="543565"/>
                    <a:pt x="895926" y="544231"/>
                  </a:cubicBezTo>
                  <a:cubicBezTo>
                    <a:pt x="895071" y="544993"/>
                    <a:pt x="892979" y="546230"/>
                    <a:pt x="891173" y="546992"/>
                  </a:cubicBezTo>
                  <a:cubicBezTo>
                    <a:pt x="889461" y="547753"/>
                    <a:pt x="887845" y="548705"/>
                    <a:pt x="887750" y="549086"/>
                  </a:cubicBezTo>
                  <a:cubicBezTo>
                    <a:pt x="887560" y="549467"/>
                    <a:pt x="886229" y="550324"/>
                    <a:pt x="884613" y="550990"/>
                  </a:cubicBezTo>
                  <a:cubicBezTo>
                    <a:pt x="883092" y="551656"/>
                    <a:pt x="881000" y="552894"/>
                    <a:pt x="880050" y="553655"/>
                  </a:cubicBezTo>
                  <a:cubicBezTo>
                    <a:pt x="879099" y="554417"/>
                    <a:pt x="877293" y="555464"/>
                    <a:pt x="876057" y="555940"/>
                  </a:cubicBezTo>
                  <a:cubicBezTo>
                    <a:pt x="874821" y="556416"/>
                    <a:pt x="873205" y="557368"/>
                    <a:pt x="872539" y="558034"/>
                  </a:cubicBezTo>
                  <a:cubicBezTo>
                    <a:pt x="871874" y="558700"/>
                    <a:pt x="870163" y="559747"/>
                    <a:pt x="868927" y="560414"/>
                  </a:cubicBezTo>
                  <a:cubicBezTo>
                    <a:pt x="867691" y="560985"/>
                    <a:pt x="865885" y="562222"/>
                    <a:pt x="864934" y="563079"/>
                  </a:cubicBezTo>
                  <a:cubicBezTo>
                    <a:pt x="863983" y="563936"/>
                    <a:pt x="862462" y="564983"/>
                    <a:pt x="861416" y="565269"/>
                  </a:cubicBezTo>
                  <a:cubicBezTo>
                    <a:pt x="860370" y="565649"/>
                    <a:pt x="858944" y="566506"/>
                    <a:pt x="858089" y="567172"/>
                  </a:cubicBezTo>
                  <a:cubicBezTo>
                    <a:pt x="856473" y="568600"/>
                    <a:pt x="854761" y="569362"/>
                    <a:pt x="852195" y="570028"/>
                  </a:cubicBezTo>
                  <a:cubicBezTo>
                    <a:pt x="851244" y="570314"/>
                    <a:pt x="849628" y="571170"/>
                    <a:pt x="848582" y="571932"/>
                  </a:cubicBezTo>
                  <a:cubicBezTo>
                    <a:pt x="847536" y="572789"/>
                    <a:pt x="845730" y="573836"/>
                    <a:pt x="844589" y="574407"/>
                  </a:cubicBezTo>
                  <a:cubicBezTo>
                    <a:pt x="843353" y="574978"/>
                    <a:pt x="841927" y="575835"/>
                    <a:pt x="841452" y="576501"/>
                  </a:cubicBezTo>
                  <a:cubicBezTo>
                    <a:pt x="840882" y="577072"/>
                    <a:pt x="839360" y="578119"/>
                    <a:pt x="837934" y="578881"/>
                  </a:cubicBezTo>
                  <a:cubicBezTo>
                    <a:pt x="836508" y="579547"/>
                    <a:pt x="834607" y="580880"/>
                    <a:pt x="833656" y="581737"/>
                  </a:cubicBezTo>
                  <a:cubicBezTo>
                    <a:pt x="832705" y="582593"/>
                    <a:pt x="831279" y="583545"/>
                    <a:pt x="830519" y="583926"/>
                  </a:cubicBezTo>
                  <a:cubicBezTo>
                    <a:pt x="829758" y="584212"/>
                    <a:pt x="828523" y="585163"/>
                    <a:pt x="827762" y="586020"/>
                  </a:cubicBezTo>
                  <a:cubicBezTo>
                    <a:pt x="827002" y="586877"/>
                    <a:pt x="825766" y="587829"/>
                    <a:pt x="825005" y="588210"/>
                  </a:cubicBezTo>
                  <a:cubicBezTo>
                    <a:pt x="824245" y="588590"/>
                    <a:pt x="822819" y="589637"/>
                    <a:pt x="821868" y="590494"/>
                  </a:cubicBezTo>
                  <a:cubicBezTo>
                    <a:pt x="820917" y="591351"/>
                    <a:pt x="819111" y="592588"/>
                    <a:pt x="817970" y="593160"/>
                  </a:cubicBezTo>
                  <a:cubicBezTo>
                    <a:pt x="816829" y="593731"/>
                    <a:pt x="815308" y="594778"/>
                    <a:pt x="814642" y="595539"/>
                  </a:cubicBezTo>
                  <a:cubicBezTo>
                    <a:pt x="813977" y="596206"/>
                    <a:pt x="812551" y="597253"/>
                    <a:pt x="811505" y="597824"/>
                  </a:cubicBezTo>
                  <a:cubicBezTo>
                    <a:pt x="810365" y="598395"/>
                    <a:pt x="809224" y="599252"/>
                    <a:pt x="808843" y="599918"/>
                  </a:cubicBezTo>
                  <a:cubicBezTo>
                    <a:pt x="808463" y="600489"/>
                    <a:pt x="807322" y="601346"/>
                    <a:pt x="806372" y="601822"/>
                  </a:cubicBezTo>
                  <a:cubicBezTo>
                    <a:pt x="805421" y="602298"/>
                    <a:pt x="803805" y="603440"/>
                    <a:pt x="802759" y="604297"/>
                  </a:cubicBezTo>
                  <a:cubicBezTo>
                    <a:pt x="801713" y="605154"/>
                    <a:pt x="799812" y="606486"/>
                    <a:pt x="798576" y="607057"/>
                  </a:cubicBezTo>
                  <a:cubicBezTo>
                    <a:pt x="797150" y="607724"/>
                    <a:pt x="795914" y="608771"/>
                    <a:pt x="795534" y="609532"/>
                  </a:cubicBezTo>
                  <a:cubicBezTo>
                    <a:pt x="795154" y="610199"/>
                    <a:pt x="794013" y="611151"/>
                    <a:pt x="793157" y="611627"/>
                  </a:cubicBezTo>
                  <a:cubicBezTo>
                    <a:pt x="792301" y="612103"/>
                    <a:pt x="791161" y="613054"/>
                    <a:pt x="790590" y="613721"/>
                  </a:cubicBezTo>
                  <a:cubicBezTo>
                    <a:pt x="790115" y="614387"/>
                    <a:pt x="788974" y="615339"/>
                    <a:pt x="788023" y="615815"/>
                  </a:cubicBezTo>
                  <a:cubicBezTo>
                    <a:pt x="787168" y="616291"/>
                    <a:pt x="785932" y="617243"/>
                    <a:pt x="785456" y="617909"/>
                  </a:cubicBezTo>
                  <a:cubicBezTo>
                    <a:pt x="784981" y="618576"/>
                    <a:pt x="783650" y="619623"/>
                    <a:pt x="782604" y="620289"/>
                  </a:cubicBezTo>
                  <a:cubicBezTo>
                    <a:pt x="781559" y="620955"/>
                    <a:pt x="779847" y="622193"/>
                    <a:pt x="778802" y="623145"/>
                  </a:cubicBezTo>
                  <a:cubicBezTo>
                    <a:pt x="777756" y="624097"/>
                    <a:pt x="776140" y="625334"/>
                    <a:pt x="775094" y="626000"/>
                  </a:cubicBezTo>
                  <a:cubicBezTo>
                    <a:pt x="774143" y="626572"/>
                    <a:pt x="773002" y="627524"/>
                    <a:pt x="772622" y="628190"/>
                  </a:cubicBezTo>
                  <a:cubicBezTo>
                    <a:pt x="772242" y="628761"/>
                    <a:pt x="771196" y="629618"/>
                    <a:pt x="770341" y="630094"/>
                  </a:cubicBezTo>
                  <a:cubicBezTo>
                    <a:pt x="769485" y="630570"/>
                    <a:pt x="768249" y="631522"/>
                    <a:pt x="767584" y="632378"/>
                  </a:cubicBezTo>
                  <a:cubicBezTo>
                    <a:pt x="766918" y="633235"/>
                    <a:pt x="765872" y="634187"/>
                    <a:pt x="765112" y="634472"/>
                  </a:cubicBezTo>
                  <a:cubicBezTo>
                    <a:pt x="764446" y="634853"/>
                    <a:pt x="762925" y="635996"/>
                    <a:pt x="761784" y="637043"/>
                  </a:cubicBezTo>
                  <a:cubicBezTo>
                    <a:pt x="753133" y="645229"/>
                    <a:pt x="750186" y="647704"/>
                    <a:pt x="747904" y="648656"/>
                  </a:cubicBezTo>
                  <a:cubicBezTo>
                    <a:pt x="746669" y="649132"/>
                    <a:pt x="745718" y="649989"/>
                    <a:pt x="745052" y="650941"/>
                  </a:cubicBezTo>
                  <a:cubicBezTo>
                    <a:pt x="744577" y="651797"/>
                    <a:pt x="743436" y="652844"/>
                    <a:pt x="742581" y="653320"/>
                  </a:cubicBezTo>
                  <a:cubicBezTo>
                    <a:pt x="741725" y="653796"/>
                    <a:pt x="740584" y="654843"/>
                    <a:pt x="740014" y="655605"/>
                  </a:cubicBezTo>
                  <a:cubicBezTo>
                    <a:pt x="739443" y="656366"/>
                    <a:pt x="738398" y="657414"/>
                    <a:pt x="737637" y="657890"/>
                  </a:cubicBezTo>
                  <a:cubicBezTo>
                    <a:pt x="736876" y="658365"/>
                    <a:pt x="735831" y="659317"/>
                    <a:pt x="735355" y="660079"/>
                  </a:cubicBezTo>
                  <a:cubicBezTo>
                    <a:pt x="734880" y="660840"/>
                    <a:pt x="733834" y="661792"/>
                    <a:pt x="733074" y="662268"/>
                  </a:cubicBezTo>
                  <a:cubicBezTo>
                    <a:pt x="732313" y="662744"/>
                    <a:pt x="731172" y="663791"/>
                    <a:pt x="730697" y="664553"/>
                  </a:cubicBezTo>
                  <a:cubicBezTo>
                    <a:pt x="730127" y="665314"/>
                    <a:pt x="729176" y="666362"/>
                    <a:pt x="728510" y="666742"/>
                  </a:cubicBezTo>
                  <a:cubicBezTo>
                    <a:pt x="727845" y="667123"/>
                    <a:pt x="725468" y="669217"/>
                    <a:pt x="723187" y="671407"/>
                  </a:cubicBezTo>
                  <a:cubicBezTo>
                    <a:pt x="720905" y="673596"/>
                    <a:pt x="717578" y="676737"/>
                    <a:pt x="715581" y="678451"/>
                  </a:cubicBezTo>
                  <a:cubicBezTo>
                    <a:pt x="701321" y="691111"/>
                    <a:pt x="694856" y="697489"/>
                    <a:pt x="686015" y="707770"/>
                  </a:cubicBezTo>
                  <a:cubicBezTo>
                    <a:pt x="684874" y="709007"/>
                    <a:pt x="683258" y="710816"/>
                    <a:pt x="682402" y="711768"/>
                  </a:cubicBezTo>
                  <a:cubicBezTo>
                    <a:pt x="681546" y="712720"/>
                    <a:pt x="680406" y="713957"/>
                    <a:pt x="680025" y="714623"/>
                  </a:cubicBezTo>
                  <a:cubicBezTo>
                    <a:pt x="679550" y="715290"/>
                    <a:pt x="678409" y="716718"/>
                    <a:pt x="677459" y="717765"/>
                  </a:cubicBezTo>
                  <a:cubicBezTo>
                    <a:pt x="672420" y="722905"/>
                    <a:pt x="671564" y="723857"/>
                    <a:pt x="670899" y="724904"/>
                  </a:cubicBezTo>
                  <a:cubicBezTo>
                    <a:pt x="670519" y="725570"/>
                    <a:pt x="669568" y="726332"/>
                    <a:pt x="668807" y="726713"/>
                  </a:cubicBezTo>
                  <a:cubicBezTo>
                    <a:pt x="667096" y="727569"/>
                    <a:pt x="662438" y="732139"/>
                    <a:pt x="661582" y="733852"/>
                  </a:cubicBezTo>
                  <a:cubicBezTo>
                    <a:pt x="661202" y="734518"/>
                    <a:pt x="660346" y="735470"/>
                    <a:pt x="659681" y="735756"/>
                  </a:cubicBezTo>
                  <a:cubicBezTo>
                    <a:pt x="659015" y="736137"/>
                    <a:pt x="658160" y="736993"/>
                    <a:pt x="657779" y="737755"/>
                  </a:cubicBezTo>
                  <a:cubicBezTo>
                    <a:pt x="657399" y="738516"/>
                    <a:pt x="656163" y="740039"/>
                    <a:pt x="654927" y="741277"/>
                  </a:cubicBezTo>
                  <a:cubicBezTo>
                    <a:pt x="653787" y="742419"/>
                    <a:pt x="651885" y="744418"/>
                    <a:pt x="650744" y="745656"/>
                  </a:cubicBezTo>
                  <a:cubicBezTo>
                    <a:pt x="649604" y="746893"/>
                    <a:pt x="647797" y="748892"/>
                    <a:pt x="646656" y="750130"/>
                  </a:cubicBezTo>
                  <a:cubicBezTo>
                    <a:pt x="643044" y="754033"/>
                    <a:pt x="640572" y="756888"/>
                    <a:pt x="639431" y="758411"/>
                  </a:cubicBezTo>
                  <a:cubicBezTo>
                    <a:pt x="638861" y="759173"/>
                    <a:pt x="637720" y="760506"/>
                    <a:pt x="636959" y="761267"/>
                  </a:cubicBezTo>
                  <a:cubicBezTo>
                    <a:pt x="636199" y="762029"/>
                    <a:pt x="634963" y="763647"/>
                    <a:pt x="634203" y="764789"/>
                  </a:cubicBezTo>
                  <a:cubicBezTo>
                    <a:pt x="633442" y="765931"/>
                    <a:pt x="632301" y="767359"/>
                    <a:pt x="631635" y="767930"/>
                  </a:cubicBezTo>
                  <a:cubicBezTo>
                    <a:pt x="630970" y="768502"/>
                    <a:pt x="630114" y="769739"/>
                    <a:pt x="629639" y="770691"/>
                  </a:cubicBezTo>
                  <a:cubicBezTo>
                    <a:pt x="629164" y="771643"/>
                    <a:pt x="628213" y="772880"/>
                    <a:pt x="627548" y="773356"/>
                  </a:cubicBezTo>
                  <a:cubicBezTo>
                    <a:pt x="626882" y="773832"/>
                    <a:pt x="625931" y="774879"/>
                    <a:pt x="625551" y="775736"/>
                  </a:cubicBezTo>
                  <a:cubicBezTo>
                    <a:pt x="625076" y="776593"/>
                    <a:pt x="624125" y="777830"/>
                    <a:pt x="623460" y="778497"/>
                  </a:cubicBezTo>
                  <a:cubicBezTo>
                    <a:pt x="622699" y="779163"/>
                    <a:pt x="621463" y="780876"/>
                    <a:pt x="620703" y="782209"/>
                  </a:cubicBezTo>
                  <a:cubicBezTo>
                    <a:pt x="619942" y="783542"/>
                    <a:pt x="618706" y="785255"/>
                    <a:pt x="617946" y="785922"/>
                  </a:cubicBezTo>
                  <a:cubicBezTo>
                    <a:pt x="617185" y="786588"/>
                    <a:pt x="616234" y="787921"/>
                    <a:pt x="615854" y="788872"/>
                  </a:cubicBezTo>
                  <a:cubicBezTo>
                    <a:pt x="615474" y="789824"/>
                    <a:pt x="614523" y="790967"/>
                    <a:pt x="613763" y="791538"/>
                  </a:cubicBezTo>
                  <a:cubicBezTo>
                    <a:pt x="613002" y="792014"/>
                    <a:pt x="612051" y="793156"/>
                    <a:pt x="611671" y="794013"/>
                  </a:cubicBezTo>
                  <a:cubicBezTo>
                    <a:pt x="611196" y="794869"/>
                    <a:pt x="610245" y="796107"/>
                    <a:pt x="609580" y="796773"/>
                  </a:cubicBezTo>
                  <a:cubicBezTo>
                    <a:pt x="608819" y="797440"/>
                    <a:pt x="607583" y="799248"/>
                    <a:pt x="606823" y="800676"/>
                  </a:cubicBezTo>
                  <a:cubicBezTo>
                    <a:pt x="606062" y="802199"/>
                    <a:pt x="604826" y="803817"/>
                    <a:pt x="604161" y="804293"/>
                  </a:cubicBezTo>
                  <a:cubicBezTo>
                    <a:pt x="603495" y="804769"/>
                    <a:pt x="602355" y="806007"/>
                    <a:pt x="601784" y="807054"/>
                  </a:cubicBezTo>
                  <a:cubicBezTo>
                    <a:pt x="601214" y="808101"/>
                    <a:pt x="600263" y="809148"/>
                    <a:pt x="599693" y="809529"/>
                  </a:cubicBezTo>
                  <a:cubicBezTo>
                    <a:pt x="599122" y="809910"/>
                    <a:pt x="598267" y="811147"/>
                    <a:pt x="597601" y="812480"/>
                  </a:cubicBezTo>
                  <a:cubicBezTo>
                    <a:pt x="597031" y="813717"/>
                    <a:pt x="596080" y="814955"/>
                    <a:pt x="595605" y="815240"/>
                  </a:cubicBezTo>
                  <a:cubicBezTo>
                    <a:pt x="595129" y="815526"/>
                    <a:pt x="594084" y="817049"/>
                    <a:pt x="593228" y="818667"/>
                  </a:cubicBezTo>
                  <a:cubicBezTo>
                    <a:pt x="592372" y="820286"/>
                    <a:pt x="590946" y="822475"/>
                    <a:pt x="590091" y="823427"/>
                  </a:cubicBezTo>
                  <a:cubicBezTo>
                    <a:pt x="589235" y="824379"/>
                    <a:pt x="588475" y="825426"/>
                    <a:pt x="588475" y="825807"/>
                  </a:cubicBezTo>
                  <a:cubicBezTo>
                    <a:pt x="588475" y="826187"/>
                    <a:pt x="587619" y="827330"/>
                    <a:pt x="586573" y="828377"/>
                  </a:cubicBezTo>
                  <a:cubicBezTo>
                    <a:pt x="585527" y="829424"/>
                    <a:pt x="584292" y="831232"/>
                    <a:pt x="583911" y="832280"/>
                  </a:cubicBezTo>
                  <a:cubicBezTo>
                    <a:pt x="583436" y="833327"/>
                    <a:pt x="582390" y="834945"/>
                    <a:pt x="581630" y="835802"/>
                  </a:cubicBezTo>
                  <a:cubicBezTo>
                    <a:pt x="580774" y="836658"/>
                    <a:pt x="579728" y="838467"/>
                    <a:pt x="579253" y="839800"/>
                  </a:cubicBezTo>
                  <a:cubicBezTo>
                    <a:pt x="578682" y="841228"/>
                    <a:pt x="577922" y="842465"/>
                    <a:pt x="577161" y="842941"/>
                  </a:cubicBezTo>
                  <a:cubicBezTo>
                    <a:pt x="576401" y="843512"/>
                    <a:pt x="575545" y="844750"/>
                    <a:pt x="574880" y="846558"/>
                  </a:cubicBezTo>
                  <a:cubicBezTo>
                    <a:pt x="574214" y="848081"/>
                    <a:pt x="573073" y="849985"/>
                    <a:pt x="572313" y="850842"/>
                  </a:cubicBezTo>
                  <a:cubicBezTo>
                    <a:pt x="571552" y="851603"/>
                    <a:pt x="570602" y="853126"/>
                    <a:pt x="570221" y="854078"/>
                  </a:cubicBezTo>
                  <a:cubicBezTo>
                    <a:pt x="569841" y="855030"/>
                    <a:pt x="568890" y="856648"/>
                    <a:pt x="567940" y="857696"/>
                  </a:cubicBezTo>
                  <a:cubicBezTo>
                    <a:pt x="567084" y="858743"/>
                    <a:pt x="565848" y="860647"/>
                    <a:pt x="565373" y="861979"/>
                  </a:cubicBezTo>
                  <a:cubicBezTo>
                    <a:pt x="564802" y="863502"/>
                    <a:pt x="564042" y="864740"/>
                    <a:pt x="563376" y="865216"/>
                  </a:cubicBezTo>
                  <a:cubicBezTo>
                    <a:pt x="562806" y="865596"/>
                    <a:pt x="561760" y="867120"/>
                    <a:pt x="561095" y="868547"/>
                  </a:cubicBezTo>
                  <a:cubicBezTo>
                    <a:pt x="560429" y="869975"/>
                    <a:pt x="559288" y="871879"/>
                    <a:pt x="558623" y="872831"/>
                  </a:cubicBezTo>
                  <a:cubicBezTo>
                    <a:pt x="557957" y="873688"/>
                    <a:pt x="556912" y="875592"/>
                    <a:pt x="556341" y="876924"/>
                  </a:cubicBezTo>
                  <a:cubicBezTo>
                    <a:pt x="555771" y="878352"/>
                    <a:pt x="554725" y="880065"/>
                    <a:pt x="554060" y="880922"/>
                  </a:cubicBezTo>
                  <a:cubicBezTo>
                    <a:pt x="553394" y="881684"/>
                    <a:pt x="552348" y="883302"/>
                    <a:pt x="551683" y="884444"/>
                  </a:cubicBezTo>
                  <a:cubicBezTo>
                    <a:pt x="551112" y="885587"/>
                    <a:pt x="550067" y="887110"/>
                    <a:pt x="549306" y="887966"/>
                  </a:cubicBezTo>
                  <a:cubicBezTo>
                    <a:pt x="548641" y="888728"/>
                    <a:pt x="547595" y="890537"/>
                    <a:pt x="547025" y="891869"/>
                  </a:cubicBezTo>
                  <a:cubicBezTo>
                    <a:pt x="546454" y="893202"/>
                    <a:pt x="545313" y="895201"/>
                    <a:pt x="544553" y="896343"/>
                  </a:cubicBezTo>
                  <a:cubicBezTo>
                    <a:pt x="543697" y="897390"/>
                    <a:pt x="542937" y="898818"/>
                    <a:pt x="542746" y="899389"/>
                  </a:cubicBezTo>
                  <a:cubicBezTo>
                    <a:pt x="542366" y="901008"/>
                    <a:pt x="541320" y="902816"/>
                    <a:pt x="540084" y="904244"/>
                  </a:cubicBezTo>
                  <a:cubicBezTo>
                    <a:pt x="539419" y="905006"/>
                    <a:pt x="538468" y="906624"/>
                    <a:pt x="537993" y="907956"/>
                  </a:cubicBezTo>
                  <a:cubicBezTo>
                    <a:pt x="537518" y="909289"/>
                    <a:pt x="536472" y="911193"/>
                    <a:pt x="535616" y="912240"/>
                  </a:cubicBezTo>
                  <a:cubicBezTo>
                    <a:pt x="534856" y="913287"/>
                    <a:pt x="533810" y="915286"/>
                    <a:pt x="533335" y="916904"/>
                  </a:cubicBezTo>
                  <a:cubicBezTo>
                    <a:pt x="532859" y="918618"/>
                    <a:pt x="531909" y="920331"/>
                    <a:pt x="531053" y="921378"/>
                  </a:cubicBezTo>
                  <a:cubicBezTo>
                    <a:pt x="530197" y="922426"/>
                    <a:pt x="529247" y="924234"/>
                    <a:pt x="528676" y="926043"/>
                  </a:cubicBezTo>
                  <a:cubicBezTo>
                    <a:pt x="528106" y="927851"/>
                    <a:pt x="527250" y="929660"/>
                    <a:pt x="526395" y="930612"/>
                  </a:cubicBezTo>
                  <a:cubicBezTo>
                    <a:pt x="525539" y="931659"/>
                    <a:pt x="524683" y="933182"/>
                    <a:pt x="524208" y="934896"/>
                  </a:cubicBezTo>
                  <a:cubicBezTo>
                    <a:pt x="523733" y="936514"/>
                    <a:pt x="522877" y="938418"/>
                    <a:pt x="521831" y="939655"/>
                  </a:cubicBezTo>
                  <a:cubicBezTo>
                    <a:pt x="520976" y="940797"/>
                    <a:pt x="519835" y="942987"/>
                    <a:pt x="519360" y="944510"/>
                  </a:cubicBezTo>
                  <a:cubicBezTo>
                    <a:pt x="518884" y="946128"/>
                    <a:pt x="517934" y="948032"/>
                    <a:pt x="517078" y="948984"/>
                  </a:cubicBezTo>
                  <a:cubicBezTo>
                    <a:pt x="516032" y="950126"/>
                    <a:pt x="515367" y="951649"/>
                    <a:pt x="514701" y="954124"/>
                  </a:cubicBezTo>
                  <a:cubicBezTo>
                    <a:pt x="514131" y="956314"/>
                    <a:pt x="513275" y="958217"/>
                    <a:pt x="512325" y="959455"/>
                  </a:cubicBezTo>
                  <a:cubicBezTo>
                    <a:pt x="511564" y="960502"/>
                    <a:pt x="510518" y="962406"/>
                    <a:pt x="510043" y="963738"/>
                  </a:cubicBezTo>
                  <a:cubicBezTo>
                    <a:pt x="509567" y="965071"/>
                    <a:pt x="508712" y="966594"/>
                    <a:pt x="508142" y="967261"/>
                  </a:cubicBezTo>
                  <a:cubicBezTo>
                    <a:pt x="506716" y="968879"/>
                    <a:pt x="506240" y="969926"/>
                    <a:pt x="505765" y="972401"/>
                  </a:cubicBezTo>
                  <a:cubicBezTo>
                    <a:pt x="505194" y="974876"/>
                    <a:pt x="504434" y="976589"/>
                    <a:pt x="503008" y="978207"/>
                  </a:cubicBezTo>
                  <a:cubicBezTo>
                    <a:pt x="502437" y="978874"/>
                    <a:pt x="501867" y="980111"/>
                    <a:pt x="501582" y="980968"/>
                  </a:cubicBezTo>
                  <a:cubicBezTo>
                    <a:pt x="501297" y="981825"/>
                    <a:pt x="500916" y="983348"/>
                    <a:pt x="500726" y="984205"/>
                  </a:cubicBezTo>
                  <a:cubicBezTo>
                    <a:pt x="500536" y="985061"/>
                    <a:pt x="499871" y="986394"/>
                    <a:pt x="499300" y="987251"/>
                  </a:cubicBezTo>
                  <a:cubicBezTo>
                    <a:pt x="497399" y="989821"/>
                    <a:pt x="496923" y="990868"/>
                    <a:pt x="496258" y="994104"/>
                  </a:cubicBezTo>
                  <a:cubicBezTo>
                    <a:pt x="495878" y="996199"/>
                    <a:pt x="495117" y="998198"/>
                    <a:pt x="494166" y="999625"/>
                  </a:cubicBezTo>
                  <a:cubicBezTo>
                    <a:pt x="493216" y="1001053"/>
                    <a:pt x="492360" y="1003338"/>
                    <a:pt x="491885" y="1005718"/>
                  </a:cubicBezTo>
                  <a:cubicBezTo>
                    <a:pt x="491314" y="1008193"/>
                    <a:pt x="490554" y="1010192"/>
                    <a:pt x="489603" y="1011620"/>
                  </a:cubicBezTo>
                  <a:cubicBezTo>
                    <a:pt x="488653" y="1013143"/>
                    <a:pt x="487892" y="1015046"/>
                    <a:pt x="487226" y="1017807"/>
                  </a:cubicBezTo>
                  <a:cubicBezTo>
                    <a:pt x="486656" y="1020472"/>
                    <a:pt x="485800" y="1022567"/>
                    <a:pt x="484850" y="1024090"/>
                  </a:cubicBezTo>
                  <a:cubicBezTo>
                    <a:pt x="483994" y="1025517"/>
                    <a:pt x="483043" y="1027897"/>
                    <a:pt x="482378" y="1030277"/>
                  </a:cubicBezTo>
                  <a:cubicBezTo>
                    <a:pt x="481808" y="1032371"/>
                    <a:pt x="480762" y="1035417"/>
                    <a:pt x="479906" y="1036845"/>
                  </a:cubicBezTo>
                  <a:cubicBezTo>
                    <a:pt x="479051" y="1038368"/>
                    <a:pt x="478100" y="1040938"/>
                    <a:pt x="477719" y="1042842"/>
                  </a:cubicBezTo>
                  <a:cubicBezTo>
                    <a:pt x="477339" y="1044651"/>
                    <a:pt x="476389" y="1047221"/>
                    <a:pt x="475628" y="1048649"/>
                  </a:cubicBezTo>
                  <a:cubicBezTo>
                    <a:pt x="474677" y="1050362"/>
                    <a:pt x="473917" y="1052552"/>
                    <a:pt x="473346" y="1055503"/>
                  </a:cubicBezTo>
                  <a:cubicBezTo>
                    <a:pt x="472776" y="1058358"/>
                    <a:pt x="472016" y="1060738"/>
                    <a:pt x="470970" y="1062642"/>
                  </a:cubicBezTo>
                  <a:cubicBezTo>
                    <a:pt x="469924" y="1064546"/>
                    <a:pt x="469163" y="1066830"/>
                    <a:pt x="468688" y="1069496"/>
                  </a:cubicBezTo>
                  <a:cubicBezTo>
                    <a:pt x="468213" y="1072066"/>
                    <a:pt x="467357" y="1074541"/>
                    <a:pt x="466406" y="1076350"/>
                  </a:cubicBezTo>
                  <a:cubicBezTo>
                    <a:pt x="465265" y="1078539"/>
                    <a:pt x="464695" y="1080443"/>
                    <a:pt x="464125" y="1084250"/>
                  </a:cubicBezTo>
                  <a:cubicBezTo>
                    <a:pt x="463554" y="1087772"/>
                    <a:pt x="462794" y="1090247"/>
                    <a:pt x="461748" y="1092532"/>
                  </a:cubicBezTo>
                  <a:cubicBezTo>
                    <a:pt x="460892" y="1094341"/>
                    <a:pt x="460037" y="1097006"/>
                    <a:pt x="459847" y="1098624"/>
                  </a:cubicBezTo>
                  <a:cubicBezTo>
                    <a:pt x="458801" y="1105192"/>
                    <a:pt x="458516" y="1106049"/>
                    <a:pt x="457185" y="1109095"/>
                  </a:cubicBezTo>
                  <a:cubicBezTo>
                    <a:pt x="456424" y="1110809"/>
                    <a:pt x="455569" y="1113474"/>
                    <a:pt x="455283" y="1114997"/>
                  </a:cubicBezTo>
                  <a:cubicBezTo>
                    <a:pt x="454998" y="1116520"/>
                    <a:pt x="454047" y="1119947"/>
                    <a:pt x="453192" y="1122612"/>
                  </a:cubicBezTo>
                  <a:cubicBezTo>
                    <a:pt x="451100" y="1129085"/>
                    <a:pt x="450815" y="1130037"/>
                    <a:pt x="450245" y="1135273"/>
                  </a:cubicBezTo>
                  <a:cubicBezTo>
                    <a:pt x="449960" y="1137653"/>
                    <a:pt x="449389" y="1140604"/>
                    <a:pt x="448914" y="1141936"/>
                  </a:cubicBezTo>
                  <a:cubicBezTo>
                    <a:pt x="447393" y="1146029"/>
                    <a:pt x="446537" y="1149932"/>
                    <a:pt x="445586" y="1155929"/>
                  </a:cubicBezTo>
                  <a:cubicBezTo>
                    <a:pt x="445111" y="1159166"/>
                    <a:pt x="444445" y="1162593"/>
                    <a:pt x="444065" y="1163545"/>
                  </a:cubicBezTo>
                  <a:cubicBezTo>
                    <a:pt x="442639" y="1167257"/>
                    <a:pt x="441784" y="1171065"/>
                    <a:pt x="441403" y="1176110"/>
                  </a:cubicBezTo>
                  <a:cubicBezTo>
                    <a:pt x="440833" y="1182488"/>
                    <a:pt x="439977" y="1187342"/>
                    <a:pt x="438646" y="1191626"/>
                  </a:cubicBezTo>
                  <a:cubicBezTo>
                    <a:pt x="438076" y="1193435"/>
                    <a:pt x="437315" y="1197337"/>
                    <a:pt x="436935" y="1200288"/>
                  </a:cubicBezTo>
                  <a:cubicBezTo>
                    <a:pt x="435889" y="1209141"/>
                    <a:pt x="435034" y="1214662"/>
                    <a:pt x="434178" y="1218184"/>
                  </a:cubicBezTo>
                  <a:cubicBezTo>
                    <a:pt x="433417" y="1221230"/>
                    <a:pt x="432562" y="1229322"/>
                    <a:pt x="431897" y="1238841"/>
                  </a:cubicBezTo>
                  <a:cubicBezTo>
                    <a:pt x="431421" y="1245123"/>
                    <a:pt x="430851" y="1250264"/>
                    <a:pt x="429900" y="1254167"/>
                  </a:cubicBezTo>
                  <a:cubicBezTo>
                    <a:pt x="428949" y="1258260"/>
                    <a:pt x="428569" y="1261972"/>
                    <a:pt x="427904" y="1274252"/>
                  </a:cubicBezTo>
                  <a:cubicBezTo>
                    <a:pt x="427618" y="1278726"/>
                    <a:pt x="427143" y="1287579"/>
                    <a:pt x="426763" y="1293861"/>
                  </a:cubicBezTo>
                  <a:cubicBezTo>
                    <a:pt x="426382" y="1300239"/>
                    <a:pt x="426097" y="1307283"/>
                    <a:pt x="426192" y="1309568"/>
                  </a:cubicBezTo>
                  <a:cubicBezTo>
                    <a:pt x="426192" y="1311852"/>
                    <a:pt x="426097" y="1314518"/>
                    <a:pt x="425812" y="1315565"/>
                  </a:cubicBezTo>
                  <a:cubicBezTo>
                    <a:pt x="424291" y="1321181"/>
                    <a:pt x="424101" y="1386387"/>
                    <a:pt x="425622" y="1388767"/>
                  </a:cubicBezTo>
                  <a:cubicBezTo>
                    <a:pt x="425812" y="1389052"/>
                    <a:pt x="426002" y="1392289"/>
                    <a:pt x="426097" y="1396001"/>
                  </a:cubicBezTo>
                  <a:cubicBezTo>
                    <a:pt x="426097" y="1399619"/>
                    <a:pt x="426382" y="1405425"/>
                    <a:pt x="426668" y="1408852"/>
                  </a:cubicBezTo>
                  <a:cubicBezTo>
                    <a:pt x="426953" y="1412279"/>
                    <a:pt x="427333" y="1419989"/>
                    <a:pt x="427523" y="1425987"/>
                  </a:cubicBezTo>
                  <a:cubicBezTo>
                    <a:pt x="428189" y="1441598"/>
                    <a:pt x="428664" y="1447214"/>
                    <a:pt x="429805" y="1452354"/>
                  </a:cubicBezTo>
                  <a:cubicBezTo>
                    <a:pt x="430946" y="1457209"/>
                    <a:pt x="431421" y="1461588"/>
                    <a:pt x="432182" y="1471583"/>
                  </a:cubicBezTo>
                  <a:cubicBezTo>
                    <a:pt x="432752" y="1479389"/>
                    <a:pt x="433323" y="1484243"/>
                    <a:pt x="434083" y="1487480"/>
                  </a:cubicBezTo>
                  <a:cubicBezTo>
                    <a:pt x="435224" y="1492620"/>
                    <a:pt x="436460" y="1499664"/>
                    <a:pt x="436840" y="1504424"/>
                  </a:cubicBezTo>
                  <a:cubicBezTo>
                    <a:pt x="437220" y="1509183"/>
                    <a:pt x="438076" y="1513086"/>
                    <a:pt x="439787" y="1518703"/>
                  </a:cubicBezTo>
                  <a:cubicBezTo>
                    <a:pt x="440262" y="1520131"/>
                    <a:pt x="440928" y="1524319"/>
                    <a:pt x="441213" y="1528031"/>
                  </a:cubicBezTo>
                  <a:cubicBezTo>
                    <a:pt x="441974" y="1536027"/>
                    <a:pt x="442734" y="1540501"/>
                    <a:pt x="443875" y="1542596"/>
                  </a:cubicBezTo>
                  <a:cubicBezTo>
                    <a:pt x="444731" y="1544214"/>
                    <a:pt x="445301" y="1547070"/>
                    <a:pt x="446062" y="1553162"/>
                  </a:cubicBezTo>
                  <a:cubicBezTo>
                    <a:pt x="446347" y="1555161"/>
                    <a:pt x="447012" y="1558302"/>
                    <a:pt x="447583" y="1560206"/>
                  </a:cubicBezTo>
                  <a:cubicBezTo>
                    <a:pt x="449674" y="1566869"/>
                    <a:pt x="450150" y="1569059"/>
                    <a:pt x="450625" y="1573628"/>
                  </a:cubicBezTo>
                  <a:cubicBezTo>
                    <a:pt x="450910" y="1576579"/>
                    <a:pt x="451481" y="1579244"/>
                    <a:pt x="452336" y="1581243"/>
                  </a:cubicBezTo>
                  <a:cubicBezTo>
                    <a:pt x="453857" y="1585146"/>
                    <a:pt x="454713" y="1588097"/>
                    <a:pt x="455473" y="1592095"/>
                  </a:cubicBezTo>
                  <a:cubicBezTo>
                    <a:pt x="455854" y="1593808"/>
                    <a:pt x="456614" y="1596283"/>
                    <a:pt x="457375" y="1597711"/>
                  </a:cubicBezTo>
                  <a:cubicBezTo>
                    <a:pt x="458040" y="1599044"/>
                    <a:pt x="458896" y="1601424"/>
                    <a:pt x="459086" y="1603042"/>
                  </a:cubicBezTo>
                  <a:cubicBezTo>
                    <a:pt x="460132" y="1609229"/>
                    <a:pt x="460892" y="1612180"/>
                    <a:pt x="462033" y="1614370"/>
                  </a:cubicBezTo>
                  <a:cubicBezTo>
                    <a:pt x="463269" y="1616845"/>
                    <a:pt x="463840" y="1619034"/>
                    <a:pt x="464600" y="1623794"/>
                  </a:cubicBezTo>
                  <a:cubicBezTo>
                    <a:pt x="464885" y="1625507"/>
                    <a:pt x="465646" y="1628268"/>
                    <a:pt x="466501" y="1630076"/>
                  </a:cubicBezTo>
                  <a:cubicBezTo>
                    <a:pt x="467357" y="1631885"/>
                    <a:pt x="468403" y="1635217"/>
                    <a:pt x="468878" y="1637406"/>
                  </a:cubicBezTo>
                  <a:cubicBezTo>
                    <a:pt x="469353" y="1639595"/>
                    <a:pt x="470399" y="1642641"/>
                    <a:pt x="471160" y="1644164"/>
                  </a:cubicBezTo>
                  <a:cubicBezTo>
                    <a:pt x="471920" y="1645687"/>
                    <a:pt x="472966" y="1648638"/>
                    <a:pt x="473442" y="1650923"/>
                  </a:cubicBezTo>
                  <a:cubicBezTo>
                    <a:pt x="473917" y="1653112"/>
                    <a:pt x="474963" y="1656444"/>
                    <a:pt x="475818" y="1658158"/>
                  </a:cubicBezTo>
                  <a:cubicBezTo>
                    <a:pt x="476579" y="1659871"/>
                    <a:pt x="477625" y="1662727"/>
                    <a:pt x="478005" y="1664440"/>
                  </a:cubicBezTo>
                  <a:cubicBezTo>
                    <a:pt x="478385" y="1666154"/>
                    <a:pt x="479431" y="1668819"/>
                    <a:pt x="480286" y="1670437"/>
                  </a:cubicBezTo>
                  <a:cubicBezTo>
                    <a:pt x="481142" y="1672055"/>
                    <a:pt x="482283" y="1675006"/>
                    <a:pt x="482758" y="1677101"/>
                  </a:cubicBezTo>
                  <a:cubicBezTo>
                    <a:pt x="483328" y="1679385"/>
                    <a:pt x="484279" y="1681765"/>
                    <a:pt x="485135" y="1683193"/>
                  </a:cubicBezTo>
                  <a:cubicBezTo>
                    <a:pt x="486086" y="1684716"/>
                    <a:pt x="486941" y="1686905"/>
                    <a:pt x="487511" y="1689285"/>
                  </a:cubicBezTo>
                  <a:cubicBezTo>
                    <a:pt x="488082" y="1691570"/>
                    <a:pt x="488843" y="1693759"/>
                    <a:pt x="489603" y="1694806"/>
                  </a:cubicBezTo>
                  <a:cubicBezTo>
                    <a:pt x="490269" y="1695853"/>
                    <a:pt x="491314" y="1698328"/>
                    <a:pt x="491885" y="1700708"/>
                  </a:cubicBezTo>
                  <a:cubicBezTo>
                    <a:pt x="492550" y="1703088"/>
                    <a:pt x="493596" y="1705753"/>
                    <a:pt x="494356" y="1707086"/>
                  </a:cubicBezTo>
                  <a:cubicBezTo>
                    <a:pt x="495117" y="1708323"/>
                    <a:pt x="496163" y="1710893"/>
                    <a:pt x="496638" y="1712702"/>
                  </a:cubicBezTo>
                  <a:cubicBezTo>
                    <a:pt x="497114" y="1714511"/>
                    <a:pt x="498064" y="1716890"/>
                    <a:pt x="498730" y="1717938"/>
                  </a:cubicBezTo>
                  <a:cubicBezTo>
                    <a:pt x="499395" y="1718985"/>
                    <a:pt x="500346" y="1721174"/>
                    <a:pt x="500821" y="1722697"/>
                  </a:cubicBezTo>
                  <a:cubicBezTo>
                    <a:pt x="501772" y="1725648"/>
                    <a:pt x="502247" y="1726790"/>
                    <a:pt x="504148" y="1730027"/>
                  </a:cubicBezTo>
                  <a:cubicBezTo>
                    <a:pt x="504814" y="1731169"/>
                    <a:pt x="505575" y="1732978"/>
                    <a:pt x="505860" y="1734215"/>
                  </a:cubicBezTo>
                  <a:cubicBezTo>
                    <a:pt x="506145" y="1735453"/>
                    <a:pt x="507001" y="1737261"/>
                    <a:pt x="507761" y="1738404"/>
                  </a:cubicBezTo>
                  <a:cubicBezTo>
                    <a:pt x="508522" y="1739451"/>
                    <a:pt x="509567" y="1741450"/>
                    <a:pt x="509948" y="1742782"/>
                  </a:cubicBezTo>
                  <a:cubicBezTo>
                    <a:pt x="510328" y="1744115"/>
                    <a:pt x="511374" y="1746019"/>
                    <a:pt x="512229" y="1746971"/>
                  </a:cubicBezTo>
                  <a:cubicBezTo>
                    <a:pt x="513370" y="1748304"/>
                    <a:pt x="514036" y="1749731"/>
                    <a:pt x="514701" y="1752206"/>
                  </a:cubicBezTo>
                  <a:cubicBezTo>
                    <a:pt x="515367" y="1754586"/>
                    <a:pt x="516032" y="1756204"/>
                    <a:pt x="517078" y="1757537"/>
                  </a:cubicBezTo>
                  <a:cubicBezTo>
                    <a:pt x="517934" y="1758584"/>
                    <a:pt x="518884" y="1760583"/>
                    <a:pt x="519455" y="1762201"/>
                  </a:cubicBezTo>
                  <a:cubicBezTo>
                    <a:pt x="519930" y="1763820"/>
                    <a:pt x="520976" y="1765819"/>
                    <a:pt x="521736" y="1766771"/>
                  </a:cubicBezTo>
                  <a:cubicBezTo>
                    <a:pt x="522497" y="1767722"/>
                    <a:pt x="523447" y="1769531"/>
                    <a:pt x="523828" y="1770864"/>
                  </a:cubicBezTo>
                  <a:cubicBezTo>
                    <a:pt x="524683" y="1773624"/>
                    <a:pt x="525444" y="1775243"/>
                    <a:pt x="526775" y="1776766"/>
                  </a:cubicBezTo>
                  <a:cubicBezTo>
                    <a:pt x="527345" y="1777432"/>
                    <a:pt x="528106" y="1779241"/>
                    <a:pt x="528581" y="1780764"/>
                  </a:cubicBezTo>
                  <a:cubicBezTo>
                    <a:pt x="529152" y="1782477"/>
                    <a:pt x="530007" y="1784286"/>
                    <a:pt x="530863" y="1785238"/>
                  </a:cubicBezTo>
                  <a:cubicBezTo>
                    <a:pt x="531719" y="1786285"/>
                    <a:pt x="532669" y="1788093"/>
                    <a:pt x="533145" y="1789807"/>
                  </a:cubicBezTo>
                  <a:cubicBezTo>
                    <a:pt x="533620" y="1791425"/>
                    <a:pt x="534666" y="1793519"/>
                    <a:pt x="535521" y="1794566"/>
                  </a:cubicBezTo>
                  <a:cubicBezTo>
                    <a:pt x="536377" y="1795613"/>
                    <a:pt x="537423" y="1797517"/>
                    <a:pt x="537803" y="1798660"/>
                  </a:cubicBezTo>
                  <a:cubicBezTo>
                    <a:pt x="538278" y="1799897"/>
                    <a:pt x="539324" y="1801706"/>
                    <a:pt x="540084" y="1802658"/>
                  </a:cubicBezTo>
                  <a:cubicBezTo>
                    <a:pt x="540845" y="1803610"/>
                    <a:pt x="541796" y="1805323"/>
                    <a:pt x="542176" y="1806465"/>
                  </a:cubicBezTo>
                  <a:cubicBezTo>
                    <a:pt x="542556" y="1807512"/>
                    <a:pt x="543602" y="1809416"/>
                    <a:pt x="544458" y="1810558"/>
                  </a:cubicBezTo>
                  <a:cubicBezTo>
                    <a:pt x="545313" y="1811701"/>
                    <a:pt x="546454" y="1813795"/>
                    <a:pt x="547025" y="1815128"/>
                  </a:cubicBezTo>
                  <a:cubicBezTo>
                    <a:pt x="547500" y="1816460"/>
                    <a:pt x="548450" y="1818079"/>
                    <a:pt x="549021" y="1818745"/>
                  </a:cubicBezTo>
                  <a:cubicBezTo>
                    <a:pt x="549591" y="1819411"/>
                    <a:pt x="550637" y="1820934"/>
                    <a:pt x="551303" y="1822267"/>
                  </a:cubicBezTo>
                  <a:cubicBezTo>
                    <a:pt x="551968" y="1823600"/>
                    <a:pt x="552919" y="1824932"/>
                    <a:pt x="553489" y="1825313"/>
                  </a:cubicBezTo>
                  <a:cubicBezTo>
                    <a:pt x="554440" y="1825884"/>
                    <a:pt x="556721" y="1830168"/>
                    <a:pt x="556721" y="1831215"/>
                  </a:cubicBezTo>
                  <a:cubicBezTo>
                    <a:pt x="556721" y="1831500"/>
                    <a:pt x="557387" y="1832357"/>
                    <a:pt x="558148" y="1833214"/>
                  </a:cubicBezTo>
                  <a:cubicBezTo>
                    <a:pt x="558908" y="1834071"/>
                    <a:pt x="560239" y="1836165"/>
                    <a:pt x="561000" y="1837878"/>
                  </a:cubicBezTo>
                  <a:cubicBezTo>
                    <a:pt x="561855" y="1839592"/>
                    <a:pt x="562806" y="1841115"/>
                    <a:pt x="563091" y="1841305"/>
                  </a:cubicBezTo>
                  <a:cubicBezTo>
                    <a:pt x="563471" y="1841496"/>
                    <a:pt x="564327" y="1842828"/>
                    <a:pt x="565087" y="1844351"/>
                  </a:cubicBezTo>
                  <a:cubicBezTo>
                    <a:pt x="565848" y="1845874"/>
                    <a:pt x="567084" y="1847873"/>
                    <a:pt x="567845" y="1848635"/>
                  </a:cubicBezTo>
                  <a:cubicBezTo>
                    <a:pt x="568605" y="1849492"/>
                    <a:pt x="569556" y="1851015"/>
                    <a:pt x="569936" y="1852157"/>
                  </a:cubicBezTo>
                  <a:cubicBezTo>
                    <a:pt x="570316" y="1853299"/>
                    <a:pt x="571172" y="1854727"/>
                    <a:pt x="571932" y="1855394"/>
                  </a:cubicBezTo>
                  <a:cubicBezTo>
                    <a:pt x="572598" y="1856060"/>
                    <a:pt x="573834" y="1857773"/>
                    <a:pt x="574499" y="1859296"/>
                  </a:cubicBezTo>
                  <a:cubicBezTo>
                    <a:pt x="575165" y="1860724"/>
                    <a:pt x="576401" y="1862628"/>
                    <a:pt x="577161" y="1863485"/>
                  </a:cubicBezTo>
                  <a:cubicBezTo>
                    <a:pt x="577922" y="1864341"/>
                    <a:pt x="578873" y="1865864"/>
                    <a:pt x="579158" y="1866816"/>
                  </a:cubicBezTo>
                  <a:cubicBezTo>
                    <a:pt x="579443" y="1867768"/>
                    <a:pt x="580299" y="1869101"/>
                    <a:pt x="581059" y="1869862"/>
                  </a:cubicBezTo>
                  <a:cubicBezTo>
                    <a:pt x="581820" y="1870529"/>
                    <a:pt x="582960" y="1872338"/>
                    <a:pt x="583721" y="1873765"/>
                  </a:cubicBezTo>
                  <a:cubicBezTo>
                    <a:pt x="584482" y="1875193"/>
                    <a:pt x="585718" y="1877097"/>
                    <a:pt x="586478" y="1877954"/>
                  </a:cubicBezTo>
                  <a:cubicBezTo>
                    <a:pt x="587239" y="1878810"/>
                    <a:pt x="588189" y="1880334"/>
                    <a:pt x="588665" y="1881285"/>
                  </a:cubicBezTo>
                  <a:cubicBezTo>
                    <a:pt x="589045" y="1882237"/>
                    <a:pt x="589995" y="1883475"/>
                    <a:pt x="590661" y="1883951"/>
                  </a:cubicBezTo>
                  <a:cubicBezTo>
                    <a:pt x="591327" y="1884427"/>
                    <a:pt x="592277" y="1885664"/>
                    <a:pt x="592752" y="1886616"/>
                  </a:cubicBezTo>
                  <a:cubicBezTo>
                    <a:pt x="593228" y="1887568"/>
                    <a:pt x="594274" y="1889282"/>
                    <a:pt x="595224" y="1890329"/>
                  </a:cubicBezTo>
                  <a:cubicBezTo>
                    <a:pt x="596175" y="1891471"/>
                    <a:pt x="597411" y="1893280"/>
                    <a:pt x="597981" y="1894517"/>
                  </a:cubicBezTo>
                  <a:cubicBezTo>
                    <a:pt x="598552" y="1895754"/>
                    <a:pt x="599502" y="1896992"/>
                    <a:pt x="599978" y="1897278"/>
                  </a:cubicBezTo>
                  <a:cubicBezTo>
                    <a:pt x="600548" y="1897658"/>
                    <a:pt x="601404" y="1898610"/>
                    <a:pt x="601879" y="1899562"/>
                  </a:cubicBezTo>
                  <a:cubicBezTo>
                    <a:pt x="602355" y="1900419"/>
                    <a:pt x="603590" y="1901752"/>
                    <a:pt x="604446" y="1902513"/>
                  </a:cubicBezTo>
                  <a:cubicBezTo>
                    <a:pt x="605302" y="1903275"/>
                    <a:pt x="606442" y="1904607"/>
                    <a:pt x="606918" y="1905559"/>
                  </a:cubicBezTo>
                  <a:cubicBezTo>
                    <a:pt x="607393" y="1906511"/>
                    <a:pt x="608344" y="1907939"/>
                    <a:pt x="609009" y="1908700"/>
                  </a:cubicBezTo>
                  <a:cubicBezTo>
                    <a:pt x="609770" y="1909462"/>
                    <a:pt x="610815" y="1910985"/>
                    <a:pt x="611291" y="1912032"/>
                  </a:cubicBezTo>
                  <a:cubicBezTo>
                    <a:pt x="611861" y="1913079"/>
                    <a:pt x="613002" y="1914507"/>
                    <a:pt x="613858" y="1915364"/>
                  </a:cubicBezTo>
                  <a:cubicBezTo>
                    <a:pt x="614713" y="1916125"/>
                    <a:pt x="615759" y="1917458"/>
                    <a:pt x="616234" y="1918315"/>
                  </a:cubicBezTo>
                  <a:cubicBezTo>
                    <a:pt x="616710" y="1919172"/>
                    <a:pt x="617660" y="1920219"/>
                    <a:pt x="618326" y="1920790"/>
                  </a:cubicBezTo>
                  <a:cubicBezTo>
                    <a:pt x="619086" y="1921266"/>
                    <a:pt x="619942" y="1922503"/>
                    <a:pt x="620417" y="1923455"/>
                  </a:cubicBezTo>
                  <a:cubicBezTo>
                    <a:pt x="620798" y="1924407"/>
                    <a:pt x="621558" y="1925549"/>
                    <a:pt x="622129" y="1926025"/>
                  </a:cubicBezTo>
                  <a:cubicBezTo>
                    <a:pt x="622699" y="1926501"/>
                    <a:pt x="624125" y="1928405"/>
                    <a:pt x="625361" y="1930309"/>
                  </a:cubicBezTo>
                  <a:cubicBezTo>
                    <a:pt x="626597" y="1932213"/>
                    <a:pt x="627833" y="1933736"/>
                    <a:pt x="628023" y="1933736"/>
                  </a:cubicBezTo>
                  <a:cubicBezTo>
                    <a:pt x="628213" y="1933736"/>
                    <a:pt x="629069" y="1934783"/>
                    <a:pt x="629734" y="1936020"/>
                  </a:cubicBezTo>
                  <a:cubicBezTo>
                    <a:pt x="630495" y="1937258"/>
                    <a:pt x="631541" y="1938686"/>
                    <a:pt x="632206" y="1939162"/>
                  </a:cubicBezTo>
                  <a:cubicBezTo>
                    <a:pt x="632871" y="1939638"/>
                    <a:pt x="633727" y="1940685"/>
                    <a:pt x="634107" y="1941541"/>
                  </a:cubicBezTo>
                  <a:cubicBezTo>
                    <a:pt x="634488" y="1942398"/>
                    <a:pt x="635533" y="1943826"/>
                    <a:pt x="636484" y="1944778"/>
                  </a:cubicBezTo>
                  <a:cubicBezTo>
                    <a:pt x="639716" y="1948110"/>
                    <a:pt x="641998" y="1950585"/>
                    <a:pt x="642949" y="1951822"/>
                  </a:cubicBezTo>
                  <a:cubicBezTo>
                    <a:pt x="643424" y="1952488"/>
                    <a:pt x="644755" y="1954107"/>
                    <a:pt x="645991" y="1955439"/>
                  </a:cubicBezTo>
                  <a:cubicBezTo>
                    <a:pt x="647132" y="1956677"/>
                    <a:pt x="649318" y="1959247"/>
                    <a:pt x="650840" y="1960960"/>
                  </a:cubicBezTo>
                  <a:cubicBezTo>
                    <a:pt x="653882" y="1964482"/>
                    <a:pt x="656734" y="1967624"/>
                    <a:pt x="659776" y="1970765"/>
                  </a:cubicBezTo>
                  <a:cubicBezTo>
                    <a:pt x="660917" y="1971907"/>
                    <a:pt x="662058" y="1973335"/>
                    <a:pt x="662438" y="1974002"/>
                  </a:cubicBezTo>
                  <a:cubicBezTo>
                    <a:pt x="662818" y="1974668"/>
                    <a:pt x="663674" y="1975620"/>
                    <a:pt x="664339" y="1976096"/>
                  </a:cubicBezTo>
                  <a:cubicBezTo>
                    <a:pt x="665005" y="1976572"/>
                    <a:pt x="666050" y="1977714"/>
                    <a:pt x="666621" y="1978571"/>
                  </a:cubicBezTo>
                  <a:cubicBezTo>
                    <a:pt x="667191" y="1979428"/>
                    <a:pt x="668237" y="1980475"/>
                    <a:pt x="668997" y="1980855"/>
                  </a:cubicBezTo>
                  <a:cubicBezTo>
                    <a:pt x="670709" y="1981712"/>
                    <a:pt x="675367" y="1986281"/>
                    <a:pt x="676223" y="1987995"/>
                  </a:cubicBezTo>
                  <a:cubicBezTo>
                    <a:pt x="676603" y="1988661"/>
                    <a:pt x="677554" y="1989708"/>
                    <a:pt x="678314" y="1990184"/>
                  </a:cubicBezTo>
                  <a:cubicBezTo>
                    <a:pt x="679075" y="1990660"/>
                    <a:pt x="679930" y="1991422"/>
                    <a:pt x="680025" y="1991898"/>
                  </a:cubicBezTo>
                  <a:cubicBezTo>
                    <a:pt x="680216" y="1992374"/>
                    <a:pt x="681356" y="1993801"/>
                    <a:pt x="682592" y="1995039"/>
                  </a:cubicBezTo>
                  <a:cubicBezTo>
                    <a:pt x="683828" y="1996372"/>
                    <a:pt x="685920" y="1998466"/>
                    <a:pt x="687061" y="1999798"/>
                  </a:cubicBezTo>
                  <a:cubicBezTo>
                    <a:pt x="688297" y="2001131"/>
                    <a:pt x="690198" y="2003225"/>
                    <a:pt x="691339" y="2004463"/>
                  </a:cubicBezTo>
                  <a:cubicBezTo>
                    <a:pt x="692479" y="2005700"/>
                    <a:pt x="694666" y="2008080"/>
                    <a:pt x="696187" y="2009793"/>
                  </a:cubicBezTo>
                  <a:cubicBezTo>
                    <a:pt x="697708" y="2011507"/>
                    <a:pt x="699609" y="2013316"/>
                    <a:pt x="700465" y="2013792"/>
                  </a:cubicBezTo>
                  <a:cubicBezTo>
                    <a:pt x="701321" y="2014267"/>
                    <a:pt x="702271" y="2015219"/>
                    <a:pt x="702652" y="2015886"/>
                  </a:cubicBezTo>
                  <a:cubicBezTo>
                    <a:pt x="703032" y="2016552"/>
                    <a:pt x="703983" y="2017504"/>
                    <a:pt x="704743" y="2017980"/>
                  </a:cubicBezTo>
                  <a:cubicBezTo>
                    <a:pt x="705884" y="2018837"/>
                    <a:pt x="707025" y="2019788"/>
                    <a:pt x="711208" y="2023882"/>
                  </a:cubicBezTo>
                  <a:cubicBezTo>
                    <a:pt x="711683" y="2024262"/>
                    <a:pt x="712729" y="2025405"/>
                    <a:pt x="713680" y="2026262"/>
                  </a:cubicBezTo>
                  <a:cubicBezTo>
                    <a:pt x="714630" y="2027118"/>
                    <a:pt x="715771" y="2028260"/>
                    <a:pt x="716246" y="2028736"/>
                  </a:cubicBezTo>
                  <a:cubicBezTo>
                    <a:pt x="716722" y="2029212"/>
                    <a:pt x="717673" y="2030069"/>
                    <a:pt x="718338" y="2030736"/>
                  </a:cubicBezTo>
                  <a:cubicBezTo>
                    <a:pt x="723472" y="2035495"/>
                    <a:pt x="724803" y="2036732"/>
                    <a:pt x="725753" y="2037684"/>
                  </a:cubicBezTo>
                  <a:cubicBezTo>
                    <a:pt x="726324" y="2038256"/>
                    <a:pt x="727370" y="2039303"/>
                    <a:pt x="728035" y="2039874"/>
                  </a:cubicBezTo>
                  <a:cubicBezTo>
                    <a:pt x="728701" y="2040445"/>
                    <a:pt x="730222" y="2041873"/>
                    <a:pt x="731457" y="2043015"/>
                  </a:cubicBezTo>
                  <a:cubicBezTo>
                    <a:pt x="732693" y="2044157"/>
                    <a:pt x="734215" y="2045585"/>
                    <a:pt x="734880" y="2046156"/>
                  </a:cubicBezTo>
                  <a:cubicBezTo>
                    <a:pt x="735545" y="2046728"/>
                    <a:pt x="736496" y="2047680"/>
                    <a:pt x="737067" y="2048251"/>
                  </a:cubicBezTo>
                  <a:cubicBezTo>
                    <a:pt x="737542" y="2048822"/>
                    <a:pt x="739348" y="2050440"/>
                    <a:pt x="741060" y="2051963"/>
                  </a:cubicBezTo>
                  <a:cubicBezTo>
                    <a:pt x="742676" y="2053486"/>
                    <a:pt x="744862" y="2055485"/>
                    <a:pt x="745813" y="2056437"/>
                  </a:cubicBezTo>
                  <a:cubicBezTo>
                    <a:pt x="746764" y="2057389"/>
                    <a:pt x="748760" y="2058722"/>
                    <a:pt x="750091" y="2059293"/>
                  </a:cubicBezTo>
                  <a:cubicBezTo>
                    <a:pt x="751897" y="2060054"/>
                    <a:pt x="753038" y="2060911"/>
                    <a:pt x="753894" y="2062148"/>
                  </a:cubicBezTo>
                  <a:cubicBezTo>
                    <a:pt x="754559" y="2063100"/>
                    <a:pt x="755700" y="2064148"/>
                    <a:pt x="756461" y="2064528"/>
                  </a:cubicBezTo>
                  <a:cubicBezTo>
                    <a:pt x="757126" y="2064909"/>
                    <a:pt x="757982" y="2065671"/>
                    <a:pt x="758362" y="2066337"/>
                  </a:cubicBezTo>
                  <a:cubicBezTo>
                    <a:pt x="758742" y="2067003"/>
                    <a:pt x="759788" y="2067955"/>
                    <a:pt x="760739" y="2068526"/>
                  </a:cubicBezTo>
                  <a:cubicBezTo>
                    <a:pt x="761689" y="2069002"/>
                    <a:pt x="762830" y="2070049"/>
                    <a:pt x="763306" y="2070811"/>
                  </a:cubicBezTo>
                  <a:cubicBezTo>
                    <a:pt x="763781" y="2071572"/>
                    <a:pt x="764922" y="2072524"/>
                    <a:pt x="765777" y="2073000"/>
                  </a:cubicBezTo>
                  <a:cubicBezTo>
                    <a:pt x="766633" y="2073476"/>
                    <a:pt x="767869" y="2074333"/>
                    <a:pt x="768344" y="2074999"/>
                  </a:cubicBezTo>
                  <a:cubicBezTo>
                    <a:pt x="768915" y="2075666"/>
                    <a:pt x="770436" y="2076903"/>
                    <a:pt x="771767" y="2077665"/>
                  </a:cubicBezTo>
                  <a:cubicBezTo>
                    <a:pt x="773098" y="2078426"/>
                    <a:pt x="774619" y="2079664"/>
                    <a:pt x="775094" y="2080235"/>
                  </a:cubicBezTo>
                  <a:cubicBezTo>
                    <a:pt x="775664" y="2080806"/>
                    <a:pt x="776995" y="2081853"/>
                    <a:pt x="778136" y="2082520"/>
                  </a:cubicBezTo>
                  <a:cubicBezTo>
                    <a:pt x="779277" y="2083186"/>
                    <a:pt x="780798" y="2084328"/>
                    <a:pt x="781464" y="2085185"/>
                  </a:cubicBezTo>
                  <a:cubicBezTo>
                    <a:pt x="782129" y="2086042"/>
                    <a:pt x="783270" y="2086993"/>
                    <a:pt x="784030" y="2087279"/>
                  </a:cubicBezTo>
                  <a:cubicBezTo>
                    <a:pt x="784791" y="2087660"/>
                    <a:pt x="785742" y="2088421"/>
                    <a:pt x="786217" y="2089183"/>
                  </a:cubicBezTo>
                  <a:cubicBezTo>
                    <a:pt x="786692" y="2089849"/>
                    <a:pt x="787738" y="2090801"/>
                    <a:pt x="788499" y="2091182"/>
                  </a:cubicBezTo>
                  <a:cubicBezTo>
                    <a:pt x="789354" y="2091563"/>
                    <a:pt x="790495" y="2092514"/>
                    <a:pt x="791256" y="2093276"/>
                  </a:cubicBezTo>
                  <a:cubicBezTo>
                    <a:pt x="791921" y="2094038"/>
                    <a:pt x="793537" y="2095275"/>
                    <a:pt x="794773" y="2096037"/>
                  </a:cubicBezTo>
                  <a:cubicBezTo>
                    <a:pt x="796009" y="2096798"/>
                    <a:pt x="797815" y="2098226"/>
                    <a:pt x="798766" y="2098988"/>
                  </a:cubicBezTo>
                  <a:cubicBezTo>
                    <a:pt x="799717" y="2099844"/>
                    <a:pt x="801143" y="2100891"/>
                    <a:pt x="801999" y="2101272"/>
                  </a:cubicBezTo>
                  <a:cubicBezTo>
                    <a:pt x="802759" y="2101653"/>
                    <a:pt x="803900" y="2102510"/>
                    <a:pt x="804470" y="2103176"/>
                  </a:cubicBezTo>
                  <a:cubicBezTo>
                    <a:pt x="805041" y="2103842"/>
                    <a:pt x="806372" y="2104794"/>
                    <a:pt x="807417" y="2105365"/>
                  </a:cubicBezTo>
                  <a:cubicBezTo>
                    <a:pt x="808463" y="2105936"/>
                    <a:pt x="809889" y="2106888"/>
                    <a:pt x="810459" y="2107555"/>
                  </a:cubicBezTo>
                  <a:cubicBezTo>
                    <a:pt x="811125" y="2108221"/>
                    <a:pt x="812741" y="2109363"/>
                    <a:pt x="814167" y="2110125"/>
                  </a:cubicBezTo>
                  <a:cubicBezTo>
                    <a:pt x="815593" y="2110886"/>
                    <a:pt x="817114" y="2111934"/>
                    <a:pt x="817400" y="2112505"/>
                  </a:cubicBezTo>
                  <a:cubicBezTo>
                    <a:pt x="817780" y="2113076"/>
                    <a:pt x="818921" y="2113933"/>
                    <a:pt x="820061" y="2114504"/>
                  </a:cubicBezTo>
                  <a:cubicBezTo>
                    <a:pt x="821202" y="2115075"/>
                    <a:pt x="822533" y="2116027"/>
                    <a:pt x="823009" y="2116788"/>
                  </a:cubicBezTo>
                  <a:cubicBezTo>
                    <a:pt x="823484" y="2117455"/>
                    <a:pt x="824815" y="2118407"/>
                    <a:pt x="825861" y="2118882"/>
                  </a:cubicBezTo>
                  <a:cubicBezTo>
                    <a:pt x="826906" y="2119358"/>
                    <a:pt x="828523" y="2120501"/>
                    <a:pt x="829568" y="2121357"/>
                  </a:cubicBezTo>
                  <a:cubicBezTo>
                    <a:pt x="830519" y="2122214"/>
                    <a:pt x="832230" y="2123356"/>
                    <a:pt x="833371" y="2123928"/>
                  </a:cubicBezTo>
                  <a:cubicBezTo>
                    <a:pt x="834512" y="2124499"/>
                    <a:pt x="835938" y="2125546"/>
                    <a:pt x="836603" y="2126212"/>
                  </a:cubicBezTo>
                  <a:cubicBezTo>
                    <a:pt x="837269" y="2126879"/>
                    <a:pt x="838790" y="2127926"/>
                    <a:pt x="839931" y="2128497"/>
                  </a:cubicBezTo>
                  <a:cubicBezTo>
                    <a:pt x="841167" y="2129068"/>
                    <a:pt x="842593" y="2130020"/>
                    <a:pt x="843163" y="2130591"/>
                  </a:cubicBezTo>
                  <a:cubicBezTo>
                    <a:pt x="843733" y="2131257"/>
                    <a:pt x="845445" y="2132400"/>
                    <a:pt x="847061" y="2133161"/>
                  </a:cubicBezTo>
                  <a:cubicBezTo>
                    <a:pt x="848582" y="2133923"/>
                    <a:pt x="850103" y="2134970"/>
                    <a:pt x="850293" y="2135351"/>
                  </a:cubicBezTo>
                  <a:cubicBezTo>
                    <a:pt x="850864" y="2136493"/>
                    <a:pt x="852575" y="2137254"/>
                    <a:pt x="855142" y="2137635"/>
                  </a:cubicBezTo>
                  <a:cubicBezTo>
                    <a:pt x="857709" y="2138016"/>
                    <a:pt x="858564" y="2138397"/>
                    <a:pt x="859895" y="2140015"/>
                  </a:cubicBezTo>
                  <a:cubicBezTo>
                    <a:pt x="860466" y="2140681"/>
                    <a:pt x="861797" y="2141633"/>
                    <a:pt x="862842" y="2142014"/>
                  </a:cubicBezTo>
                  <a:cubicBezTo>
                    <a:pt x="863888" y="2142395"/>
                    <a:pt x="865504" y="2143537"/>
                    <a:pt x="866550" y="2144394"/>
                  </a:cubicBezTo>
                  <a:cubicBezTo>
                    <a:pt x="867596" y="2145250"/>
                    <a:pt x="869402" y="2146298"/>
                    <a:pt x="870543" y="2146678"/>
                  </a:cubicBezTo>
                  <a:cubicBezTo>
                    <a:pt x="871779" y="2147059"/>
                    <a:pt x="873395" y="2148011"/>
                    <a:pt x="874251" y="2148963"/>
                  </a:cubicBezTo>
                  <a:cubicBezTo>
                    <a:pt x="875201" y="2149820"/>
                    <a:pt x="877007" y="2150962"/>
                    <a:pt x="878339" y="2151438"/>
                  </a:cubicBezTo>
                  <a:cubicBezTo>
                    <a:pt x="879765" y="2151914"/>
                    <a:pt x="881381" y="2152961"/>
                    <a:pt x="882236" y="2153722"/>
                  </a:cubicBezTo>
                  <a:cubicBezTo>
                    <a:pt x="882997" y="2154484"/>
                    <a:pt x="884518" y="2155436"/>
                    <a:pt x="885659" y="2155817"/>
                  </a:cubicBezTo>
                  <a:cubicBezTo>
                    <a:pt x="886800" y="2156197"/>
                    <a:pt x="888701" y="2157244"/>
                    <a:pt x="889842" y="2158292"/>
                  </a:cubicBezTo>
                  <a:cubicBezTo>
                    <a:pt x="891078" y="2159339"/>
                    <a:pt x="892789" y="2160291"/>
                    <a:pt x="893835" y="2160576"/>
                  </a:cubicBezTo>
                  <a:cubicBezTo>
                    <a:pt x="894880" y="2160862"/>
                    <a:pt x="896497" y="2161718"/>
                    <a:pt x="897542" y="2162575"/>
                  </a:cubicBezTo>
                  <a:cubicBezTo>
                    <a:pt x="898493" y="2163337"/>
                    <a:pt x="900489" y="2164574"/>
                    <a:pt x="902011" y="2165241"/>
                  </a:cubicBezTo>
                  <a:cubicBezTo>
                    <a:pt x="903532" y="2165907"/>
                    <a:pt x="905338" y="2167049"/>
                    <a:pt x="906004" y="2167716"/>
                  </a:cubicBezTo>
                  <a:cubicBezTo>
                    <a:pt x="906764" y="2168477"/>
                    <a:pt x="908380" y="2169334"/>
                    <a:pt x="909711" y="2169810"/>
                  </a:cubicBezTo>
                  <a:cubicBezTo>
                    <a:pt x="911042" y="2170286"/>
                    <a:pt x="913039" y="2171333"/>
                    <a:pt x="913989" y="2172094"/>
                  </a:cubicBezTo>
                  <a:cubicBezTo>
                    <a:pt x="915035" y="2172951"/>
                    <a:pt x="916936" y="2173903"/>
                    <a:pt x="918458" y="2174379"/>
                  </a:cubicBezTo>
                  <a:cubicBezTo>
                    <a:pt x="920074" y="2174855"/>
                    <a:pt x="921690" y="2175712"/>
                    <a:pt x="922831" y="2176664"/>
                  </a:cubicBezTo>
                  <a:cubicBezTo>
                    <a:pt x="923876" y="2177520"/>
                    <a:pt x="925588" y="2178472"/>
                    <a:pt x="926824" y="2178853"/>
                  </a:cubicBezTo>
                  <a:cubicBezTo>
                    <a:pt x="929200" y="2179519"/>
                    <a:pt x="931292" y="2180662"/>
                    <a:pt x="932433" y="2181994"/>
                  </a:cubicBezTo>
                  <a:cubicBezTo>
                    <a:pt x="932908" y="2182470"/>
                    <a:pt x="934429" y="2183232"/>
                    <a:pt x="936045" y="2183612"/>
                  </a:cubicBezTo>
                  <a:cubicBezTo>
                    <a:pt x="937756" y="2184088"/>
                    <a:pt x="939468" y="2184945"/>
                    <a:pt x="940608" y="2185897"/>
                  </a:cubicBezTo>
                  <a:cubicBezTo>
                    <a:pt x="941559" y="2186754"/>
                    <a:pt x="943555" y="2187801"/>
                    <a:pt x="944887" y="2188182"/>
                  </a:cubicBezTo>
                  <a:cubicBezTo>
                    <a:pt x="946313" y="2188658"/>
                    <a:pt x="948214" y="2189610"/>
                    <a:pt x="949164" y="2190466"/>
                  </a:cubicBezTo>
                  <a:cubicBezTo>
                    <a:pt x="950210" y="2191323"/>
                    <a:pt x="952017" y="2192180"/>
                    <a:pt x="953918" y="2192751"/>
                  </a:cubicBezTo>
                  <a:cubicBezTo>
                    <a:pt x="955629" y="2193227"/>
                    <a:pt x="957626" y="2194179"/>
                    <a:pt x="958576" y="2194940"/>
                  </a:cubicBezTo>
                  <a:cubicBezTo>
                    <a:pt x="959527" y="2195606"/>
                    <a:pt x="961809" y="2196749"/>
                    <a:pt x="963710" y="2197320"/>
                  </a:cubicBezTo>
                  <a:cubicBezTo>
                    <a:pt x="965611" y="2197891"/>
                    <a:pt x="967893" y="2199033"/>
                    <a:pt x="968749" y="2199700"/>
                  </a:cubicBezTo>
                  <a:cubicBezTo>
                    <a:pt x="969699" y="2200461"/>
                    <a:pt x="971886" y="2201413"/>
                    <a:pt x="973978" y="2201984"/>
                  </a:cubicBezTo>
                  <a:cubicBezTo>
                    <a:pt x="976069" y="2202555"/>
                    <a:pt x="977970" y="2203412"/>
                    <a:pt x="978351" y="2203888"/>
                  </a:cubicBezTo>
                  <a:cubicBezTo>
                    <a:pt x="979491" y="2205126"/>
                    <a:pt x="980822" y="2205792"/>
                    <a:pt x="984435" y="2206744"/>
                  </a:cubicBezTo>
                  <a:cubicBezTo>
                    <a:pt x="986146" y="2207220"/>
                    <a:pt x="987953" y="2207981"/>
                    <a:pt x="988618" y="2208552"/>
                  </a:cubicBezTo>
                  <a:cubicBezTo>
                    <a:pt x="990139" y="2209980"/>
                    <a:pt x="991090" y="2210361"/>
                    <a:pt x="995273" y="2211313"/>
                  </a:cubicBezTo>
                  <a:cubicBezTo>
                    <a:pt x="997935" y="2211884"/>
                    <a:pt x="999456" y="2212550"/>
                    <a:pt x="1000597" y="2213407"/>
                  </a:cubicBezTo>
                  <a:cubicBezTo>
                    <a:pt x="1002688" y="2215026"/>
                    <a:pt x="1003544" y="2215311"/>
                    <a:pt x="1007442" y="2215692"/>
                  </a:cubicBezTo>
                  <a:cubicBezTo>
                    <a:pt x="1011339" y="2216073"/>
                    <a:pt x="1013146" y="2216549"/>
                    <a:pt x="1015427" y="2218072"/>
                  </a:cubicBezTo>
                  <a:cubicBezTo>
                    <a:pt x="1016948" y="2219119"/>
                    <a:pt x="1018470" y="2219595"/>
                    <a:pt x="1023128" y="2220832"/>
                  </a:cubicBezTo>
                  <a:cubicBezTo>
                    <a:pt x="1024079" y="2221118"/>
                    <a:pt x="1025885" y="2221974"/>
                    <a:pt x="1027026" y="2222736"/>
                  </a:cubicBezTo>
                  <a:cubicBezTo>
                    <a:pt x="1028642" y="2223783"/>
                    <a:pt x="1030163" y="2224449"/>
                    <a:pt x="1032825" y="2225021"/>
                  </a:cubicBezTo>
                  <a:cubicBezTo>
                    <a:pt x="1037008" y="2225877"/>
                    <a:pt x="1037483" y="2226068"/>
                    <a:pt x="1040145" y="2227591"/>
                  </a:cubicBezTo>
                  <a:cubicBezTo>
                    <a:pt x="1041286" y="2228257"/>
                    <a:pt x="1043758" y="2229114"/>
                    <a:pt x="1046039" y="2229590"/>
                  </a:cubicBezTo>
                  <a:cubicBezTo>
                    <a:pt x="1048511" y="2230161"/>
                    <a:pt x="1050888" y="2230922"/>
                    <a:pt x="1052599" y="2231874"/>
                  </a:cubicBezTo>
                  <a:cubicBezTo>
                    <a:pt x="1054311" y="2232826"/>
                    <a:pt x="1056687" y="2233683"/>
                    <a:pt x="1059159" y="2234159"/>
                  </a:cubicBezTo>
                  <a:cubicBezTo>
                    <a:pt x="1061346" y="2234635"/>
                    <a:pt x="1064578" y="2235682"/>
                    <a:pt x="1066479" y="2236634"/>
                  </a:cubicBezTo>
                  <a:cubicBezTo>
                    <a:pt x="1068476" y="2237586"/>
                    <a:pt x="1071613" y="2238633"/>
                    <a:pt x="1073800" y="2239109"/>
                  </a:cubicBezTo>
                  <a:cubicBezTo>
                    <a:pt x="1075891" y="2239585"/>
                    <a:pt x="1078838" y="2240442"/>
                    <a:pt x="1080359" y="2241203"/>
                  </a:cubicBezTo>
                  <a:cubicBezTo>
                    <a:pt x="1083021" y="2242440"/>
                    <a:pt x="1083877" y="2242631"/>
                    <a:pt x="1090341" y="2243868"/>
                  </a:cubicBezTo>
                  <a:cubicBezTo>
                    <a:pt x="1092243" y="2244249"/>
                    <a:pt x="1094810" y="2245106"/>
                    <a:pt x="1096426" y="2245867"/>
                  </a:cubicBezTo>
                  <a:cubicBezTo>
                    <a:pt x="1098517" y="2246914"/>
                    <a:pt x="1100609" y="2247486"/>
                    <a:pt x="1104126" y="2248152"/>
                  </a:cubicBezTo>
                  <a:cubicBezTo>
                    <a:pt x="1107454" y="2248723"/>
                    <a:pt x="1110021" y="2249485"/>
                    <a:pt x="1112112" y="2250437"/>
                  </a:cubicBezTo>
                  <a:cubicBezTo>
                    <a:pt x="1114489" y="2251579"/>
                    <a:pt x="1116485" y="2252055"/>
                    <a:pt x="1120953" y="2252721"/>
                  </a:cubicBezTo>
                  <a:cubicBezTo>
                    <a:pt x="1124186" y="2253197"/>
                    <a:pt x="1127703" y="2254054"/>
                    <a:pt x="1129130" y="2254625"/>
                  </a:cubicBezTo>
                  <a:cubicBezTo>
                    <a:pt x="1132742" y="2256053"/>
                    <a:pt x="1133598" y="2256338"/>
                    <a:pt x="1139777" y="2257195"/>
                  </a:cubicBezTo>
                  <a:cubicBezTo>
                    <a:pt x="1143295" y="2257671"/>
                    <a:pt x="1146622" y="2258528"/>
                    <a:pt x="1148618" y="2259289"/>
                  </a:cubicBezTo>
                  <a:cubicBezTo>
                    <a:pt x="1151946" y="2260527"/>
                    <a:pt x="1155463" y="2261288"/>
                    <a:pt x="1161738" y="2262145"/>
                  </a:cubicBezTo>
                  <a:cubicBezTo>
                    <a:pt x="1163734" y="2262431"/>
                    <a:pt x="1167252" y="2263287"/>
                    <a:pt x="1169629" y="2264049"/>
                  </a:cubicBezTo>
                  <a:cubicBezTo>
                    <a:pt x="1172766" y="2265096"/>
                    <a:pt x="1175428" y="2265572"/>
                    <a:pt x="1179991" y="2266048"/>
                  </a:cubicBezTo>
                  <a:cubicBezTo>
                    <a:pt x="1187121" y="2266809"/>
                    <a:pt x="1190734" y="2267476"/>
                    <a:pt x="1197389" y="2269189"/>
                  </a:cubicBezTo>
                  <a:cubicBezTo>
                    <a:pt x="1200526" y="2270046"/>
                    <a:pt x="1204519" y="2270617"/>
                    <a:pt x="1208702" y="2271093"/>
                  </a:cubicBezTo>
                  <a:cubicBezTo>
                    <a:pt x="1212219" y="2271379"/>
                    <a:pt x="1216402" y="2271759"/>
                    <a:pt x="1217924" y="2271950"/>
                  </a:cubicBezTo>
                  <a:cubicBezTo>
                    <a:pt x="1219445" y="2272140"/>
                    <a:pt x="1222392" y="2272616"/>
                    <a:pt x="1224483" y="2273187"/>
                  </a:cubicBezTo>
                  <a:cubicBezTo>
                    <a:pt x="1228952" y="2274330"/>
                    <a:pt x="1235511" y="2275186"/>
                    <a:pt x="1245493" y="2275853"/>
                  </a:cubicBezTo>
                  <a:cubicBezTo>
                    <a:pt x="1249391" y="2276138"/>
                    <a:pt x="1254145" y="2276709"/>
                    <a:pt x="1255856" y="2277090"/>
                  </a:cubicBezTo>
                  <a:cubicBezTo>
                    <a:pt x="1257757" y="2277566"/>
                    <a:pt x="1260609" y="2277852"/>
                    <a:pt x="1262796" y="2277852"/>
                  </a:cubicBezTo>
                  <a:cubicBezTo>
                    <a:pt x="1264982" y="2277852"/>
                    <a:pt x="1267359" y="2278137"/>
                    <a:pt x="1268595" y="2278518"/>
                  </a:cubicBezTo>
                  <a:cubicBezTo>
                    <a:pt x="1272303" y="2279660"/>
                    <a:pt x="1298256" y="2280802"/>
                    <a:pt x="1318886" y="2280707"/>
                  </a:cubicBezTo>
                  <a:cubicBezTo>
                    <a:pt x="1332671" y="2280707"/>
                    <a:pt x="1335048" y="2280707"/>
                    <a:pt x="1337425" y="2281374"/>
                  </a:cubicBezTo>
                  <a:cubicBezTo>
                    <a:pt x="1343034" y="2282897"/>
                    <a:pt x="1356724" y="2282992"/>
                    <a:pt x="1362238" y="2281659"/>
                  </a:cubicBezTo>
                  <a:lnTo>
                    <a:pt x="1362238" y="2281659"/>
                  </a:lnTo>
                  <a:close/>
                </a:path>
              </a:pathLst>
            </a:custGeom>
            <a:solidFill>
              <a:srgbClr val="FFFFFF">
                <a:alpha val="25000"/>
              </a:srgbClr>
            </a:solidFill>
            <a:ln w="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AAF45835-7713-FBF6-76C4-0CD4D74BF587}"/>
                </a:ext>
              </a:extLst>
            </p:cNvPr>
            <p:cNvSpPr/>
            <p:nvPr userDrawn="1"/>
          </p:nvSpPr>
          <p:spPr>
            <a:xfrm>
              <a:off x="5894689" y="1573607"/>
              <a:ext cx="2170695" cy="2708353"/>
            </a:xfrm>
            <a:custGeom>
              <a:avLst/>
              <a:gdLst>
                <a:gd name="connsiteX0" fmla="*/ 1336782 w 2170695"/>
                <a:gd name="connsiteY0" fmla="*/ 2708354 h 2708353"/>
                <a:gd name="connsiteX1" fmla="*/ 1314631 w 2170695"/>
                <a:gd name="connsiteY1" fmla="*/ 2707973 h 2708353"/>
                <a:gd name="connsiteX2" fmla="*/ 1291244 w 2170695"/>
                <a:gd name="connsiteY2" fmla="*/ 2707021 h 2708353"/>
                <a:gd name="connsiteX3" fmla="*/ 1279455 w 2170695"/>
                <a:gd name="connsiteY3" fmla="*/ 2705974 h 2708353"/>
                <a:gd name="connsiteX4" fmla="*/ 1269378 w 2170695"/>
                <a:gd name="connsiteY4" fmla="*/ 2705402 h 2708353"/>
                <a:gd name="connsiteX5" fmla="*/ 1258255 w 2170695"/>
                <a:gd name="connsiteY5" fmla="*/ 2704546 h 2708353"/>
                <a:gd name="connsiteX6" fmla="*/ 1223650 w 2170695"/>
                <a:gd name="connsiteY6" fmla="*/ 2702071 h 2708353"/>
                <a:gd name="connsiteX7" fmla="*/ 1217566 w 2170695"/>
                <a:gd name="connsiteY7" fmla="*/ 2701214 h 2708353"/>
                <a:gd name="connsiteX8" fmla="*/ 1209960 w 2170695"/>
                <a:gd name="connsiteY8" fmla="*/ 2700548 h 2708353"/>
                <a:gd name="connsiteX9" fmla="*/ 1197506 w 2170695"/>
                <a:gd name="connsiteY9" fmla="*/ 2699310 h 2708353"/>
                <a:gd name="connsiteX10" fmla="*/ 1181535 w 2170695"/>
                <a:gd name="connsiteY10" fmla="*/ 2697216 h 2708353"/>
                <a:gd name="connsiteX11" fmla="*/ 1163662 w 2170695"/>
                <a:gd name="connsiteY11" fmla="*/ 2694932 h 2708353"/>
                <a:gd name="connsiteX12" fmla="*/ 1143887 w 2170695"/>
                <a:gd name="connsiteY12" fmla="*/ 2692266 h 2708353"/>
                <a:gd name="connsiteX13" fmla="*/ 1132289 w 2170695"/>
                <a:gd name="connsiteY13" fmla="*/ 2690458 h 2708353"/>
                <a:gd name="connsiteX14" fmla="*/ 1120501 w 2170695"/>
                <a:gd name="connsiteY14" fmla="*/ 2688363 h 2708353"/>
                <a:gd name="connsiteX15" fmla="*/ 1108712 w 2170695"/>
                <a:gd name="connsiteY15" fmla="*/ 2686079 h 2708353"/>
                <a:gd name="connsiteX16" fmla="*/ 1093976 w 2170695"/>
                <a:gd name="connsiteY16" fmla="*/ 2683604 h 2708353"/>
                <a:gd name="connsiteX17" fmla="*/ 1082473 w 2170695"/>
                <a:gd name="connsiteY17" fmla="*/ 2681319 h 2708353"/>
                <a:gd name="connsiteX18" fmla="*/ 1070590 w 2170695"/>
                <a:gd name="connsiteY18" fmla="*/ 2678844 h 2708353"/>
                <a:gd name="connsiteX19" fmla="*/ 1061178 w 2170695"/>
                <a:gd name="connsiteY19" fmla="*/ 2676559 h 2708353"/>
                <a:gd name="connsiteX20" fmla="*/ 1050435 w 2170695"/>
                <a:gd name="connsiteY20" fmla="*/ 2673989 h 2708353"/>
                <a:gd name="connsiteX21" fmla="*/ 1041784 w 2170695"/>
                <a:gd name="connsiteY21" fmla="*/ 2671990 h 2708353"/>
                <a:gd name="connsiteX22" fmla="*/ 1030471 w 2170695"/>
                <a:gd name="connsiteY22" fmla="*/ 2669135 h 2708353"/>
                <a:gd name="connsiteX23" fmla="*/ 1022675 w 2170695"/>
                <a:gd name="connsiteY23" fmla="*/ 2667421 h 2708353"/>
                <a:gd name="connsiteX24" fmla="*/ 1011457 w 2170695"/>
                <a:gd name="connsiteY24" fmla="*/ 2664566 h 2708353"/>
                <a:gd name="connsiteX25" fmla="*/ 1004422 w 2170695"/>
                <a:gd name="connsiteY25" fmla="*/ 2662757 h 2708353"/>
                <a:gd name="connsiteX26" fmla="*/ 996531 w 2170695"/>
                <a:gd name="connsiteY26" fmla="*/ 2660472 h 2708353"/>
                <a:gd name="connsiteX27" fmla="*/ 988926 w 2170695"/>
                <a:gd name="connsiteY27" fmla="*/ 2658188 h 2708353"/>
                <a:gd name="connsiteX28" fmla="*/ 981225 w 2170695"/>
                <a:gd name="connsiteY28" fmla="*/ 2655903 h 2708353"/>
                <a:gd name="connsiteX29" fmla="*/ 973144 w 2170695"/>
                <a:gd name="connsiteY29" fmla="*/ 2653619 h 2708353"/>
                <a:gd name="connsiteX30" fmla="*/ 965254 w 2170695"/>
                <a:gd name="connsiteY30" fmla="*/ 2651334 h 2708353"/>
                <a:gd name="connsiteX31" fmla="*/ 954606 w 2170695"/>
                <a:gd name="connsiteY31" fmla="*/ 2648478 h 2708353"/>
                <a:gd name="connsiteX32" fmla="*/ 950423 w 2170695"/>
                <a:gd name="connsiteY32" fmla="*/ 2647050 h 2708353"/>
                <a:gd name="connsiteX33" fmla="*/ 938920 w 2170695"/>
                <a:gd name="connsiteY33" fmla="*/ 2644195 h 2708353"/>
                <a:gd name="connsiteX34" fmla="*/ 932645 w 2170695"/>
                <a:gd name="connsiteY34" fmla="*/ 2642957 h 2708353"/>
                <a:gd name="connsiteX35" fmla="*/ 923613 w 2170695"/>
                <a:gd name="connsiteY35" fmla="*/ 2639530 h 2708353"/>
                <a:gd name="connsiteX36" fmla="*/ 918480 w 2170695"/>
                <a:gd name="connsiteY36" fmla="*/ 2637912 h 2708353"/>
                <a:gd name="connsiteX37" fmla="*/ 910589 w 2170695"/>
                <a:gd name="connsiteY37" fmla="*/ 2634961 h 2708353"/>
                <a:gd name="connsiteX38" fmla="*/ 903934 w 2170695"/>
                <a:gd name="connsiteY38" fmla="*/ 2632676 h 2708353"/>
                <a:gd name="connsiteX39" fmla="*/ 897565 w 2170695"/>
                <a:gd name="connsiteY39" fmla="*/ 2630392 h 2708353"/>
                <a:gd name="connsiteX40" fmla="*/ 890910 w 2170695"/>
                <a:gd name="connsiteY40" fmla="*/ 2628107 h 2708353"/>
                <a:gd name="connsiteX41" fmla="*/ 884826 w 2170695"/>
                <a:gd name="connsiteY41" fmla="*/ 2625918 h 2708353"/>
                <a:gd name="connsiteX42" fmla="*/ 878836 w 2170695"/>
                <a:gd name="connsiteY42" fmla="*/ 2623824 h 2708353"/>
                <a:gd name="connsiteX43" fmla="*/ 873037 w 2170695"/>
                <a:gd name="connsiteY43" fmla="*/ 2621253 h 2708353"/>
                <a:gd name="connsiteX44" fmla="*/ 866858 w 2170695"/>
                <a:gd name="connsiteY44" fmla="*/ 2618398 h 2708353"/>
                <a:gd name="connsiteX45" fmla="*/ 862009 w 2170695"/>
                <a:gd name="connsiteY45" fmla="*/ 2616589 h 2708353"/>
                <a:gd name="connsiteX46" fmla="*/ 855735 w 2170695"/>
                <a:gd name="connsiteY46" fmla="*/ 2614114 h 2708353"/>
                <a:gd name="connsiteX47" fmla="*/ 850126 w 2170695"/>
                <a:gd name="connsiteY47" fmla="*/ 2611925 h 2708353"/>
                <a:gd name="connsiteX48" fmla="*/ 844802 w 2170695"/>
                <a:gd name="connsiteY48" fmla="*/ 2609735 h 2708353"/>
                <a:gd name="connsiteX49" fmla="*/ 838907 w 2170695"/>
                <a:gd name="connsiteY49" fmla="*/ 2607260 h 2708353"/>
                <a:gd name="connsiteX50" fmla="*/ 832823 w 2170695"/>
                <a:gd name="connsiteY50" fmla="*/ 2604881 h 2708353"/>
                <a:gd name="connsiteX51" fmla="*/ 827214 w 2170695"/>
                <a:gd name="connsiteY51" fmla="*/ 2602691 h 2708353"/>
                <a:gd name="connsiteX52" fmla="*/ 821415 w 2170695"/>
                <a:gd name="connsiteY52" fmla="*/ 2600121 h 2708353"/>
                <a:gd name="connsiteX53" fmla="*/ 816947 w 2170695"/>
                <a:gd name="connsiteY53" fmla="*/ 2598122 h 2708353"/>
                <a:gd name="connsiteX54" fmla="*/ 812098 w 2170695"/>
                <a:gd name="connsiteY54" fmla="*/ 2595838 h 2708353"/>
                <a:gd name="connsiteX55" fmla="*/ 807250 w 2170695"/>
                <a:gd name="connsiteY55" fmla="*/ 2593553 h 2708353"/>
                <a:gd name="connsiteX56" fmla="*/ 802211 w 2170695"/>
                <a:gd name="connsiteY56" fmla="*/ 2591268 h 2708353"/>
                <a:gd name="connsiteX57" fmla="*/ 796982 w 2170695"/>
                <a:gd name="connsiteY57" fmla="*/ 2588889 h 2708353"/>
                <a:gd name="connsiteX58" fmla="*/ 791848 w 2170695"/>
                <a:gd name="connsiteY58" fmla="*/ 2586413 h 2708353"/>
                <a:gd name="connsiteX59" fmla="*/ 786905 w 2170695"/>
                <a:gd name="connsiteY59" fmla="*/ 2584224 h 2708353"/>
                <a:gd name="connsiteX60" fmla="*/ 782151 w 2170695"/>
                <a:gd name="connsiteY60" fmla="*/ 2582130 h 2708353"/>
                <a:gd name="connsiteX61" fmla="*/ 777018 w 2170695"/>
                <a:gd name="connsiteY61" fmla="*/ 2579655 h 2708353"/>
                <a:gd name="connsiteX62" fmla="*/ 772359 w 2170695"/>
                <a:gd name="connsiteY62" fmla="*/ 2577561 h 2708353"/>
                <a:gd name="connsiteX63" fmla="*/ 766750 w 2170695"/>
                <a:gd name="connsiteY63" fmla="*/ 2574895 h 2708353"/>
                <a:gd name="connsiteX64" fmla="*/ 762662 w 2170695"/>
                <a:gd name="connsiteY64" fmla="*/ 2572801 h 2708353"/>
                <a:gd name="connsiteX65" fmla="*/ 757814 w 2170695"/>
                <a:gd name="connsiteY65" fmla="*/ 2570326 h 2708353"/>
                <a:gd name="connsiteX66" fmla="*/ 753441 w 2170695"/>
                <a:gd name="connsiteY66" fmla="*/ 2568232 h 2708353"/>
                <a:gd name="connsiteX67" fmla="*/ 746596 w 2170695"/>
                <a:gd name="connsiteY67" fmla="*/ 2565567 h 2708353"/>
                <a:gd name="connsiteX68" fmla="*/ 741272 w 2170695"/>
                <a:gd name="connsiteY68" fmla="*/ 2563473 h 2708353"/>
                <a:gd name="connsiteX69" fmla="*/ 738040 w 2170695"/>
                <a:gd name="connsiteY69" fmla="*/ 2561569 h 2708353"/>
                <a:gd name="connsiteX70" fmla="*/ 731860 w 2170695"/>
                <a:gd name="connsiteY70" fmla="*/ 2558332 h 2708353"/>
                <a:gd name="connsiteX71" fmla="*/ 728153 w 2170695"/>
                <a:gd name="connsiteY71" fmla="*/ 2556524 h 2708353"/>
                <a:gd name="connsiteX72" fmla="*/ 723399 w 2170695"/>
                <a:gd name="connsiteY72" fmla="*/ 2554049 h 2708353"/>
                <a:gd name="connsiteX73" fmla="*/ 719216 w 2170695"/>
                <a:gd name="connsiteY73" fmla="*/ 2551859 h 2708353"/>
                <a:gd name="connsiteX74" fmla="*/ 715033 w 2170695"/>
                <a:gd name="connsiteY74" fmla="*/ 2549575 h 2708353"/>
                <a:gd name="connsiteX75" fmla="*/ 710565 w 2170695"/>
                <a:gd name="connsiteY75" fmla="*/ 2547195 h 2708353"/>
                <a:gd name="connsiteX76" fmla="*/ 706192 w 2170695"/>
                <a:gd name="connsiteY76" fmla="*/ 2544910 h 2708353"/>
                <a:gd name="connsiteX77" fmla="*/ 702104 w 2170695"/>
                <a:gd name="connsiteY77" fmla="*/ 2542626 h 2708353"/>
                <a:gd name="connsiteX78" fmla="*/ 698396 w 2170695"/>
                <a:gd name="connsiteY78" fmla="*/ 2540532 h 2708353"/>
                <a:gd name="connsiteX79" fmla="*/ 694403 w 2170695"/>
                <a:gd name="connsiteY79" fmla="*/ 2538057 h 2708353"/>
                <a:gd name="connsiteX80" fmla="*/ 690410 w 2170695"/>
                <a:gd name="connsiteY80" fmla="*/ 2535677 h 2708353"/>
                <a:gd name="connsiteX81" fmla="*/ 687558 w 2170695"/>
                <a:gd name="connsiteY81" fmla="*/ 2533868 h 2708353"/>
                <a:gd name="connsiteX82" fmla="*/ 684896 w 2170695"/>
                <a:gd name="connsiteY82" fmla="*/ 2532916 h 2708353"/>
                <a:gd name="connsiteX83" fmla="*/ 682044 w 2170695"/>
                <a:gd name="connsiteY83" fmla="*/ 2530917 h 2708353"/>
                <a:gd name="connsiteX84" fmla="*/ 678717 w 2170695"/>
                <a:gd name="connsiteY84" fmla="*/ 2528918 h 2708353"/>
                <a:gd name="connsiteX85" fmla="*/ 675009 w 2170695"/>
                <a:gd name="connsiteY85" fmla="*/ 2526729 h 2708353"/>
                <a:gd name="connsiteX86" fmla="*/ 670921 w 2170695"/>
                <a:gd name="connsiteY86" fmla="*/ 2524444 h 2708353"/>
                <a:gd name="connsiteX87" fmla="*/ 666833 w 2170695"/>
                <a:gd name="connsiteY87" fmla="*/ 2521969 h 2708353"/>
                <a:gd name="connsiteX88" fmla="*/ 662650 w 2170695"/>
                <a:gd name="connsiteY88" fmla="*/ 2519494 h 2708353"/>
                <a:gd name="connsiteX89" fmla="*/ 658943 w 2170695"/>
                <a:gd name="connsiteY89" fmla="*/ 2517400 h 2708353"/>
                <a:gd name="connsiteX90" fmla="*/ 654855 w 2170695"/>
                <a:gd name="connsiteY90" fmla="*/ 2514925 h 2708353"/>
                <a:gd name="connsiteX91" fmla="*/ 651052 w 2170695"/>
                <a:gd name="connsiteY91" fmla="*/ 2512640 h 2708353"/>
                <a:gd name="connsiteX92" fmla="*/ 647725 w 2170695"/>
                <a:gd name="connsiteY92" fmla="*/ 2510546 h 2708353"/>
                <a:gd name="connsiteX93" fmla="*/ 643922 w 2170695"/>
                <a:gd name="connsiteY93" fmla="*/ 2508071 h 2708353"/>
                <a:gd name="connsiteX94" fmla="*/ 640594 w 2170695"/>
                <a:gd name="connsiteY94" fmla="*/ 2505787 h 2708353"/>
                <a:gd name="connsiteX95" fmla="*/ 636982 w 2170695"/>
                <a:gd name="connsiteY95" fmla="*/ 2503502 h 2708353"/>
                <a:gd name="connsiteX96" fmla="*/ 633179 w 2170695"/>
                <a:gd name="connsiteY96" fmla="*/ 2501122 h 2708353"/>
                <a:gd name="connsiteX97" fmla="*/ 630042 w 2170695"/>
                <a:gd name="connsiteY97" fmla="*/ 2498933 h 2708353"/>
                <a:gd name="connsiteX98" fmla="*/ 626144 w 2170695"/>
                <a:gd name="connsiteY98" fmla="*/ 2496553 h 2708353"/>
                <a:gd name="connsiteX99" fmla="*/ 622246 w 2170695"/>
                <a:gd name="connsiteY99" fmla="*/ 2494174 h 2708353"/>
                <a:gd name="connsiteX100" fmla="*/ 619394 w 2170695"/>
                <a:gd name="connsiteY100" fmla="*/ 2492079 h 2708353"/>
                <a:gd name="connsiteX101" fmla="*/ 616162 w 2170695"/>
                <a:gd name="connsiteY101" fmla="*/ 2489795 h 2708353"/>
                <a:gd name="connsiteX102" fmla="*/ 611408 w 2170695"/>
                <a:gd name="connsiteY102" fmla="*/ 2487415 h 2708353"/>
                <a:gd name="connsiteX103" fmla="*/ 606845 w 2170695"/>
                <a:gd name="connsiteY103" fmla="*/ 2485226 h 2708353"/>
                <a:gd name="connsiteX104" fmla="*/ 603042 w 2170695"/>
                <a:gd name="connsiteY104" fmla="*/ 2482751 h 2708353"/>
                <a:gd name="connsiteX105" fmla="*/ 599430 w 2170695"/>
                <a:gd name="connsiteY105" fmla="*/ 2480371 h 2708353"/>
                <a:gd name="connsiteX106" fmla="*/ 596292 w 2170695"/>
                <a:gd name="connsiteY106" fmla="*/ 2478086 h 2708353"/>
                <a:gd name="connsiteX107" fmla="*/ 593155 w 2170695"/>
                <a:gd name="connsiteY107" fmla="*/ 2475801 h 2708353"/>
                <a:gd name="connsiteX108" fmla="*/ 589828 w 2170695"/>
                <a:gd name="connsiteY108" fmla="*/ 2473422 h 2708353"/>
                <a:gd name="connsiteX109" fmla="*/ 586025 w 2170695"/>
                <a:gd name="connsiteY109" fmla="*/ 2470852 h 2708353"/>
                <a:gd name="connsiteX110" fmla="*/ 582507 w 2170695"/>
                <a:gd name="connsiteY110" fmla="*/ 2468377 h 2708353"/>
                <a:gd name="connsiteX111" fmla="*/ 580036 w 2170695"/>
                <a:gd name="connsiteY111" fmla="*/ 2466473 h 2708353"/>
                <a:gd name="connsiteX112" fmla="*/ 577564 w 2170695"/>
                <a:gd name="connsiteY112" fmla="*/ 2464569 h 2708353"/>
                <a:gd name="connsiteX113" fmla="*/ 574046 w 2170695"/>
                <a:gd name="connsiteY113" fmla="*/ 2462094 h 2708353"/>
                <a:gd name="connsiteX114" fmla="*/ 570149 w 2170695"/>
                <a:gd name="connsiteY114" fmla="*/ 2459429 h 2708353"/>
                <a:gd name="connsiteX115" fmla="*/ 567106 w 2170695"/>
                <a:gd name="connsiteY115" fmla="*/ 2457144 h 2708353"/>
                <a:gd name="connsiteX116" fmla="*/ 564444 w 2170695"/>
                <a:gd name="connsiteY116" fmla="*/ 2455145 h 2708353"/>
                <a:gd name="connsiteX117" fmla="*/ 561307 w 2170695"/>
                <a:gd name="connsiteY117" fmla="*/ 2452860 h 2708353"/>
                <a:gd name="connsiteX118" fmla="*/ 558170 w 2170695"/>
                <a:gd name="connsiteY118" fmla="*/ 2450481 h 2708353"/>
                <a:gd name="connsiteX119" fmla="*/ 554557 w 2170695"/>
                <a:gd name="connsiteY119" fmla="*/ 2448006 h 2708353"/>
                <a:gd name="connsiteX120" fmla="*/ 550945 w 2170695"/>
                <a:gd name="connsiteY120" fmla="*/ 2445626 h 2708353"/>
                <a:gd name="connsiteX121" fmla="*/ 548188 w 2170695"/>
                <a:gd name="connsiteY121" fmla="*/ 2443532 h 2708353"/>
                <a:gd name="connsiteX122" fmla="*/ 545336 w 2170695"/>
                <a:gd name="connsiteY122" fmla="*/ 2441342 h 2708353"/>
                <a:gd name="connsiteX123" fmla="*/ 542579 w 2170695"/>
                <a:gd name="connsiteY123" fmla="*/ 2439248 h 2708353"/>
                <a:gd name="connsiteX124" fmla="*/ 539727 w 2170695"/>
                <a:gd name="connsiteY124" fmla="*/ 2436964 h 2708353"/>
                <a:gd name="connsiteX125" fmla="*/ 535829 w 2170695"/>
                <a:gd name="connsiteY125" fmla="*/ 2434108 h 2708353"/>
                <a:gd name="connsiteX126" fmla="*/ 532216 w 2170695"/>
                <a:gd name="connsiteY126" fmla="*/ 2431538 h 2708353"/>
                <a:gd name="connsiteX127" fmla="*/ 529839 w 2170695"/>
                <a:gd name="connsiteY127" fmla="*/ 2429443 h 2708353"/>
                <a:gd name="connsiteX128" fmla="*/ 527653 w 2170695"/>
                <a:gd name="connsiteY128" fmla="*/ 2427540 h 2708353"/>
                <a:gd name="connsiteX129" fmla="*/ 524801 w 2170695"/>
                <a:gd name="connsiteY129" fmla="*/ 2425160 h 2708353"/>
                <a:gd name="connsiteX130" fmla="*/ 521949 w 2170695"/>
                <a:gd name="connsiteY130" fmla="*/ 2422685 h 2708353"/>
                <a:gd name="connsiteX131" fmla="*/ 519762 w 2170695"/>
                <a:gd name="connsiteY131" fmla="*/ 2420876 h 2708353"/>
                <a:gd name="connsiteX132" fmla="*/ 516245 w 2170695"/>
                <a:gd name="connsiteY132" fmla="*/ 2418021 h 2708353"/>
                <a:gd name="connsiteX133" fmla="*/ 512347 w 2170695"/>
                <a:gd name="connsiteY133" fmla="*/ 2415069 h 2708353"/>
                <a:gd name="connsiteX134" fmla="*/ 509780 w 2170695"/>
                <a:gd name="connsiteY134" fmla="*/ 2413166 h 2708353"/>
                <a:gd name="connsiteX135" fmla="*/ 507118 w 2170695"/>
                <a:gd name="connsiteY135" fmla="*/ 2410976 h 2708353"/>
                <a:gd name="connsiteX136" fmla="*/ 503886 w 2170695"/>
                <a:gd name="connsiteY136" fmla="*/ 2408882 h 2708353"/>
                <a:gd name="connsiteX137" fmla="*/ 499988 w 2170695"/>
                <a:gd name="connsiteY137" fmla="*/ 2406598 h 2708353"/>
                <a:gd name="connsiteX138" fmla="*/ 496375 w 2170695"/>
                <a:gd name="connsiteY138" fmla="*/ 2403932 h 2708353"/>
                <a:gd name="connsiteX139" fmla="*/ 493713 w 2170695"/>
                <a:gd name="connsiteY139" fmla="*/ 2401838 h 2708353"/>
                <a:gd name="connsiteX140" fmla="*/ 491147 w 2170695"/>
                <a:gd name="connsiteY140" fmla="*/ 2399839 h 2708353"/>
                <a:gd name="connsiteX141" fmla="*/ 488009 w 2170695"/>
                <a:gd name="connsiteY141" fmla="*/ 2397174 h 2708353"/>
                <a:gd name="connsiteX142" fmla="*/ 485537 w 2170695"/>
                <a:gd name="connsiteY142" fmla="*/ 2394984 h 2708353"/>
                <a:gd name="connsiteX143" fmla="*/ 483446 w 2170695"/>
                <a:gd name="connsiteY143" fmla="*/ 2392985 h 2708353"/>
                <a:gd name="connsiteX144" fmla="*/ 480689 w 2170695"/>
                <a:gd name="connsiteY144" fmla="*/ 2390415 h 2708353"/>
                <a:gd name="connsiteX145" fmla="*/ 478122 w 2170695"/>
                <a:gd name="connsiteY145" fmla="*/ 2388035 h 2708353"/>
                <a:gd name="connsiteX146" fmla="*/ 476601 w 2170695"/>
                <a:gd name="connsiteY146" fmla="*/ 2386512 h 2708353"/>
                <a:gd name="connsiteX147" fmla="*/ 473369 w 2170695"/>
                <a:gd name="connsiteY147" fmla="*/ 2383942 h 2708353"/>
                <a:gd name="connsiteX148" fmla="*/ 463957 w 2170695"/>
                <a:gd name="connsiteY148" fmla="*/ 2375756 h 2708353"/>
                <a:gd name="connsiteX149" fmla="*/ 461865 w 2170695"/>
                <a:gd name="connsiteY149" fmla="*/ 2373757 h 2708353"/>
                <a:gd name="connsiteX150" fmla="*/ 459299 w 2170695"/>
                <a:gd name="connsiteY150" fmla="*/ 2371567 h 2708353"/>
                <a:gd name="connsiteX151" fmla="*/ 456732 w 2170695"/>
                <a:gd name="connsiteY151" fmla="*/ 2369283 h 2708353"/>
                <a:gd name="connsiteX152" fmla="*/ 454260 w 2170695"/>
                <a:gd name="connsiteY152" fmla="*/ 2367093 h 2708353"/>
                <a:gd name="connsiteX153" fmla="*/ 451788 w 2170695"/>
                <a:gd name="connsiteY153" fmla="*/ 2364809 h 2708353"/>
                <a:gd name="connsiteX154" fmla="*/ 449411 w 2170695"/>
                <a:gd name="connsiteY154" fmla="*/ 2362714 h 2708353"/>
                <a:gd name="connsiteX155" fmla="*/ 447035 w 2170695"/>
                <a:gd name="connsiteY155" fmla="*/ 2360620 h 2708353"/>
                <a:gd name="connsiteX156" fmla="*/ 445133 w 2170695"/>
                <a:gd name="connsiteY156" fmla="*/ 2358717 h 2708353"/>
                <a:gd name="connsiteX157" fmla="*/ 440570 w 2170695"/>
                <a:gd name="connsiteY157" fmla="*/ 2354528 h 2708353"/>
                <a:gd name="connsiteX158" fmla="*/ 436197 w 2170695"/>
                <a:gd name="connsiteY158" fmla="*/ 2350149 h 2708353"/>
                <a:gd name="connsiteX159" fmla="*/ 433155 w 2170695"/>
                <a:gd name="connsiteY159" fmla="*/ 2347198 h 2708353"/>
                <a:gd name="connsiteX160" fmla="*/ 430017 w 2170695"/>
                <a:gd name="connsiteY160" fmla="*/ 2344628 h 2708353"/>
                <a:gd name="connsiteX161" fmla="*/ 428021 w 2170695"/>
                <a:gd name="connsiteY161" fmla="*/ 2342534 h 2708353"/>
                <a:gd name="connsiteX162" fmla="*/ 425644 w 2170695"/>
                <a:gd name="connsiteY162" fmla="*/ 2340154 h 2708353"/>
                <a:gd name="connsiteX163" fmla="*/ 423458 w 2170695"/>
                <a:gd name="connsiteY163" fmla="*/ 2338060 h 2708353"/>
                <a:gd name="connsiteX164" fmla="*/ 420891 w 2170695"/>
                <a:gd name="connsiteY164" fmla="*/ 2335490 h 2708353"/>
                <a:gd name="connsiteX165" fmla="*/ 418514 w 2170695"/>
                <a:gd name="connsiteY165" fmla="*/ 2333205 h 2708353"/>
                <a:gd name="connsiteX166" fmla="*/ 415092 w 2170695"/>
                <a:gd name="connsiteY166" fmla="*/ 2330635 h 2708353"/>
                <a:gd name="connsiteX167" fmla="*/ 400451 w 2170695"/>
                <a:gd name="connsiteY167" fmla="*/ 2317404 h 2708353"/>
                <a:gd name="connsiteX168" fmla="*/ 398360 w 2170695"/>
                <a:gd name="connsiteY168" fmla="*/ 2315404 h 2708353"/>
                <a:gd name="connsiteX169" fmla="*/ 396268 w 2170695"/>
                <a:gd name="connsiteY169" fmla="*/ 2313310 h 2708353"/>
                <a:gd name="connsiteX170" fmla="*/ 393701 w 2170695"/>
                <a:gd name="connsiteY170" fmla="*/ 2310835 h 2708353"/>
                <a:gd name="connsiteX171" fmla="*/ 384670 w 2170695"/>
                <a:gd name="connsiteY171" fmla="*/ 2301221 h 2708353"/>
                <a:gd name="connsiteX172" fmla="*/ 380867 w 2170695"/>
                <a:gd name="connsiteY172" fmla="*/ 2297318 h 2708353"/>
                <a:gd name="connsiteX173" fmla="*/ 378490 w 2170695"/>
                <a:gd name="connsiteY173" fmla="*/ 2294558 h 2708353"/>
                <a:gd name="connsiteX174" fmla="*/ 372786 w 2170695"/>
                <a:gd name="connsiteY174" fmla="*/ 2288085 h 2708353"/>
                <a:gd name="connsiteX175" fmla="*/ 366036 w 2170695"/>
                <a:gd name="connsiteY175" fmla="*/ 2280945 h 2708353"/>
                <a:gd name="connsiteX176" fmla="*/ 361473 w 2170695"/>
                <a:gd name="connsiteY176" fmla="*/ 2276091 h 2708353"/>
                <a:gd name="connsiteX177" fmla="*/ 357005 w 2170695"/>
                <a:gd name="connsiteY177" fmla="*/ 2271331 h 2708353"/>
                <a:gd name="connsiteX178" fmla="*/ 347973 w 2170695"/>
                <a:gd name="connsiteY178" fmla="*/ 2261812 h 2708353"/>
                <a:gd name="connsiteX179" fmla="*/ 345406 w 2170695"/>
                <a:gd name="connsiteY179" fmla="*/ 2258671 h 2708353"/>
                <a:gd name="connsiteX180" fmla="*/ 343505 w 2170695"/>
                <a:gd name="connsiteY180" fmla="*/ 2256481 h 2708353"/>
                <a:gd name="connsiteX181" fmla="*/ 341318 w 2170695"/>
                <a:gd name="connsiteY181" fmla="*/ 2254197 h 2708353"/>
                <a:gd name="connsiteX182" fmla="*/ 338942 w 2170695"/>
                <a:gd name="connsiteY182" fmla="*/ 2252102 h 2708353"/>
                <a:gd name="connsiteX183" fmla="*/ 336755 w 2170695"/>
                <a:gd name="connsiteY183" fmla="*/ 2250103 h 2708353"/>
                <a:gd name="connsiteX184" fmla="*/ 334188 w 2170695"/>
                <a:gd name="connsiteY184" fmla="*/ 2246867 h 2708353"/>
                <a:gd name="connsiteX185" fmla="*/ 327438 w 2170695"/>
                <a:gd name="connsiteY185" fmla="*/ 2239061 h 2708353"/>
                <a:gd name="connsiteX186" fmla="*/ 325442 w 2170695"/>
                <a:gd name="connsiteY186" fmla="*/ 2236491 h 2708353"/>
                <a:gd name="connsiteX187" fmla="*/ 322020 w 2170695"/>
                <a:gd name="connsiteY187" fmla="*/ 2232303 h 2708353"/>
                <a:gd name="connsiteX188" fmla="*/ 319738 w 2170695"/>
                <a:gd name="connsiteY188" fmla="*/ 2229732 h 2708353"/>
                <a:gd name="connsiteX189" fmla="*/ 317837 w 2170695"/>
                <a:gd name="connsiteY189" fmla="*/ 2227543 h 2708353"/>
                <a:gd name="connsiteX190" fmla="*/ 315460 w 2170695"/>
                <a:gd name="connsiteY190" fmla="*/ 2224783 h 2708353"/>
                <a:gd name="connsiteX191" fmla="*/ 313178 w 2170695"/>
                <a:gd name="connsiteY191" fmla="*/ 2222022 h 2708353"/>
                <a:gd name="connsiteX192" fmla="*/ 311087 w 2170695"/>
                <a:gd name="connsiteY192" fmla="*/ 2219737 h 2708353"/>
                <a:gd name="connsiteX193" fmla="*/ 308900 w 2170695"/>
                <a:gd name="connsiteY193" fmla="*/ 2217167 h 2708353"/>
                <a:gd name="connsiteX194" fmla="*/ 306904 w 2170695"/>
                <a:gd name="connsiteY194" fmla="*/ 2214597 h 2708353"/>
                <a:gd name="connsiteX195" fmla="*/ 304622 w 2170695"/>
                <a:gd name="connsiteY195" fmla="*/ 2211837 h 2708353"/>
                <a:gd name="connsiteX196" fmla="*/ 301770 w 2170695"/>
                <a:gd name="connsiteY196" fmla="*/ 2208124 h 2708353"/>
                <a:gd name="connsiteX197" fmla="*/ 299393 w 2170695"/>
                <a:gd name="connsiteY197" fmla="*/ 2204602 h 2708353"/>
                <a:gd name="connsiteX198" fmla="*/ 297207 w 2170695"/>
                <a:gd name="connsiteY198" fmla="*/ 2201841 h 2708353"/>
                <a:gd name="connsiteX199" fmla="*/ 294830 w 2170695"/>
                <a:gd name="connsiteY199" fmla="*/ 2198986 h 2708353"/>
                <a:gd name="connsiteX200" fmla="*/ 292738 w 2170695"/>
                <a:gd name="connsiteY200" fmla="*/ 2196321 h 2708353"/>
                <a:gd name="connsiteX201" fmla="*/ 290742 w 2170695"/>
                <a:gd name="connsiteY201" fmla="*/ 2193941 h 2708353"/>
                <a:gd name="connsiteX202" fmla="*/ 288270 w 2170695"/>
                <a:gd name="connsiteY202" fmla="*/ 2190514 h 2708353"/>
                <a:gd name="connsiteX203" fmla="*/ 285608 w 2170695"/>
                <a:gd name="connsiteY203" fmla="*/ 2186706 h 2708353"/>
                <a:gd name="connsiteX204" fmla="*/ 283232 w 2170695"/>
                <a:gd name="connsiteY204" fmla="*/ 2183660 h 2708353"/>
                <a:gd name="connsiteX205" fmla="*/ 281045 w 2170695"/>
                <a:gd name="connsiteY205" fmla="*/ 2180995 h 2708353"/>
                <a:gd name="connsiteX206" fmla="*/ 278763 w 2170695"/>
                <a:gd name="connsiteY206" fmla="*/ 2178329 h 2708353"/>
                <a:gd name="connsiteX207" fmla="*/ 276862 w 2170695"/>
                <a:gd name="connsiteY207" fmla="*/ 2176140 h 2708353"/>
                <a:gd name="connsiteX208" fmla="*/ 274675 w 2170695"/>
                <a:gd name="connsiteY208" fmla="*/ 2173760 h 2708353"/>
                <a:gd name="connsiteX209" fmla="*/ 272013 w 2170695"/>
                <a:gd name="connsiteY209" fmla="*/ 2170809 h 2708353"/>
                <a:gd name="connsiteX210" fmla="*/ 269637 w 2170695"/>
                <a:gd name="connsiteY210" fmla="*/ 2167478 h 2708353"/>
                <a:gd name="connsiteX211" fmla="*/ 267070 w 2170695"/>
                <a:gd name="connsiteY211" fmla="*/ 2163765 h 2708353"/>
                <a:gd name="connsiteX212" fmla="*/ 264883 w 2170695"/>
                <a:gd name="connsiteY212" fmla="*/ 2161005 h 2708353"/>
                <a:gd name="connsiteX213" fmla="*/ 262887 w 2170695"/>
                <a:gd name="connsiteY213" fmla="*/ 2158149 h 2708353"/>
                <a:gd name="connsiteX214" fmla="*/ 260795 w 2170695"/>
                <a:gd name="connsiteY214" fmla="*/ 2155198 h 2708353"/>
                <a:gd name="connsiteX215" fmla="*/ 258704 w 2170695"/>
                <a:gd name="connsiteY215" fmla="*/ 2152342 h 2708353"/>
                <a:gd name="connsiteX216" fmla="*/ 256042 w 2170695"/>
                <a:gd name="connsiteY216" fmla="*/ 2148249 h 2708353"/>
                <a:gd name="connsiteX217" fmla="*/ 253475 w 2170695"/>
                <a:gd name="connsiteY217" fmla="*/ 2144537 h 2708353"/>
                <a:gd name="connsiteX218" fmla="*/ 251574 w 2170695"/>
                <a:gd name="connsiteY218" fmla="*/ 2141967 h 2708353"/>
                <a:gd name="connsiteX219" fmla="*/ 249387 w 2170695"/>
                <a:gd name="connsiteY219" fmla="*/ 2139111 h 2708353"/>
                <a:gd name="connsiteX220" fmla="*/ 246820 w 2170695"/>
                <a:gd name="connsiteY220" fmla="*/ 2135398 h 2708353"/>
                <a:gd name="connsiteX221" fmla="*/ 244349 w 2170695"/>
                <a:gd name="connsiteY221" fmla="*/ 2131686 h 2708353"/>
                <a:gd name="connsiteX222" fmla="*/ 242067 w 2170695"/>
                <a:gd name="connsiteY222" fmla="*/ 2128354 h 2708353"/>
                <a:gd name="connsiteX223" fmla="*/ 239975 w 2170695"/>
                <a:gd name="connsiteY223" fmla="*/ 2125403 h 2708353"/>
                <a:gd name="connsiteX224" fmla="*/ 237979 w 2170695"/>
                <a:gd name="connsiteY224" fmla="*/ 2122833 h 2708353"/>
                <a:gd name="connsiteX225" fmla="*/ 235412 w 2170695"/>
                <a:gd name="connsiteY225" fmla="*/ 2119311 h 2708353"/>
                <a:gd name="connsiteX226" fmla="*/ 232750 w 2170695"/>
                <a:gd name="connsiteY226" fmla="*/ 2115313 h 2708353"/>
                <a:gd name="connsiteX227" fmla="*/ 230659 w 2170695"/>
                <a:gd name="connsiteY227" fmla="*/ 2112267 h 2708353"/>
                <a:gd name="connsiteX228" fmla="*/ 228472 w 2170695"/>
                <a:gd name="connsiteY228" fmla="*/ 2109125 h 2708353"/>
                <a:gd name="connsiteX229" fmla="*/ 226000 w 2170695"/>
                <a:gd name="connsiteY229" fmla="*/ 2105223 h 2708353"/>
                <a:gd name="connsiteX230" fmla="*/ 223719 w 2170695"/>
                <a:gd name="connsiteY230" fmla="*/ 2101320 h 2708353"/>
                <a:gd name="connsiteX231" fmla="*/ 221437 w 2170695"/>
                <a:gd name="connsiteY231" fmla="*/ 2097988 h 2708353"/>
                <a:gd name="connsiteX232" fmla="*/ 219536 w 2170695"/>
                <a:gd name="connsiteY232" fmla="*/ 2095513 h 2708353"/>
                <a:gd name="connsiteX233" fmla="*/ 216874 w 2170695"/>
                <a:gd name="connsiteY233" fmla="*/ 2091801 h 2708353"/>
                <a:gd name="connsiteX234" fmla="*/ 214877 w 2170695"/>
                <a:gd name="connsiteY234" fmla="*/ 2088659 h 2708353"/>
                <a:gd name="connsiteX235" fmla="*/ 212215 w 2170695"/>
                <a:gd name="connsiteY235" fmla="*/ 2084376 h 2708353"/>
                <a:gd name="connsiteX236" fmla="*/ 210029 w 2170695"/>
                <a:gd name="connsiteY236" fmla="*/ 2081044 h 2708353"/>
                <a:gd name="connsiteX237" fmla="*/ 207842 w 2170695"/>
                <a:gd name="connsiteY237" fmla="*/ 2077522 h 2708353"/>
                <a:gd name="connsiteX238" fmla="*/ 205275 w 2170695"/>
                <a:gd name="connsiteY238" fmla="*/ 2073238 h 2708353"/>
                <a:gd name="connsiteX239" fmla="*/ 203184 w 2170695"/>
                <a:gd name="connsiteY239" fmla="*/ 2070002 h 2708353"/>
                <a:gd name="connsiteX240" fmla="*/ 201282 w 2170695"/>
                <a:gd name="connsiteY240" fmla="*/ 2066670 h 2708353"/>
                <a:gd name="connsiteX241" fmla="*/ 198716 w 2170695"/>
                <a:gd name="connsiteY241" fmla="*/ 2062672 h 2708353"/>
                <a:gd name="connsiteX242" fmla="*/ 196244 w 2170695"/>
                <a:gd name="connsiteY242" fmla="*/ 2058960 h 2708353"/>
                <a:gd name="connsiteX243" fmla="*/ 193962 w 2170695"/>
                <a:gd name="connsiteY243" fmla="*/ 2055152 h 2708353"/>
                <a:gd name="connsiteX244" fmla="*/ 191395 w 2170695"/>
                <a:gd name="connsiteY244" fmla="*/ 2050583 h 2708353"/>
                <a:gd name="connsiteX245" fmla="*/ 189494 w 2170695"/>
                <a:gd name="connsiteY245" fmla="*/ 2047251 h 2708353"/>
                <a:gd name="connsiteX246" fmla="*/ 188068 w 2170695"/>
                <a:gd name="connsiteY246" fmla="*/ 2044300 h 2708353"/>
                <a:gd name="connsiteX247" fmla="*/ 184836 w 2170695"/>
                <a:gd name="connsiteY247" fmla="*/ 2038684 h 2708353"/>
                <a:gd name="connsiteX248" fmla="*/ 182744 w 2170695"/>
                <a:gd name="connsiteY248" fmla="*/ 2035067 h 2708353"/>
                <a:gd name="connsiteX249" fmla="*/ 180272 w 2170695"/>
                <a:gd name="connsiteY249" fmla="*/ 2030497 h 2708353"/>
                <a:gd name="connsiteX250" fmla="*/ 177896 w 2170695"/>
                <a:gd name="connsiteY250" fmla="*/ 2026500 h 2708353"/>
                <a:gd name="connsiteX251" fmla="*/ 175614 w 2170695"/>
                <a:gd name="connsiteY251" fmla="*/ 2022311 h 2708353"/>
                <a:gd name="connsiteX252" fmla="*/ 173142 w 2170695"/>
                <a:gd name="connsiteY252" fmla="*/ 2018218 h 2708353"/>
                <a:gd name="connsiteX253" fmla="*/ 170861 w 2170695"/>
                <a:gd name="connsiteY253" fmla="*/ 2015267 h 2708353"/>
                <a:gd name="connsiteX254" fmla="*/ 168769 w 2170695"/>
                <a:gd name="connsiteY254" fmla="*/ 2011745 h 2708353"/>
                <a:gd name="connsiteX255" fmla="*/ 166392 w 2170695"/>
                <a:gd name="connsiteY255" fmla="*/ 2007461 h 2708353"/>
                <a:gd name="connsiteX256" fmla="*/ 164206 w 2170695"/>
                <a:gd name="connsiteY256" fmla="*/ 2003749 h 2708353"/>
                <a:gd name="connsiteX257" fmla="*/ 161924 w 2170695"/>
                <a:gd name="connsiteY257" fmla="*/ 1999275 h 2708353"/>
                <a:gd name="connsiteX258" fmla="*/ 159547 w 2170695"/>
                <a:gd name="connsiteY258" fmla="*/ 1994515 h 2708353"/>
                <a:gd name="connsiteX259" fmla="*/ 157171 w 2170695"/>
                <a:gd name="connsiteY259" fmla="*/ 1989851 h 2708353"/>
                <a:gd name="connsiteX260" fmla="*/ 154889 w 2170695"/>
                <a:gd name="connsiteY260" fmla="*/ 1985091 h 2708353"/>
                <a:gd name="connsiteX261" fmla="*/ 152607 w 2170695"/>
                <a:gd name="connsiteY261" fmla="*/ 1980332 h 2708353"/>
                <a:gd name="connsiteX262" fmla="*/ 150421 w 2170695"/>
                <a:gd name="connsiteY262" fmla="*/ 1976048 h 2708353"/>
                <a:gd name="connsiteX263" fmla="*/ 148234 w 2170695"/>
                <a:gd name="connsiteY263" fmla="*/ 1972145 h 2708353"/>
                <a:gd name="connsiteX264" fmla="*/ 145857 w 2170695"/>
                <a:gd name="connsiteY264" fmla="*/ 1967862 h 2708353"/>
                <a:gd name="connsiteX265" fmla="*/ 143386 w 2170695"/>
                <a:gd name="connsiteY265" fmla="*/ 1963197 h 2708353"/>
                <a:gd name="connsiteX266" fmla="*/ 140914 w 2170695"/>
                <a:gd name="connsiteY266" fmla="*/ 1958343 h 2708353"/>
                <a:gd name="connsiteX267" fmla="*/ 139393 w 2170695"/>
                <a:gd name="connsiteY267" fmla="*/ 1956153 h 2708353"/>
                <a:gd name="connsiteX268" fmla="*/ 136446 w 2170695"/>
                <a:gd name="connsiteY268" fmla="*/ 1949299 h 2708353"/>
                <a:gd name="connsiteX269" fmla="*/ 134259 w 2170695"/>
                <a:gd name="connsiteY269" fmla="*/ 1944635 h 2708353"/>
                <a:gd name="connsiteX270" fmla="*/ 131882 w 2170695"/>
                <a:gd name="connsiteY270" fmla="*/ 1940161 h 2708353"/>
                <a:gd name="connsiteX271" fmla="*/ 129601 w 2170695"/>
                <a:gd name="connsiteY271" fmla="*/ 1935592 h 2708353"/>
                <a:gd name="connsiteX272" fmla="*/ 127509 w 2170695"/>
                <a:gd name="connsiteY272" fmla="*/ 1931023 h 2708353"/>
                <a:gd name="connsiteX273" fmla="*/ 125418 w 2170695"/>
                <a:gd name="connsiteY273" fmla="*/ 1926358 h 2708353"/>
                <a:gd name="connsiteX274" fmla="*/ 122661 w 2170695"/>
                <a:gd name="connsiteY274" fmla="*/ 1920266 h 2708353"/>
                <a:gd name="connsiteX275" fmla="*/ 120664 w 2170695"/>
                <a:gd name="connsiteY275" fmla="*/ 1915316 h 2708353"/>
                <a:gd name="connsiteX276" fmla="*/ 118953 w 2170695"/>
                <a:gd name="connsiteY276" fmla="*/ 1910842 h 2708353"/>
                <a:gd name="connsiteX277" fmla="*/ 115911 w 2170695"/>
                <a:gd name="connsiteY277" fmla="*/ 1904465 h 2708353"/>
                <a:gd name="connsiteX278" fmla="*/ 113914 w 2170695"/>
                <a:gd name="connsiteY278" fmla="*/ 1900086 h 2708353"/>
                <a:gd name="connsiteX279" fmla="*/ 111633 w 2170695"/>
                <a:gd name="connsiteY279" fmla="*/ 1895041 h 2708353"/>
                <a:gd name="connsiteX280" fmla="*/ 109256 w 2170695"/>
                <a:gd name="connsiteY280" fmla="*/ 1889519 h 2708353"/>
                <a:gd name="connsiteX281" fmla="*/ 106879 w 2170695"/>
                <a:gd name="connsiteY281" fmla="*/ 1883999 h 2708353"/>
                <a:gd name="connsiteX282" fmla="*/ 104503 w 2170695"/>
                <a:gd name="connsiteY282" fmla="*/ 1878477 h 2708353"/>
                <a:gd name="connsiteX283" fmla="*/ 102221 w 2170695"/>
                <a:gd name="connsiteY283" fmla="*/ 1872480 h 2708353"/>
                <a:gd name="connsiteX284" fmla="*/ 99939 w 2170695"/>
                <a:gd name="connsiteY284" fmla="*/ 1866578 h 2708353"/>
                <a:gd name="connsiteX285" fmla="*/ 97848 w 2170695"/>
                <a:gd name="connsiteY285" fmla="*/ 1861819 h 2708353"/>
                <a:gd name="connsiteX286" fmla="*/ 95471 w 2170695"/>
                <a:gd name="connsiteY286" fmla="*/ 1856583 h 2708353"/>
                <a:gd name="connsiteX287" fmla="*/ 92999 w 2170695"/>
                <a:gd name="connsiteY287" fmla="*/ 1850301 h 2708353"/>
                <a:gd name="connsiteX288" fmla="*/ 90052 w 2170695"/>
                <a:gd name="connsiteY288" fmla="*/ 1843161 h 2708353"/>
                <a:gd name="connsiteX289" fmla="*/ 88816 w 2170695"/>
                <a:gd name="connsiteY289" fmla="*/ 1840211 h 2708353"/>
                <a:gd name="connsiteX290" fmla="*/ 86059 w 2170695"/>
                <a:gd name="connsiteY290" fmla="*/ 1832310 h 2708353"/>
                <a:gd name="connsiteX291" fmla="*/ 84158 w 2170695"/>
                <a:gd name="connsiteY291" fmla="*/ 1827741 h 2708353"/>
                <a:gd name="connsiteX292" fmla="*/ 81401 w 2170695"/>
                <a:gd name="connsiteY292" fmla="*/ 1819840 h 2708353"/>
                <a:gd name="connsiteX293" fmla="*/ 79309 w 2170695"/>
                <a:gd name="connsiteY293" fmla="*/ 1813652 h 2708353"/>
                <a:gd name="connsiteX294" fmla="*/ 77028 w 2170695"/>
                <a:gd name="connsiteY294" fmla="*/ 1806608 h 2708353"/>
                <a:gd name="connsiteX295" fmla="*/ 74746 w 2170695"/>
                <a:gd name="connsiteY295" fmla="*/ 1799754 h 2708353"/>
                <a:gd name="connsiteX296" fmla="*/ 72465 w 2170695"/>
                <a:gd name="connsiteY296" fmla="*/ 1792901 h 2708353"/>
                <a:gd name="connsiteX297" fmla="*/ 70278 w 2170695"/>
                <a:gd name="connsiteY297" fmla="*/ 1786523 h 2708353"/>
                <a:gd name="connsiteX298" fmla="*/ 67901 w 2170695"/>
                <a:gd name="connsiteY298" fmla="*/ 1780526 h 2708353"/>
                <a:gd name="connsiteX299" fmla="*/ 66000 w 2170695"/>
                <a:gd name="connsiteY299" fmla="*/ 1776718 h 2708353"/>
                <a:gd name="connsiteX300" fmla="*/ 63053 w 2170695"/>
                <a:gd name="connsiteY300" fmla="*/ 1766437 h 2708353"/>
                <a:gd name="connsiteX301" fmla="*/ 60771 w 2170695"/>
                <a:gd name="connsiteY301" fmla="*/ 1759393 h 2708353"/>
                <a:gd name="connsiteX302" fmla="*/ 58014 w 2170695"/>
                <a:gd name="connsiteY302" fmla="*/ 1750445 h 2708353"/>
                <a:gd name="connsiteX303" fmla="*/ 56303 w 2170695"/>
                <a:gd name="connsiteY303" fmla="*/ 1744163 h 2708353"/>
                <a:gd name="connsiteX304" fmla="*/ 54116 w 2170695"/>
                <a:gd name="connsiteY304" fmla="*/ 1735881 h 2708353"/>
                <a:gd name="connsiteX305" fmla="*/ 51074 w 2170695"/>
                <a:gd name="connsiteY305" fmla="*/ 1724173 h 2708353"/>
                <a:gd name="connsiteX306" fmla="*/ 49173 w 2170695"/>
                <a:gd name="connsiteY306" fmla="*/ 1718366 h 2708353"/>
                <a:gd name="connsiteX307" fmla="*/ 46986 w 2170695"/>
                <a:gd name="connsiteY307" fmla="*/ 1710846 h 2708353"/>
                <a:gd name="connsiteX308" fmla="*/ 44229 w 2170695"/>
                <a:gd name="connsiteY308" fmla="*/ 1702659 h 2708353"/>
                <a:gd name="connsiteX309" fmla="*/ 41852 w 2170695"/>
                <a:gd name="connsiteY309" fmla="*/ 1692760 h 2708353"/>
                <a:gd name="connsiteX310" fmla="*/ 39951 w 2170695"/>
                <a:gd name="connsiteY310" fmla="*/ 1685525 h 2708353"/>
                <a:gd name="connsiteX311" fmla="*/ 37194 w 2170695"/>
                <a:gd name="connsiteY311" fmla="*/ 1672960 h 2708353"/>
                <a:gd name="connsiteX312" fmla="*/ 35103 w 2170695"/>
                <a:gd name="connsiteY312" fmla="*/ 1664297 h 2708353"/>
                <a:gd name="connsiteX313" fmla="*/ 33201 w 2170695"/>
                <a:gd name="connsiteY313" fmla="*/ 1656587 h 2708353"/>
                <a:gd name="connsiteX314" fmla="*/ 30634 w 2170695"/>
                <a:gd name="connsiteY314" fmla="*/ 1644974 h 2708353"/>
                <a:gd name="connsiteX315" fmla="*/ 28543 w 2170695"/>
                <a:gd name="connsiteY315" fmla="*/ 1635931 h 2708353"/>
                <a:gd name="connsiteX316" fmla="*/ 26832 w 2170695"/>
                <a:gd name="connsiteY316" fmla="*/ 1627363 h 2708353"/>
                <a:gd name="connsiteX317" fmla="*/ 23694 w 2170695"/>
                <a:gd name="connsiteY317" fmla="*/ 1612133 h 2708353"/>
                <a:gd name="connsiteX318" fmla="*/ 21128 w 2170695"/>
                <a:gd name="connsiteY318" fmla="*/ 1597569 h 2708353"/>
                <a:gd name="connsiteX319" fmla="*/ 19226 w 2170695"/>
                <a:gd name="connsiteY319" fmla="*/ 1587002 h 2708353"/>
                <a:gd name="connsiteX320" fmla="*/ 16754 w 2170695"/>
                <a:gd name="connsiteY320" fmla="*/ 1571867 h 2708353"/>
                <a:gd name="connsiteX321" fmla="*/ 14378 w 2170695"/>
                <a:gd name="connsiteY321" fmla="*/ 1557207 h 2708353"/>
                <a:gd name="connsiteX322" fmla="*/ 12857 w 2170695"/>
                <a:gd name="connsiteY322" fmla="*/ 1545213 h 2708353"/>
                <a:gd name="connsiteX323" fmla="*/ 9529 w 2170695"/>
                <a:gd name="connsiteY323" fmla="*/ 1518941 h 2708353"/>
                <a:gd name="connsiteX324" fmla="*/ 7057 w 2170695"/>
                <a:gd name="connsiteY324" fmla="*/ 1502472 h 2708353"/>
                <a:gd name="connsiteX325" fmla="*/ 4871 w 2170695"/>
                <a:gd name="connsiteY325" fmla="*/ 1476580 h 2708353"/>
                <a:gd name="connsiteX326" fmla="*/ 2969 w 2170695"/>
                <a:gd name="connsiteY326" fmla="*/ 1454401 h 2708353"/>
                <a:gd name="connsiteX327" fmla="*/ 1924 w 2170695"/>
                <a:gd name="connsiteY327" fmla="*/ 1445263 h 2708353"/>
                <a:gd name="connsiteX328" fmla="*/ 1068 w 2170695"/>
                <a:gd name="connsiteY328" fmla="*/ 1433935 h 2708353"/>
                <a:gd name="connsiteX329" fmla="*/ 688 w 2170695"/>
                <a:gd name="connsiteY329" fmla="*/ 1417752 h 2708353"/>
                <a:gd name="connsiteX330" fmla="*/ 308 w 2170695"/>
                <a:gd name="connsiteY330" fmla="*/ 1388338 h 2708353"/>
                <a:gd name="connsiteX331" fmla="*/ 2019 w 2170695"/>
                <a:gd name="connsiteY331" fmla="*/ 1262305 h 2708353"/>
                <a:gd name="connsiteX332" fmla="*/ 2684 w 2170695"/>
                <a:gd name="connsiteY332" fmla="*/ 1257546 h 2708353"/>
                <a:gd name="connsiteX333" fmla="*/ 3255 w 2170695"/>
                <a:gd name="connsiteY333" fmla="*/ 1252596 h 2708353"/>
                <a:gd name="connsiteX334" fmla="*/ 5156 w 2170695"/>
                <a:gd name="connsiteY334" fmla="*/ 1227561 h 2708353"/>
                <a:gd name="connsiteX335" fmla="*/ 7343 w 2170695"/>
                <a:gd name="connsiteY335" fmla="*/ 1204905 h 2708353"/>
                <a:gd name="connsiteX336" fmla="*/ 10004 w 2170695"/>
                <a:gd name="connsiteY336" fmla="*/ 1183868 h 2708353"/>
                <a:gd name="connsiteX337" fmla="*/ 10860 w 2170695"/>
                <a:gd name="connsiteY337" fmla="*/ 1173778 h 2708353"/>
                <a:gd name="connsiteX338" fmla="*/ 12286 w 2170695"/>
                <a:gd name="connsiteY338" fmla="*/ 1166353 h 2708353"/>
                <a:gd name="connsiteX339" fmla="*/ 14663 w 2170695"/>
                <a:gd name="connsiteY339" fmla="*/ 1148266 h 2708353"/>
                <a:gd name="connsiteX340" fmla="*/ 17610 w 2170695"/>
                <a:gd name="connsiteY340" fmla="*/ 1132846 h 2708353"/>
                <a:gd name="connsiteX341" fmla="*/ 19131 w 2170695"/>
                <a:gd name="connsiteY341" fmla="*/ 1123136 h 2708353"/>
                <a:gd name="connsiteX342" fmla="*/ 21508 w 2170695"/>
                <a:gd name="connsiteY342" fmla="*/ 1108857 h 2708353"/>
                <a:gd name="connsiteX343" fmla="*/ 23789 w 2170695"/>
                <a:gd name="connsiteY343" fmla="*/ 1095911 h 2708353"/>
                <a:gd name="connsiteX344" fmla="*/ 26737 w 2170695"/>
                <a:gd name="connsiteY344" fmla="*/ 1080395 h 2708353"/>
                <a:gd name="connsiteX345" fmla="*/ 28448 w 2170695"/>
                <a:gd name="connsiteY345" fmla="*/ 1073351 h 2708353"/>
                <a:gd name="connsiteX346" fmla="*/ 30349 w 2170695"/>
                <a:gd name="connsiteY346" fmla="*/ 1064403 h 2708353"/>
                <a:gd name="connsiteX347" fmla="*/ 32821 w 2170695"/>
                <a:gd name="connsiteY347" fmla="*/ 1054122 h 2708353"/>
                <a:gd name="connsiteX348" fmla="*/ 36148 w 2170695"/>
                <a:gd name="connsiteY348" fmla="*/ 1040415 h 2708353"/>
                <a:gd name="connsiteX349" fmla="*/ 37669 w 2170695"/>
                <a:gd name="connsiteY349" fmla="*/ 1032609 h 2708353"/>
                <a:gd name="connsiteX350" fmla="*/ 38905 w 2170695"/>
                <a:gd name="connsiteY350" fmla="*/ 1025470 h 2708353"/>
                <a:gd name="connsiteX351" fmla="*/ 40331 w 2170695"/>
                <a:gd name="connsiteY351" fmla="*/ 1021567 h 2708353"/>
                <a:gd name="connsiteX352" fmla="*/ 42043 w 2170695"/>
                <a:gd name="connsiteY352" fmla="*/ 1013952 h 2708353"/>
                <a:gd name="connsiteX353" fmla="*/ 43944 w 2170695"/>
                <a:gd name="connsiteY353" fmla="*/ 1006051 h 2708353"/>
                <a:gd name="connsiteX354" fmla="*/ 47081 w 2170695"/>
                <a:gd name="connsiteY354" fmla="*/ 996056 h 2708353"/>
                <a:gd name="connsiteX355" fmla="*/ 48983 w 2170695"/>
                <a:gd name="connsiteY355" fmla="*/ 990154 h 2708353"/>
                <a:gd name="connsiteX356" fmla="*/ 51454 w 2170695"/>
                <a:gd name="connsiteY356" fmla="*/ 980921 h 2708353"/>
                <a:gd name="connsiteX357" fmla="*/ 53071 w 2170695"/>
                <a:gd name="connsiteY357" fmla="*/ 974638 h 2708353"/>
                <a:gd name="connsiteX358" fmla="*/ 56018 w 2170695"/>
                <a:gd name="connsiteY358" fmla="*/ 964452 h 2708353"/>
                <a:gd name="connsiteX359" fmla="*/ 58299 w 2170695"/>
                <a:gd name="connsiteY359" fmla="*/ 955885 h 2708353"/>
                <a:gd name="connsiteX360" fmla="*/ 60486 w 2170695"/>
                <a:gd name="connsiteY360" fmla="*/ 948460 h 2708353"/>
                <a:gd name="connsiteX361" fmla="*/ 62577 w 2170695"/>
                <a:gd name="connsiteY361" fmla="*/ 942178 h 2708353"/>
                <a:gd name="connsiteX362" fmla="*/ 64859 w 2170695"/>
                <a:gd name="connsiteY362" fmla="*/ 935419 h 2708353"/>
                <a:gd name="connsiteX363" fmla="*/ 67141 w 2170695"/>
                <a:gd name="connsiteY363" fmla="*/ 928470 h 2708353"/>
                <a:gd name="connsiteX364" fmla="*/ 69422 w 2170695"/>
                <a:gd name="connsiteY364" fmla="*/ 922283 h 2708353"/>
                <a:gd name="connsiteX365" fmla="*/ 71989 w 2170695"/>
                <a:gd name="connsiteY365" fmla="*/ 915619 h 2708353"/>
                <a:gd name="connsiteX366" fmla="*/ 74271 w 2170695"/>
                <a:gd name="connsiteY366" fmla="*/ 908766 h 2708353"/>
                <a:gd name="connsiteX367" fmla="*/ 76457 w 2170695"/>
                <a:gd name="connsiteY367" fmla="*/ 902197 h 2708353"/>
                <a:gd name="connsiteX368" fmla="*/ 78739 w 2170695"/>
                <a:gd name="connsiteY368" fmla="*/ 895153 h 2708353"/>
                <a:gd name="connsiteX369" fmla="*/ 81211 w 2170695"/>
                <a:gd name="connsiteY369" fmla="*/ 888109 h 2708353"/>
                <a:gd name="connsiteX370" fmla="*/ 83112 w 2170695"/>
                <a:gd name="connsiteY370" fmla="*/ 883254 h 2708353"/>
                <a:gd name="connsiteX371" fmla="*/ 85869 w 2170695"/>
                <a:gd name="connsiteY371" fmla="*/ 875830 h 2708353"/>
                <a:gd name="connsiteX372" fmla="*/ 88151 w 2170695"/>
                <a:gd name="connsiteY372" fmla="*/ 869737 h 2708353"/>
                <a:gd name="connsiteX373" fmla="*/ 89767 w 2170695"/>
                <a:gd name="connsiteY373" fmla="*/ 864787 h 2708353"/>
                <a:gd name="connsiteX374" fmla="*/ 92524 w 2170695"/>
                <a:gd name="connsiteY374" fmla="*/ 858219 h 2708353"/>
                <a:gd name="connsiteX375" fmla="*/ 94806 w 2170695"/>
                <a:gd name="connsiteY375" fmla="*/ 852317 h 2708353"/>
                <a:gd name="connsiteX376" fmla="*/ 96992 w 2170695"/>
                <a:gd name="connsiteY376" fmla="*/ 846891 h 2708353"/>
                <a:gd name="connsiteX377" fmla="*/ 99559 w 2170695"/>
                <a:gd name="connsiteY377" fmla="*/ 841466 h 2708353"/>
                <a:gd name="connsiteX378" fmla="*/ 101936 w 2170695"/>
                <a:gd name="connsiteY378" fmla="*/ 835564 h 2708353"/>
                <a:gd name="connsiteX379" fmla="*/ 104122 w 2170695"/>
                <a:gd name="connsiteY379" fmla="*/ 830138 h 2708353"/>
                <a:gd name="connsiteX380" fmla="*/ 106404 w 2170695"/>
                <a:gd name="connsiteY380" fmla="*/ 824522 h 2708353"/>
                <a:gd name="connsiteX381" fmla="*/ 108496 w 2170695"/>
                <a:gd name="connsiteY381" fmla="*/ 819572 h 2708353"/>
                <a:gd name="connsiteX382" fmla="*/ 111157 w 2170695"/>
                <a:gd name="connsiteY382" fmla="*/ 813384 h 2708353"/>
                <a:gd name="connsiteX383" fmla="*/ 112488 w 2170695"/>
                <a:gd name="connsiteY383" fmla="*/ 810052 h 2708353"/>
                <a:gd name="connsiteX384" fmla="*/ 115626 w 2170695"/>
                <a:gd name="connsiteY384" fmla="*/ 803675 h 2708353"/>
                <a:gd name="connsiteX385" fmla="*/ 117147 w 2170695"/>
                <a:gd name="connsiteY385" fmla="*/ 799677 h 2708353"/>
                <a:gd name="connsiteX386" fmla="*/ 120284 w 2170695"/>
                <a:gd name="connsiteY386" fmla="*/ 793204 h 2708353"/>
                <a:gd name="connsiteX387" fmla="*/ 123326 w 2170695"/>
                <a:gd name="connsiteY387" fmla="*/ 786731 h 2708353"/>
                <a:gd name="connsiteX388" fmla="*/ 125037 w 2170695"/>
                <a:gd name="connsiteY388" fmla="*/ 782257 h 2708353"/>
                <a:gd name="connsiteX389" fmla="*/ 127224 w 2170695"/>
                <a:gd name="connsiteY389" fmla="*/ 777402 h 2708353"/>
                <a:gd name="connsiteX390" fmla="*/ 129316 w 2170695"/>
                <a:gd name="connsiteY390" fmla="*/ 772833 h 2708353"/>
                <a:gd name="connsiteX391" fmla="*/ 131977 w 2170695"/>
                <a:gd name="connsiteY391" fmla="*/ 766931 h 2708353"/>
                <a:gd name="connsiteX392" fmla="*/ 133974 w 2170695"/>
                <a:gd name="connsiteY392" fmla="*/ 763409 h 2708353"/>
                <a:gd name="connsiteX393" fmla="*/ 136446 w 2170695"/>
                <a:gd name="connsiteY393" fmla="*/ 759125 h 2708353"/>
                <a:gd name="connsiteX394" fmla="*/ 138727 w 2170695"/>
                <a:gd name="connsiteY394" fmla="*/ 754461 h 2708353"/>
                <a:gd name="connsiteX395" fmla="*/ 140914 w 2170695"/>
                <a:gd name="connsiteY395" fmla="*/ 749892 h 2708353"/>
                <a:gd name="connsiteX396" fmla="*/ 143196 w 2170695"/>
                <a:gd name="connsiteY396" fmla="*/ 745323 h 2708353"/>
                <a:gd name="connsiteX397" fmla="*/ 145572 w 2170695"/>
                <a:gd name="connsiteY397" fmla="*/ 740563 h 2708353"/>
                <a:gd name="connsiteX398" fmla="*/ 147759 w 2170695"/>
                <a:gd name="connsiteY398" fmla="*/ 736184 h 2708353"/>
                <a:gd name="connsiteX399" fmla="*/ 149945 w 2170695"/>
                <a:gd name="connsiteY399" fmla="*/ 731710 h 2708353"/>
                <a:gd name="connsiteX400" fmla="*/ 152227 w 2170695"/>
                <a:gd name="connsiteY400" fmla="*/ 727331 h 2708353"/>
                <a:gd name="connsiteX401" fmla="*/ 155174 w 2170695"/>
                <a:gd name="connsiteY401" fmla="*/ 721715 h 2708353"/>
                <a:gd name="connsiteX402" fmla="*/ 157076 w 2170695"/>
                <a:gd name="connsiteY402" fmla="*/ 717527 h 2708353"/>
                <a:gd name="connsiteX403" fmla="*/ 159072 w 2170695"/>
                <a:gd name="connsiteY403" fmla="*/ 713338 h 2708353"/>
                <a:gd name="connsiteX404" fmla="*/ 161734 w 2170695"/>
                <a:gd name="connsiteY404" fmla="*/ 708864 h 2708353"/>
                <a:gd name="connsiteX405" fmla="*/ 164301 w 2170695"/>
                <a:gd name="connsiteY405" fmla="*/ 704390 h 2708353"/>
                <a:gd name="connsiteX406" fmla="*/ 165917 w 2170695"/>
                <a:gd name="connsiteY406" fmla="*/ 701344 h 2708353"/>
                <a:gd name="connsiteX407" fmla="*/ 168294 w 2170695"/>
                <a:gd name="connsiteY407" fmla="*/ 697251 h 2708353"/>
                <a:gd name="connsiteX408" fmla="*/ 170670 w 2170695"/>
                <a:gd name="connsiteY408" fmla="*/ 692872 h 2708353"/>
                <a:gd name="connsiteX409" fmla="*/ 173047 w 2170695"/>
                <a:gd name="connsiteY409" fmla="*/ 688779 h 2708353"/>
                <a:gd name="connsiteX410" fmla="*/ 175614 w 2170695"/>
                <a:gd name="connsiteY410" fmla="*/ 685067 h 2708353"/>
                <a:gd name="connsiteX411" fmla="*/ 177896 w 2170695"/>
                <a:gd name="connsiteY411" fmla="*/ 681640 h 2708353"/>
                <a:gd name="connsiteX412" fmla="*/ 180082 w 2170695"/>
                <a:gd name="connsiteY412" fmla="*/ 677832 h 2708353"/>
                <a:gd name="connsiteX413" fmla="*/ 182459 w 2170695"/>
                <a:gd name="connsiteY413" fmla="*/ 673739 h 2708353"/>
                <a:gd name="connsiteX414" fmla="*/ 184455 w 2170695"/>
                <a:gd name="connsiteY414" fmla="*/ 669931 h 2708353"/>
                <a:gd name="connsiteX415" fmla="*/ 186737 w 2170695"/>
                <a:gd name="connsiteY415" fmla="*/ 665743 h 2708353"/>
                <a:gd name="connsiteX416" fmla="*/ 189114 w 2170695"/>
                <a:gd name="connsiteY416" fmla="*/ 661459 h 2708353"/>
                <a:gd name="connsiteX417" fmla="*/ 191395 w 2170695"/>
                <a:gd name="connsiteY417" fmla="*/ 657461 h 2708353"/>
                <a:gd name="connsiteX418" fmla="*/ 193867 w 2170695"/>
                <a:gd name="connsiteY418" fmla="*/ 652987 h 2708353"/>
                <a:gd name="connsiteX419" fmla="*/ 196054 w 2170695"/>
                <a:gd name="connsiteY419" fmla="*/ 649180 h 2708353"/>
                <a:gd name="connsiteX420" fmla="*/ 198145 w 2170695"/>
                <a:gd name="connsiteY420" fmla="*/ 646229 h 2708353"/>
                <a:gd name="connsiteX421" fmla="*/ 200617 w 2170695"/>
                <a:gd name="connsiteY421" fmla="*/ 642516 h 2708353"/>
                <a:gd name="connsiteX422" fmla="*/ 202994 w 2170695"/>
                <a:gd name="connsiteY422" fmla="*/ 638613 h 2708353"/>
                <a:gd name="connsiteX423" fmla="*/ 205085 w 2170695"/>
                <a:gd name="connsiteY423" fmla="*/ 635186 h 2708353"/>
                <a:gd name="connsiteX424" fmla="*/ 207557 w 2170695"/>
                <a:gd name="connsiteY424" fmla="*/ 631379 h 2708353"/>
                <a:gd name="connsiteX425" fmla="*/ 210124 w 2170695"/>
                <a:gd name="connsiteY425" fmla="*/ 627190 h 2708353"/>
                <a:gd name="connsiteX426" fmla="*/ 212215 w 2170695"/>
                <a:gd name="connsiteY426" fmla="*/ 623573 h 2708353"/>
                <a:gd name="connsiteX427" fmla="*/ 214402 w 2170695"/>
                <a:gd name="connsiteY427" fmla="*/ 620337 h 2708353"/>
                <a:gd name="connsiteX428" fmla="*/ 216779 w 2170695"/>
                <a:gd name="connsiteY428" fmla="*/ 616719 h 2708353"/>
                <a:gd name="connsiteX429" fmla="*/ 219155 w 2170695"/>
                <a:gd name="connsiteY429" fmla="*/ 612721 h 2708353"/>
                <a:gd name="connsiteX430" fmla="*/ 221247 w 2170695"/>
                <a:gd name="connsiteY430" fmla="*/ 609390 h 2708353"/>
                <a:gd name="connsiteX431" fmla="*/ 223433 w 2170695"/>
                <a:gd name="connsiteY431" fmla="*/ 606915 h 2708353"/>
                <a:gd name="connsiteX432" fmla="*/ 226095 w 2170695"/>
                <a:gd name="connsiteY432" fmla="*/ 603583 h 2708353"/>
                <a:gd name="connsiteX433" fmla="*/ 228567 w 2170695"/>
                <a:gd name="connsiteY433" fmla="*/ 599680 h 2708353"/>
                <a:gd name="connsiteX434" fmla="*/ 230564 w 2170695"/>
                <a:gd name="connsiteY434" fmla="*/ 596444 h 2708353"/>
                <a:gd name="connsiteX435" fmla="*/ 232655 w 2170695"/>
                <a:gd name="connsiteY435" fmla="*/ 593302 h 2708353"/>
                <a:gd name="connsiteX436" fmla="*/ 234937 w 2170695"/>
                <a:gd name="connsiteY436" fmla="*/ 590351 h 2708353"/>
                <a:gd name="connsiteX437" fmla="*/ 237028 w 2170695"/>
                <a:gd name="connsiteY437" fmla="*/ 587305 h 2708353"/>
                <a:gd name="connsiteX438" fmla="*/ 239690 w 2170695"/>
                <a:gd name="connsiteY438" fmla="*/ 583307 h 2708353"/>
                <a:gd name="connsiteX439" fmla="*/ 242067 w 2170695"/>
                <a:gd name="connsiteY439" fmla="*/ 579880 h 2708353"/>
                <a:gd name="connsiteX440" fmla="*/ 244253 w 2170695"/>
                <a:gd name="connsiteY440" fmla="*/ 576834 h 2708353"/>
                <a:gd name="connsiteX441" fmla="*/ 246345 w 2170695"/>
                <a:gd name="connsiteY441" fmla="*/ 573979 h 2708353"/>
                <a:gd name="connsiteX442" fmla="*/ 248817 w 2170695"/>
                <a:gd name="connsiteY442" fmla="*/ 570361 h 2708353"/>
                <a:gd name="connsiteX443" fmla="*/ 251384 w 2170695"/>
                <a:gd name="connsiteY443" fmla="*/ 566554 h 2708353"/>
                <a:gd name="connsiteX444" fmla="*/ 253665 w 2170695"/>
                <a:gd name="connsiteY444" fmla="*/ 563317 h 2708353"/>
                <a:gd name="connsiteX445" fmla="*/ 255947 w 2170695"/>
                <a:gd name="connsiteY445" fmla="*/ 559985 h 2708353"/>
                <a:gd name="connsiteX446" fmla="*/ 258133 w 2170695"/>
                <a:gd name="connsiteY446" fmla="*/ 556844 h 2708353"/>
                <a:gd name="connsiteX447" fmla="*/ 260605 w 2170695"/>
                <a:gd name="connsiteY447" fmla="*/ 553227 h 2708353"/>
                <a:gd name="connsiteX448" fmla="*/ 262697 w 2170695"/>
                <a:gd name="connsiteY448" fmla="*/ 550181 h 2708353"/>
                <a:gd name="connsiteX449" fmla="*/ 265264 w 2170695"/>
                <a:gd name="connsiteY449" fmla="*/ 546659 h 2708353"/>
                <a:gd name="connsiteX450" fmla="*/ 267165 w 2170695"/>
                <a:gd name="connsiteY450" fmla="*/ 544089 h 2708353"/>
                <a:gd name="connsiteX451" fmla="*/ 269066 w 2170695"/>
                <a:gd name="connsiteY451" fmla="*/ 541328 h 2708353"/>
                <a:gd name="connsiteX452" fmla="*/ 272204 w 2170695"/>
                <a:gd name="connsiteY452" fmla="*/ 537044 h 2708353"/>
                <a:gd name="connsiteX453" fmla="*/ 274485 w 2170695"/>
                <a:gd name="connsiteY453" fmla="*/ 534189 h 2708353"/>
                <a:gd name="connsiteX454" fmla="*/ 276387 w 2170695"/>
                <a:gd name="connsiteY454" fmla="*/ 531904 h 2708353"/>
                <a:gd name="connsiteX455" fmla="*/ 278858 w 2170695"/>
                <a:gd name="connsiteY455" fmla="*/ 529144 h 2708353"/>
                <a:gd name="connsiteX456" fmla="*/ 281330 w 2170695"/>
                <a:gd name="connsiteY456" fmla="*/ 526573 h 2708353"/>
                <a:gd name="connsiteX457" fmla="*/ 283422 w 2170695"/>
                <a:gd name="connsiteY457" fmla="*/ 524194 h 2708353"/>
                <a:gd name="connsiteX458" fmla="*/ 285608 w 2170695"/>
                <a:gd name="connsiteY458" fmla="*/ 521528 h 2708353"/>
                <a:gd name="connsiteX459" fmla="*/ 287700 w 2170695"/>
                <a:gd name="connsiteY459" fmla="*/ 518768 h 2708353"/>
                <a:gd name="connsiteX460" fmla="*/ 289981 w 2170695"/>
                <a:gd name="connsiteY460" fmla="*/ 515722 h 2708353"/>
                <a:gd name="connsiteX461" fmla="*/ 292738 w 2170695"/>
                <a:gd name="connsiteY461" fmla="*/ 511914 h 2708353"/>
                <a:gd name="connsiteX462" fmla="*/ 295020 w 2170695"/>
                <a:gd name="connsiteY462" fmla="*/ 508677 h 2708353"/>
                <a:gd name="connsiteX463" fmla="*/ 296921 w 2170695"/>
                <a:gd name="connsiteY463" fmla="*/ 506203 h 2708353"/>
                <a:gd name="connsiteX464" fmla="*/ 299013 w 2170695"/>
                <a:gd name="connsiteY464" fmla="*/ 503823 h 2708353"/>
                <a:gd name="connsiteX465" fmla="*/ 301295 w 2170695"/>
                <a:gd name="connsiteY465" fmla="*/ 500967 h 2708353"/>
                <a:gd name="connsiteX466" fmla="*/ 303671 w 2170695"/>
                <a:gd name="connsiteY466" fmla="*/ 497826 h 2708353"/>
                <a:gd name="connsiteX467" fmla="*/ 306523 w 2170695"/>
                <a:gd name="connsiteY467" fmla="*/ 493923 h 2708353"/>
                <a:gd name="connsiteX468" fmla="*/ 309185 w 2170695"/>
                <a:gd name="connsiteY468" fmla="*/ 490306 h 2708353"/>
                <a:gd name="connsiteX469" fmla="*/ 311182 w 2170695"/>
                <a:gd name="connsiteY469" fmla="*/ 488116 h 2708353"/>
                <a:gd name="connsiteX470" fmla="*/ 313273 w 2170695"/>
                <a:gd name="connsiteY470" fmla="*/ 485641 h 2708353"/>
                <a:gd name="connsiteX471" fmla="*/ 315555 w 2170695"/>
                <a:gd name="connsiteY471" fmla="*/ 482976 h 2708353"/>
                <a:gd name="connsiteX472" fmla="*/ 317932 w 2170695"/>
                <a:gd name="connsiteY472" fmla="*/ 480311 h 2708353"/>
                <a:gd name="connsiteX473" fmla="*/ 320023 w 2170695"/>
                <a:gd name="connsiteY473" fmla="*/ 477931 h 2708353"/>
                <a:gd name="connsiteX474" fmla="*/ 321544 w 2170695"/>
                <a:gd name="connsiteY474" fmla="*/ 476313 h 2708353"/>
                <a:gd name="connsiteX475" fmla="*/ 324301 w 2170695"/>
                <a:gd name="connsiteY475" fmla="*/ 472790 h 2708353"/>
                <a:gd name="connsiteX476" fmla="*/ 332002 w 2170695"/>
                <a:gd name="connsiteY476" fmla="*/ 463557 h 2708353"/>
                <a:gd name="connsiteX477" fmla="*/ 334378 w 2170695"/>
                <a:gd name="connsiteY477" fmla="*/ 460796 h 2708353"/>
                <a:gd name="connsiteX478" fmla="*/ 336375 w 2170695"/>
                <a:gd name="connsiteY478" fmla="*/ 458512 h 2708353"/>
                <a:gd name="connsiteX479" fmla="*/ 338752 w 2170695"/>
                <a:gd name="connsiteY479" fmla="*/ 455751 h 2708353"/>
                <a:gd name="connsiteX480" fmla="*/ 340843 w 2170695"/>
                <a:gd name="connsiteY480" fmla="*/ 453276 h 2708353"/>
                <a:gd name="connsiteX481" fmla="*/ 343030 w 2170695"/>
                <a:gd name="connsiteY481" fmla="*/ 450992 h 2708353"/>
                <a:gd name="connsiteX482" fmla="*/ 350825 w 2170695"/>
                <a:gd name="connsiteY482" fmla="*/ 443376 h 2708353"/>
                <a:gd name="connsiteX483" fmla="*/ 352537 w 2170695"/>
                <a:gd name="connsiteY483" fmla="*/ 441663 h 2708353"/>
                <a:gd name="connsiteX484" fmla="*/ 354628 w 2170695"/>
                <a:gd name="connsiteY484" fmla="*/ 439378 h 2708353"/>
                <a:gd name="connsiteX485" fmla="*/ 357100 w 2170695"/>
                <a:gd name="connsiteY485" fmla="*/ 436808 h 2708353"/>
                <a:gd name="connsiteX486" fmla="*/ 359381 w 2170695"/>
                <a:gd name="connsiteY486" fmla="*/ 434428 h 2708353"/>
                <a:gd name="connsiteX487" fmla="*/ 361473 w 2170695"/>
                <a:gd name="connsiteY487" fmla="*/ 432144 h 2708353"/>
                <a:gd name="connsiteX488" fmla="*/ 363279 w 2170695"/>
                <a:gd name="connsiteY488" fmla="*/ 430526 h 2708353"/>
                <a:gd name="connsiteX489" fmla="*/ 365941 w 2170695"/>
                <a:gd name="connsiteY489" fmla="*/ 427479 h 2708353"/>
                <a:gd name="connsiteX490" fmla="*/ 370600 w 2170695"/>
                <a:gd name="connsiteY490" fmla="*/ 422625 h 2708353"/>
                <a:gd name="connsiteX491" fmla="*/ 374973 w 2170695"/>
                <a:gd name="connsiteY491" fmla="*/ 417865 h 2708353"/>
                <a:gd name="connsiteX492" fmla="*/ 392085 w 2170695"/>
                <a:gd name="connsiteY492" fmla="*/ 399113 h 2708353"/>
                <a:gd name="connsiteX493" fmla="*/ 398074 w 2170695"/>
                <a:gd name="connsiteY493" fmla="*/ 393020 h 2708353"/>
                <a:gd name="connsiteX494" fmla="*/ 410623 w 2170695"/>
                <a:gd name="connsiteY494" fmla="*/ 381026 h 2708353"/>
                <a:gd name="connsiteX495" fmla="*/ 420701 w 2170695"/>
                <a:gd name="connsiteY495" fmla="*/ 372269 h 2708353"/>
                <a:gd name="connsiteX496" fmla="*/ 423648 w 2170695"/>
                <a:gd name="connsiteY496" fmla="*/ 370079 h 2708353"/>
                <a:gd name="connsiteX497" fmla="*/ 426215 w 2170695"/>
                <a:gd name="connsiteY497" fmla="*/ 367795 h 2708353"/>
                <a:gd name="connsiteX498" fmla="*/ 428496 w 2170695"/>
                <a:gd name="connsiteY498" fmla="*/ 365510 h 2708353"/>
                <a:gd name="connsiteX499" fmla="*/ 430873 w 2170695"/>
                <a:gd name="connsiteY499" fmla="*/ 363130 h 2708353"/>
                <a:gd name="connsiteX500" fmla="*/ 433060 w 2170695"/>
                <a:gd name="connsiteY500" fmla="*/ 360941 h 2708353"/>
                <a:gd name="connsiteX501" fmla="*/ 435151 w 2170695"/>
                <a:gd name="connsiteY501" fmla="*/ 358751 h 2708353"/>
                <a:gd name="connsiteX502" fmla="*/ 437528 w 2170695"/>
                <a:gd name="connsiteY502" fmla="*/ 356372 h 2708353"/>
                <a:gd name="connsiteX503" fmla="*/ 440000 w 2170695"/>
                <a:gd name="connsiteY503" fmla="*/ 354087 h 2708353"/>
                <a:gd name="connsiteX504" fmla="*/ 442471 w 2170695"/>
                <a:gd name="connsiteY504" fmla="*/ 351803 h 2708353"/>
                <a:gd name="connsiteX505" fmla="*/ 444943 w 2170695"/>
                <a:gd name="connsiteY505" fmla="*/ 349518 h 2708353"/>
                <a:gd name="connsiteX506" fmla="*/ 447320 w 2170695"/>
                <a:gd name="connsiteY506" fmla="*/ 347424 h 2708353"/>
                <a:gd name="connsiteX507" fmla="*/ 449221 w 2170695"/>
                <a:gd name="connsiteY507" fmla="*/ 345615 h 2708353"/>
                <a:gd name="connsiteX508" fmla="*/ 452454 w 2170695"/>
                <a:gd name="connsiteY508" fmla="*/ 343045 h 2708353"/>
                <a:gd name="connsiteX509" fmla="*/ 458253 w 2170695"/>
                <a:gd name="connsiteY509" fmla="*/ 337905 h 2708353"/>
                <a:gd name="connsiteX510" fmla="*/ 464147 w 2170695"/>
                <a:gd name="connsiteY510" fmla="*/ 332764 h 2708353"/>
                <a:gd name="connsiteX511" fmla="*/ 468996 w 2170695"/>
                <a:gd name="connsiteY511" fmla="*/ 328385 h 2708353"/>
                <a:gd name="connsiteX512" fmla="*/ 473749 w 2170695"/>
                <a:gd name="connsiteY512" fmla="*/ 324007 h 2708353"/>
                <a:gd name="connsiteX513" fmla="*/ 477076 w 2170695"/>
                <a:gd name="connsiteY513" fmla="*/ 321246 h 2708353"/>
                <a:gd name="connsiteX514" fmla="*/ 478978 w 2170695"/>
                <a:gd name="connsiteY514" fmla="*/ 319342 h 2708353"/>
                <a:gd name="connsiteX515" fmla="*/ 481354 w 2170695"/>
                <a:gd name="connsiteY515" fmla="*/ 317248 h 2708353"/>
                <a:gd name="connsiteX516" fmla="*/ 484016 w 2170695"/>
                <a:gd name="connsiteY516" fmla="*/ 314773 h 2708353"/>
                <a:gd name="connsiteX517" fmla="*/ 486298 w 2170695"/>
                <a:gd name="connsiteY517" fmla="*/ 312679 h 2708353"/>
                <a:gd name="connsiteX518" fmla="*/ 488675 w 2170695"/>
                <a:gd name="connsiteY518" fmla="*/ 310775 h 2708353"/>
                <a:gd name="connsiteX519" fmla="*/ 491527 w 2170695"/>
                <a:gd name="connsiteY519" fmla="*/ 308300 h 2708353"/>
                <a:gd name="connsiteX520" fmla="*/ 495139 w 2170695"/>
                <a:gd name="connsiteY520" fmla="*/ 305445 h 2708353"/>
                <a:gd name="connsiteX521" fmla="*/ 498372 w 2170695"/>
                <a:gd name="connsiteY521" fmla="*/ 303065 h 2708353"/>
                <a:gd name="connsiteX522" fmla="*/ 500939 w 2170695"/>
                <a:gd name="connsiteY522" fmla="*/ 300971 h 2708353"/>
                <a:gd name="connsiteX523" fmla="*/ 503791 w 2170695"/>
                <a:gd name="connsiteY523" fmla="*/ 298495 h 2708353"/>
                <a:gd name="connsiteX524" fmla="*/ 506738 w 2170695"/>
                <a:gd name="connsiteY524" fmla="*/ 296021 h 2708353"/>
                <a:gd name="connsiteX525" fmla="*/ 510541 w 2170695"/>
                <a:gd name="connsiteY525" fmla="*/ 293831 h 2708353"/>
                <a:gd name="connsiteX526" fmla="*/ 514533 w 2170695"/>
                <a:gd name="connsiteY526" fmla="*/ 291547 h 2708353"/>
                <a:gd name="connsiteX527" fmla="*/ 517766 w 2170695"/>
                <a:gd name="connsiteY527" fmla="*/ 289072 h 2708353"/>
                <a:gd name="connsiteX528" fmla="*/ 520238 w 2170695"/>
                <a:gd name="connsiteY528" fmla="*/ 286882 h 2708353"/>
                <a:gd name="connsiteX529" fmla="*/ 522614 w 2170695"/>
                <a:gd name="connsiteY529" fmla="*/ 284883 h 2708353"/>
                <a:gd name="connsiteX530" fmla="*/ 525371 w 2170695"/>
                <a:gd name="connsiteY530" fmla="*/ 282599 h 2708353"/>
                <a:gd name="connsiteX531" fmla="*/ 527938 w 2170695"/>
                <a:gd name="connsiteY531" fmla="*/ 280504 h 2708353"/>
                <a:gd name="connsiteX532" fmla="*/ 531361 w 2170695"/>
                <a:gd name="connsiteY532" fmla="*/ 278125 h 2708353"/>
                <a:gd name="connsiteX533" fmla="*/ 535353 w 2170695"/>
                <a:gd name="connsiteY533" fmla="*/ 275079 h 2708353"/>
                <a:gd name="connsiteX534" fmla="*/ 538015 w 2170695"/>
                <a:gd name="connsiteY534" fmla="*/ 272794 h 2708353"/>
                <a:gd name="connsiteX535" fmla="*/ 540392 w 2170695"/>
                <a:gd name="connsiteY535" fmla="*/ 270890 h 2708353"/>
                <a:gd name="connsiteX536" fmla="*/ 543434 w 2170695"/>
                <a:gd name="connsiteY536" fmla="*/ 268510 h 2708353"/>
                <a:gd name="connsiteX537" fmla="*/ 546476 w 2170695"/>
                <a:gd name="connsiteY537" fmla="*/ 266321 h 2708353"/>
                <a:gd name="connsiteX538" fmla="*/ 549329 w 2170695"/>
                <a:gd name="connsiteY538" fmla="*/ 264322 h 2708353"/>
                <a:gd name="connsiteX539" fmla="*/ 552561 w 2170695"/>
                <a:gd name="connsiteY539" fmla="*/ 262037 h 2708353"/>
                <a:gd name="connsiteX540" fmla="*/ 556649 w 2170695"/>
                <a:gd name="connsiteY540" fmla="*/ 259086 h 2708353"/>
                <a:gd name="connsiteX541" fmla="*/ 559121 w 2170695"/>
                <a:gd name="connsiteY541" fmla="*/ 257278 h 2708353"/>
                <a:gd name="connsiteX542" fmla="*/ 561878 w 2170695"/>
                <a:gd name="connsiteY542" fmla="*/ 255279 h 2708353"/>
                <a:gd name="connsiteX543" fmla="*/ 565585 w 2170695"/>
                <a:gd name="connsiteY543" fmla="*/ 252613 h 2708353"/>
                <a:gd name="connsiteX544" fmla="*/ 568913 w 2170695"/>
                <a:gd name="connsiteY544" fmla="*/ 250234 h 2708353"/>
                <a:gd name="connsiteX545" fmla="*/ 572335 w 2170695"/>
                <a:gd name="connsiteY545" fmla="*/ 247759 h 2708353"/>
                <a:gd name="connsiteX546" fmla="*/ 575092 w 2170695"/>
                <a:gd name="connsiteY546" fmla="*/ 245664 h 2708353"/>
                <a:gd name="connsiteX547" fmla="*/ 578134 w 2170695"/>
                <a:gd name="connsiteY547" fmla="*/ 243380 h 2708353"/>
                <a:gd name="connsiteX548" fmla="*/ 580796 w 2170695"/>
                <a:gd name="connsiteY548" fmla="*/ 241381 h 2708353"/>
                <a:gd name="connsiteX549" fmla="*/ 584029 w 2170695"/>
                <a:gd name="connsiteY549" fmla="*/ 239001 h 2708353"/>
                <a:gd name="connsiteX550" fmla="*/ 587926 w 2170695"/>
                <a:gd name="connsiteY550" fmla="*/ 236241 h 2708353"/>
                <a:gd name="connsiteX551" fmla="*/ 591064 w 2170695"/>
                <a:gd name="connsiteY551" fmla="*/ 234051 h 2708353"/>
                <a:gd name="connsiteX552" fmla="*/ 593821 w 2170695"/>
                <a:gd name="connsiteY552" fmla="*/ 231957 h 2708353"/>
                <a:gd name="connsiteX553" fmla="*/ 597148 w 2170695"/>
                <a:gd name="connsiteY553" fmla="*/ 229672 h 2708353"/>
                <a:gd name="connsiteX554" fmla="*/ 600951 w 2170695"/>
                <a:gd name="connsiteY554" fmla="*/ 227293 h 2708353"/>
                <a:gd name="connsiteX555" fmla="*/ 604754 w 2170695"/>
                <a:gd name="connsiteY555" fmla="*/ 224913 h 2708353"/>
                <a:gd name="connsiteX556" fmla="*/ 608081 w 2170695"/>
                <a:gd name="connsiteY556" fmla="*/ 222819 h 2708353"/>
                <a:gd name="connsiteX557" fmla="*/ 611598 w 2170695"/>
                <a:gd name="connsiteY557" fmla="*/ 220534 h 2708353"/>
                <a:gd name="connsiteX558" fmla="*/ 615686 w 2170695"/>
                <a:gd name="connsiteY558" fmla="*/ 217869 h 2708353"/>
                <a:gd name="connsiteX559" fmla="*/ 619109 w 2170695"/>
                <a:gd name="connsiteY559" fmla="*/ 215965 h 2708353"/>
                <a:gd name="connsiteX560" fmla="*/ 624718 w 2170695"/>
                <a:gd name="connsiteY560" fmla="*/ 213204 h 2708353"/>
                <a:gd name="connsiteX561" fmla="*/ 627570 w 2170695"/>
                <a:gd name="connsiteY561" fmla="*/ 211491 h 2708353"/>
                <a:gd name="connsiteX562" fmla="*/ 631278 w 2170695"/>
                <a:gd name="connsiteY562" fmla="*/ 209206 h 2708353"/>
                <a:gd name="connsiteX563" fmla="*/ 635556 w 2170695"/>
                <a:gd name="connsiteY563" fmla="*/ 206446 h 2708353"/>
                <a:gd name="connsiteX564" fmla="*/ 639073 w 2170695"/>
                <a:gd name="connsiteY564" fmla="*/ 204161 h 2708353"/>
                <a:gd name="connsiteX565" fmla="*/ 641925 w 2170695"/>
                <a:gd name="connsiteY565" fmla="*/ 202067 h 2708353"/>
                <a:gd name="connsiteX566" fmla="*/ 645538 w 2170695"/>
                <a:gd name="connsiteY566" fmla="*/ 199592 h 2708353"/>
                <a:gd name="connsiteX567" fmla="*/ 649055 w 2170695"/>
                <a:gd name="connsiteY567" fmla="*/ 197403 h 2708353"/>
                <a:gd name="connsiteX568" fmla="*/ 653048 w 2170695"/>
                <a:gd name="connsiteY568" fmla="*/ 194928 h 2708353"/>
                <a:gd name="connsiteX569" fmla="*/ 657136 w 2170695"/>
                <a:gd name="connsiteY569" fmla="*/ 192453 h 2708353"/>
                <a:gd name="connsiteX570" fmla="*/ 660939 w 2170695"/>
                <a:gd name="connsiteY570" fmla="*/ 190358 h 2708353"/>
                <a:gd name="connsiteX571" fmla="*/ 665122 w 2170695"/>
                <a:gd name="connsiteY571" fmla="*/ 187883 h 2708353"/>
                <a:gd name="connsiteX572" fmla="*/ 668735 w 2170695"/>
                <a:gd name="connsiteY572" fmla="*/ 185599 h 2708353"/>
                <a:gd name="connsiteX573" fmla="*/ 672347 w 2170695"/>
                <a:gd name="connsiteY573" fmla="*/ 183505 h 2708353"/>
                <a:gd name="connsiteX574" fmla="*/ 676245 w 2170695"/>
                <a:gd name="connsiteY574" fmla="*/ 181220 h 2708353"/>
                <a:gd name="connsiteX575" fmla="*/ 680238 w 2170695"/>
                <a:gd name="connsiteY575" fmla="*/ 178745 h 2708353"/>
                <a:gd name="connsiteX576" fmla="*/ 684516 w 2170695"/>
                <a:gd name="connsiteY576" fmla="*/ 176270 h 2708353"/>
                <a:gd name="connsiteX577" fmla="*/ 688414 w 2170695"/>
                <a:gd name="connsiteY577" fmla="*/ 174081 h 2708353"/>
                <a:gd name="connsiteX578" fmla="*/ 692217 w 2170695"/>
                <a:gd name="connsiteY578" fmla="*/ 171796 h 2708353"/>
                <a:gd name="connsiteX579" fmla="*/ 696019 w 2170695"/>
                <a:gd name="connsiteY579" fmla="*/ 169607 h 2708353"/>
                <a:gd name="connsiteX580" fmla="*/ 699727 w 2170695"/>
                <a:gd name="connsiteY580" fmla="*/ 167417 h 2708353"/>
                <a:gd name="connsiteX581" fmla="*/ 703815 w 2170695"/>
                <a:gd name="connsiteY581" fmla="*/ 165038 h 2708353"/>
                <a:gd name="connsiteX582" fmla="*/ 707998 w 2170695"/>
                <a:gd name="connsiteY582" fmla="*/ 162658 h 2708353"/>
                <a:gd name="connsiteX583" fmla="*/ 711801 w 2170695"/>
                <a:gd name="connsiteY583" fmla="*/ 160564 h 2708353"/>
                <a:gd name="connsiteX584" fmla="*/ 715413 w 2170695"/>
                <a:gd name="connsiteY584" fmla="*/ 158945 h 2708353"/>
                <a:gd name="connsiteX585" fmla="*/ 721878 w 2170695"/>
                <a:gd name="connsiteY585" fmla="*/ 155519 h 2708353"/>
                <a:gd name="connsiteX586" fmla="*/ 726156 w 2170695"/>
                <a:gd name="connsiteY586" fmla="*/ 153234 h 2708353"/>
                <a:gd name="connsiteX587" fmla="*/ 730244 w 2170695"/>
                <a:gd name="connsiteY587" fmla="*/ 151045 h 2708353"/>
                <a:gd name="connsiteX588" fmla="*/ 734237 w 2170695"/>
                <a:gd name="connsiteY588" fmla="*/ 149045 h 2708353"/>
                <a:gd name="connsiteX589" fmla="*/ 737089 w 2170695"/>
                <a:gd name="connsiteY589" fmla="*/ 147237 h 2708353"/>
                <a:gd name="connsiteX590" fmla="*/ 740321 w 2170695"/>
                <a:gd name="connsiteY590" fmla="*/ 146095 h 2708353"/>
                <a:gd name="connsiteX591" fmla="*/ 744029 w 2170695"/>
                <a:gd name="connsiteY591" fmla="*/ 144000 h 2708353"/>
                <a:gd name="connsiteX592" fmla="*/ 748022 w 2170695"/>
                <a:gd name="connsiteY592" fmla="*/ 141906 h 2708353"/>
                <a:gd name="connsiteX593" fmla="*/ 751634 w 2170695"/>
                <a:gd name="connsiteY593" fmla="*/ 140097 h 2708353"/>
                <a:gd name="connsiteX594" fmla="*/ 757814 w 2170695"/>
                <a:gd name="connsiteY594" fmla="*/ 137337 h 2708353"/>
                <a:gd name="connsiteX595" fmla="*/ 764469 w 2170695"/>
                <a:gd name="connsiteY595" fmla="*/ 134862 h 2708353"/>
                <a:gd name="connsiteX596" fmla="*/ 771124 w 2170695"/>
                <a:gd name="connsiteY596" fmla="*/ 132197 h 2708353"/>
                <a:gd name="connsiteX597" fmla="*/ 773785 w 2170695"/>
                <a:gd name="connsiteY597" fmla="*/ 130578 h 2708353"/>
                <a:gd name="connsiteX598" fmla="*/ 777683 w 2170695"/>
                <a:gd name="connsiteY598" fmla="*/ 128484 h 2708353"/>
                <a:gd name="connsiteX599" fmla="*/ 783863 w 2170695"/>
                <a:gd name="connsiteY599" fmla="*/ 125819 h 2708353"/>
                <a:gd name="connsiteX600" fmla="*/ 787380 w 2170695"/>
                <a:gd name="connsiteY600" fmla="*/ 124010 h 2708353"/>
                <a:gd name="connsiteX601" fmla="*/ 794225 w 2170695"/>
                <a:gd name="connsiteY601" fmla="*/ 121155 h 2708353"/>
                <a:gd name="connsiteX602" fmla="*/ 798979 w 2170695"/>
                <a:gd name="connsiteY602" fmla="*/ 118965 h 2708353"/>
                <a:gd name="connsiteX603" fmla="*/ 804207 w 2170695"/>
                <a:gd name="connsiteY603" fmla="*/ 116490 h 2708353"/>
                <a:gd name="connsiteX604" fmla="*/ 808390 w 2170695"/>
                <a:gd name="connsiteY604" fmla="*/ 114491 h 2708353"/>
                <a:gd name="connsiteX605" fmla="*/ 813904 w 2170695"/>
                <a:gd name="connsiteY605" fmla="*/ 111921 h 2708353"/>
                <a:gd name="connsiteX606" fmla="*/ 818848 w 2170695"/>
                <a:gd name="connsiteY606" fmla="*/ 109732 h 2708353"/>
                <a:gd name="connsiteX607" fmla="*/ 824267 w 2170695"/>
                <a:gd name="connsiteY607" fmla="*/ 107352 h 2708353"/>
                <a:gd name="connsiteX608" fmla="*/ 829971 w 2170695"/>
                <a:gd name="connsiteY608" fmla="*/ 105067 h 2708353"/>
                <a:gd name="connsiteX609" fmla="*/ 835295 w 2170695"/>
                <a:gd name="connsiteY609" fmla="*/ 102878 h 2708353"/>
                <a:gd name="connsiteX610" fmla="*/ 840809 w 2170695"/>
                <a:gd name="connsiteY610" fmla="*/ 100593 h 2708353"/>
                <a:gd name="connsiteX611" fmla="*/ 846703 w 2170695"/>
                <a:gd name="connsiteY611" fmla="*/ 98309 h 2708353"/>
                <a:gd name="connsiteX612" fmla="*/ 852122 w 2170695"/>
                <a:gd name="connsiteY612" fmla="*/ 96119 h 2708353"/>
                <a:gd name="connsiteX613" fmla="*/ 857636 w 2170695"/>
                <a:gd name="connsiteY613" fmla="*/ 93739 h 2708353"/>
                <a:gd name="connsiteX614" fmla="*/ 863435 w 2170695"/>
                <a:gd name="connsiteY614" fmla="*/ 91360 h 2708353"/>
                <a:gd name="connsiteX615" fmla="*/ 869139 w 2170695"/>
                <a:gd name="connsiteY615" fmla="*/ 89075 h 2708353"/>
                <a:gd name="connsiteX616" fmla="*/ 874843 w 2170695"/>
                <a:gd name="connsiteY616" fmla="*/ 86791 h 2708353"/>
                <a:gd name="connsiteX617" fmla="*/ 880547 w 2170695"/>
                <a:gd name="connsiteY617" fmla="*/ 84506 h 2708353"/>
                <a:gd name="connsiteX618" fmla="*/ 887392 w 2170695"/>
                <a:gd name="connsiteY618" fmla="*/ 81936 h 2708353"/>
                <a:gd name="connsiteX619" fmla="*/ 893477 w 2170695"/>
                <a:gd name="connsiteY619" fmla="*/ 79746 h 2708353"/>
                <a:gd name="connsiteX620" fmla="*/ 900037 w 2170695"/>
                <a:gd name="connsiteY620" fmla="*/ 77462 h 2708353"/>
                <a:gd name="connsiteX621" fmla="*/ 905265 w 2170695"/>
                <a:gd name="connsiteY621" fmla="*/ 75939 h 2708353"/>
                <a:gd name="connsiteX622" fmla="*/ 908498 w 2170695"/>
                <a:gd name="connsiteY622" fmla="*/ 74320 h 2708353"/>
                <a:gd name="connsiteX623" fmla="*/ 913821 w 2170695"/>
                <a:gd name="connsiteY623" fmla="*/ 72797 h 2708353"/>
                <a:gd name="connsiteX624" fmla="*/ 919050 w 2170695"/>
                <a:gd name="connsiteY624" fmla="*/ 71179 h 2708353"/>
                <a:gd name="connsiteX625" fmla="*/ 927036 w 2170695"/>
                <a:gd name="connsiteY625" fmla="*/ 68228 h 2708353"/>
                <a:gd name="connsiteX626" fmla="*/ 932455 w 2170695"/>
                <a:gd name="connsiteY626" fmla="*/ 66515 h 2708353"/>
                <a:gd name="connsiteX627" fmla="*/ 939775 w 2170695"/>
                <a:gd name="connsiteY627" fmla="*/ 63659 h 2708353"/>
                <a:gd name="connsiteX628" fmla="*/ 945479 w 2170695"/>
                <a:gd name="connsiteY628" fmla="*/ 61946 h 2708353"/>
                <a:gd name="connsiteX629" fmla="*/ 948236 w 2170695"/>
                <a:gd name="connsiteY629" fmla="*/ 60423 h 2708353"/>
                <a:gd name="connsiteX630" fmla="*/ 957648 w 2170695"/>
                <a:gd name="connsiteY630" fmla="*/ 59090 h 2708353"/>
                <a:gd name="connsiteX631" fmla="*/ 968581 w 2170695"/>
                <a:gd name="connsiteY631" fmla="*/ 56615 h 2708353"/>
                <a:gd name="connsiteX632" fmla="*/ 976186 w 2170695"/>
                <a:gd name="connsiteY632" fmla="*/ 54521 h 2708353"/>
                <a:gd name="connsiteX633" fmla="*/ 983982 w 2170695"/>
                <a:gd name="connsiteY633" fmla="*/ 52427 h 2708353"/>
                <a:gd name="connsiteX634" fmla="*/ 992823 w 2170695"/>
                <a:gd name="connsiteY634" fmla="*/ 49761 h 2708353"/>
                <a:gd name="connsiteX635" fmla="*/ 1000524 w 2170695"/>
                <a:gd name="connsiteY635" fmla="*/ 47477 h 2708353"/>
                <a:gd name="connsiteX636" fmla="*/ 1008320 w 2170695"/>
                <a:gd name="connsiteY636" fmla="*/ 45192 h 2708353"/>
                <a:gd name="connsiteX637" fmla="*/ 1018872 w 2170695"/>
                <a:gd name="connsiteY637" fmla="*/ 42336 h 2708353"/>
                <a:gd name="connsiteX638" fmla="*/ 1026668 w 2170695"/>
                <a:gd name="connsiteY638" fmla="*/ 40623 h 2708353"/>
                <a:gd name="connsiteX639" fmla="*/ 1037220 w 2170695"/>
                <a:gd name="connsiteY639" fmla="*/ 38053 h 2708353"/>
                <a:gd name="connsiteX640" fmla="*/ 1043495 w 2170695"/>
                <a:gd name="connsiteY640" fmla="*/ 36434 h 2708353"/>
                <a:gd name="connsiteX641" fmla="*/ 1057090 w 2170695"/>
                <a:gd name="connsiteY641" fmla="*/ 33293 h 2708353"/>
                <a:gd name="connsiteX642" fmla="*/ 1064790 w 2170695"/>
                <a:gd name="connsiteY642" fmla="*/ 31484 h 2708353"/>
                <a:gd name="connsiteX643" fmla="*/ 1076199 w 2170695"/>
                <a:gd name="connsiteY643" fmla="*/ 28629 h 2708353"/>
                <a:gd name="connsiteX644" fmla="*/ 1083994 w 2170695"/>
                <a:gd name="connsiteY644" fmla="*/ 27106 h 2708353"/>
                <a:gd name="connsiteX645" fmla="*/ 1099776 w 2170695"/>
                <a:gd name="connsiteY645" fmla="*/ 24440 h 2708353"/>
                <a:gd name="connsiteX646" fmla="*/ 1113656 w 2170695"/>
                <a:gd name="connsiteY646" fmla="*/ 21965 h 2708353"/>
                <a:gd name="connsiteX647" fmla="*/ 1126110 w 2170695"/>
                <a:gd name="connsiteY647" fmla="*/ 19681 h 2708353"/>
                <a:gd name="connsiteX648" fmla="*/ 1143222 w 2170695"/>
                <a:gd name="connsiteY648" fmla="*/ 17015 h 2708353"/>
                <a:gd name="connsiteX649" fmla="*/ 1152919 w 2170695"/>
                <a:gd name="connsiteY649" fmla="*/ 15492 h 2708353"/>
                <a:gd name="connsiteX650" fmla="*/ 1172408 w 2170695"/>
                <a:gd name="connsiteY650" fmla="*/ 12922 h 2708353"/>
                <a:gd name="connsiteX651" fmla="*/ 1182866 w 2170695"/>
                <a:gd name="connsiteY651" fmla="*/ 11685 h 2708353"/>
                <a:gd name="connsiteX652" fmla="*/ 1186953 w 2170695"/>
                <a:gd name="connsiteY652" fmla="*/ 11018 h 2708353"/>
                <a:gd name="connsiteX653" fmla="*/ 1190566 w 2170695"/>
                <a:gd name="connsiteY653" fmla="*/ 10352 h 2708353"/>
                <a:gd name="connsiteX654" fmla="*/ 1195319 w 2170695"/>
                <a:gd name="connsiteY654" fmla="*/ 9305 h 2708353"/>
                <a:gd name="connsiteX655" fmla="*/ 1203971 w 2170695"/>
                <a:gd name="connsiteY655" fmla="*/ 8543 h 2708353"/>
                <a:gd name="connsiteX656" fmla="*/ 1215949 w 2170695"/>
                <a:gd name="connsiteY656" fmla="*/ 7687 h 2708353"/>
                <a:gd name="connsiteX657" fmla="*/ 1224601 w 2170695"/>
                <a:gd name="connsiteY657" fmla="*/ 6830 h 2708353"/>
                <a:gd name="connsiteX658" fmla="*/ 1230495 w 2170695"/>
                <a:gd name="connsiteY658" fmla="*/ 6640 h 2708353"/>
                <a:gd name="connsiteX659" fmla="*/ 1236199 w 2170695"/>
                <a:gd name="connsiteY659" fmla="*/ 5973 h 2708353"/>
                <a:gd name="connsiteX660" fmla="*/ 1243995 w 2170695"/>
                <a:gd name="connsiteY660" fmla="*/ 4736 h 2708353"/>
                <a:gd name="connsiteX661" fmla="*/ 1258540 w 2170695"/>
                <a:gd name="connsiteY661" fmla="*/ 3974 h 2708353"/>
                <a:gd name="connsiteX662" fmla="*/ 1279170 w 2170695"/>
                <a:gd name="connsiteY662" fmla="*/ 3118 h 2708353"/>
                <a:gd name="connsiteX663" fmla="*/ 1293050 w 2170695"/>
                <a:gd name="connsiteY663" fmla="*/ 2261 h 2708353"/>
                <a:gd name="connsiteX664" fmla="*/ 1314536 w 2170695"/>
                <a:gd name="connsiteY664" fmla="*/ 1785 h 2708353"/>
                <a:gd name="connsiteX665" fmla="*/ 1336972 w 2170695"/>
                <a:gd name="connsiteY665" fmla="*/ 928 h 2708353"/>
                <a:gd name="connsiteX666" fmla="*/ 1363020 w 2170695"/>
                <a:gd name="connsiteY666" fmla="*/ 928 h 2708353"/>
                <a:gd name="connsiteX667" fmla="*/ 1385932 w 2170695"/>
                <a:gd name="connsiteY667" fmla="*/ 1785 h 2708353"/>
                <a:gd name="connsiteX668" fmla="*/ 1408083 w 2170695"/>
                <a:gd name="connsiteY668" fmla="*/ 2166 h 2708353"/>
                <a:gd name="connsiteX669" fmla="*/ 1419016 w 2170695"/>
                <a:gd name="connsiteY669" fmla="*/ 2927 h 2708353"/>
                <a:gd name="connsiteX670" fmla="*/ 1437744 w 2170695"/>
                <a:gd name="connsiteY670" fmla="*/ 3784 h 2708353"/>
                <a:gd name="connsiteX671" fmla="*/ 1454762 w 2170695"/>
                <a:gd name="connsiteY671" fmla="*/ 4545 h 2708353"/>
                <a:gd name="connsiteX672" fmla="*/ 1462937 w 2170695"/>
                <a:gd name="connsiteY672" fmla="*/ 5402 h 2708353"/>
                <a:gd name="connsiteX673" fmla="*/ 1490317 w 2170695"/>
                <a:gd name="connsiteY673" fmla="*/ 8353 h 2708353"/>
                <a:gd name="connsiteX674" fmla="*/ 1507430 w 2170695"/>
                <a:gd name="connsiteY674" fmla="*/ 10257 h 2708353"/>
                <a:gd name="connsiteX675" fmla="*/ 1512278 w 2170695"/>
                <a:gd name="connsiteY675" fmla="*/ 11018 h 2708353"/>
                <a:gd name="connsiteX676" fmla="*/ 1517697 w 2170695"/>
                <a:gd name="connsiteY676" fmla="*/ 11780 h 2708353"/>
                <a:gd name="connsiteX677" fmla="*/ 1522546 w 2170695"/>
                <a:gd name="connsiteY677" fmla="*/ 12446 h 2708353"/>
                <a:gd name="connsiteX678" fmla="*/ 1540609 w 2170695"/>
                <a:gd name="connsiteY678" fmla="*/ 14731 h 2708353"/>
                <a:gd name="connsiteX679" fmla="*/ 1558672 w 2170695"/>
                <a:gd name="connsiteY679" fmla="*/ 17396 h 2708353"/>
                <a:gd name="connsiteX680" fmla="*/ 1574928 w 2170695"/>
                <a:gd name="connsiteY680" fmla="*/ 20252 h 2708353"/>
                <a:gd name="connsiteX681" fmla="*/ 1585006 w 2170695"/>
                <a:gd name="connsiteY681" fmla="*/ 21870 h 2708353"/>
                <a:gd name="connsiteX682" fmla="*/ 1596509 w 2170695"/>
                <a:gd name="connsiteY682" fmla="*/ 24155 h 2708353"/>
                <a:gd name="connsiteX683" fmla="*/ 1608963 w 2170695"/>
                <a:gd name="connsiteY683" fmla="*/ 26439 h 2708353"/>
                <a:gd name="connsiteX684" fmla="*/ 1619420 w 2170695"/>
                <a:gd name="connsiteY684" fmla="*/ 28724 h 2708353"/>
                <a:gd name="connsiteX685" fmla="*/ 1632920 w 2170695"/>
                <a:gd name="connsiteY685" fmla="*/ 31199 h 2708353"/>
                <a:gd name="connsiteX686" fmla="*/ 1638814 w 2170695"/>
                <a:gd name="connsiteY686" fmla="*/ 32532 h 2708353"/>
                <a:gd name="connsiteX687" fmla="*/ 1651649 w 2170695"/>
                <a:gd name="connsiteY687" fmla="*/ 35768 h 2708353"/>
                <a:gd name="connsiteX688" fmla="*/ 1660870 w 2170695"/>
                <a:gd name="connsiteY688" fmla="*/ 38053 h 2708353"/>
                <a:gd name="connsiteX689" fmla="*/ 1668951 w 2170695"/>
                <a:gd name="connsiteY689" fmla="*/ 40147 h 2708353"/>
                <a:gd name="connsiteX690" fmla="*/ 1679599 w 2170695"/>
                <a:gd name="connsiteY690" fmla="*/ 42622 h 2708353"/>
                <a:gd name="connsiteX691" fmla="*/ 1687299 w 2170695"/>
                <a:gd name="connsiteY691" fmla="*/ 44621 h 2708353"/>
                <a:gd name="connsiteX692" fmla="*/ 1696806 w 2170695"/>
                <a:gd name="connsiteY692" fmla="*/ 47381 h 2708353"/>
                <a:gd name="connsiteX693" fmla="*/ 1704412 w 2170695"/>
                <a:gd name="connsiteY693" fmla="*/ 49380 h 2708353"/>
                <a:gd name="connsiteX694" fmla="*/ 1711542 w 2170695"/>
                <a:gd name="connsiteY694" fmla="*/ 51284 h 2708353"/>
                <a:gd name="connsiteX695" fmla="*/ 1720573 w 2170695"/>
                <a:gd name="connsiteY695" fmla="*/ 54045 h 2708353"/>
                <a:gd name="connsiteX696" fmla="*/ 1728179 w 2170695"/>
                <a:gd name="connsiteY696" fmla="*/ 56234 h 2708353"/>
                <a:gd name="connsiteX697" fmla="*/ 1739492 w 2170695"/>
                <a:gd name="connsiteY697" fmla="*/ 58709 h 2708353"/>
                <a:gd name="connsiteX698" fmla="*/ 1748999 w 2170695"/>
                <a:gd name="connsiteY698" fmla="*/ 60803 h 2708353"/>
                <a:gd name="connsiteX699" fmla="*/ 1756319 w 2170695"/>
                <a:gd name="connsiteY699" fmla="*/ 63278 h 2708353"/>
                <a:gd name="connsiteX700" fmla="*/ 1763259 w 2170695"/>
                <a:gd name="connsiteY700" fmla="*/ 65468 h 2708353"/>
                <a:gd name="connsiteX701" fmla="*/ 1770484 w 2170695"/>
                <a:gd name="connsiteY701" fmla="*/ 67752 h 2708353"/>
                <a:gd name="connsiteX702" fmla="*/ 1777234 w 2170695"/>
                <a:gd name="connsiteY702" fmla="*/ 69942 h 2708353"/>
                <a:gd name="connsiteX703" fmla="*/ 1782938 w 2170695"/>
                <a:gd name="connsiteY703" fmla="*/ 72036 h 2708353"/>
                <a:gd name="connsiteX704" fmla="*/ 1790734 w 2170695"/>
                <a:gd name="connsiteY704" fmla="*/ 74320 h 2708353"/>
                <a:gd name="connsiteX705" fmla="*/ 1797579 w 2170695"/>
                <a:gd name="connsiteY705" fmla="*/ 77081 h 2708353"/>
                <a:gd name="connsiteX706" fmla="*/ 1804044 w 2170695"/>
                <a:gd name="connsiteY706" fmla="*/ 79746 h 2708353"/>
                <a:gd name="connsiteX707" fmla="*/ 1809272 w 2170695"/>
                <a:gd name="connsiteY707" fmla="*/ 81555 h 2708353"/>
                <a:gd name="connsiteX708" fmla="*/ 1814691 w 2170695"/>
                <a:gd name="connsiteY708" fmla="*/ 83364 h 2708353"/>
                <a:gd name="connsiteX709" fmla="*/ 1824673 w 2170695"/>
                <a:gd name="connsiteY709" fmla="*/ 86886 h 2708353"/>
                <a:gd name="connsiteX710" fmla="*/ 1828001 w 2170695"/>
                <a:gd name="connsiteY710" fmla="*/ 88599 h 2708353"/>
                <a:gd name="connsiteX711" fmla="*/ 1834180 w 2170695"/>
                <a:gd name="connsiteY711" fmla="*/ 90884 h 2708353"/>
                <a:gd name="connsiteX712" fmla="*/ 1839884 w 2170695"/>
                <a:gd name="connsiteY712" fmla="*/ 93073 h 2708353"/>
                <a:gd name="connsiteX713" fmla="*/ 1845493 w 2170695"/>
                <a:gd name="connsiteY713" fmla="*/ 95453 h 2708353"/>
                <a:gd name="connsiteX714" fmla="*/ 1851007 w 2170695"/>
                <a:gd name="connsiteY714" fmla="*/ 97833 h 2708353"/>
                <a:gd name="connsiteX715" fmla="*/ 1856616 w 2170695"/>
                <a:gd name="connsiteY715" fmla="*/ 100212 h 2708353"/>
                <a:gd name="connsiteX716" fmla="*/ 1861655 w 2170695"/>
                <a:gd name="connsiteY716" fmla="*/ 102211 h 2708353"/>
                <a:gd name="connsiteX717" fmla="*/ 1867454 w 2170695"/>
                <a:gd name="connsiteY717" fmla="*/ 104782 h 2708353"/>
                <a:gd name="connsiteX718" fmla="*/ 1872208 w 2170695"/>
                <a:gd name="connsiteY718" fmla="*/ 106876 h 2708353"/>
                <a:gd name="connsiteX719" fmla="*/ 1875820 w 2170695"/>
                <a:gd name="connsiteY719" fmla="*/ 108780 h 2708353"/>
                <a:gd name="connsiteX720" fmla="*/ 1883331 w 2170695"/>
                <a:gd name="connsiteY720" fmla="*/ 111826 h 2708353"/>
                <a:gd name="connsiteX721" fmla="*/ 1888369 w 2170695"/>
                <a:gd name="connsiteY721" fmla="*/ 113920 h 2708353"/>
                <a:gd name="connsiteX722" fmla="*/ 1894454 w 2170695"/>
                <a:gd name="connsiteY722" fmla="*/ 116681 h 2708353"/>
                <a:gd name="connsiteX723" fmla="*/ 1898827 w 2170695"/>
                <a:gd name="connsiteY723" fmla="*/ 118679 h 2708353"/>
                <a:gd name="connsiteX724" fmla="*/ 1903771 w 2170695"/>
                <a:gd name="connsiteY724" fmla="*/ 120964 h 2708353"/>
                <a:gd name="connsiteX725" fmla="*/ 1910330 w 2170695"/>
                <a:gd name="connsiteY725" fmla="*/ 123629 h 2708353"/>
                <a:gd name="connsiteX726" fmla="*/ 1912802 w 2170695"/>
                <a:gd name="connsiteY726" fmla="*/ 125248 h 2708353"/>
                <a:gd name="connsiteX727" fmla="*/ 1917936 w 2170695"/>
                <a:gd name="connsiteY727" fmla="*/ 127723 h 2708353"/>
                <a:gd name="connsiteX728" fmla="*/ 1922404 w 2170695"/>
                <a:gd name="connsiteY728" fmla="*/ 129817 h 2708353"/>
                <a:gd name="connsiteX729" fmla="*/ 1927728 w 2170695"/>
                <a:gd name="connsiteY729" fmla="*/ 132387 h 2708353"/>
                <a:gd name="connsiteX730" fmla="*/ 1931816 w 2170695"/>
                <a:gd name="connsiteY730" fmla="*/ 134291 h 2708353"/>
                <a:gd name="connsiteX731" fmla="*/ 1939516 w 2170695"/>
                <a:gd name="connsiteY731" fmla="*/ 137147 h 2708353"/>
                <a:gd name="connsiteX732" fmla="*/ 1945886 w 2170695"/>
                <a:gd name="connsiteY732" fmla="*/ 139622 h 2708353"/>
                <a:gd name="connsiteX733" fmla="*/ 1949879 w 2170695"/>
                <a:gd name="connsiteY733" fmla="*/ 141716 h 2708353"/>
                <a:gd name="connsiteX734" fmla="*/ 1954062 w 2170695"/>
                <a:gd name="connsiteY734" fmla="*/ 144000 h 2708353"/>
                <a:gd name="connsiteX735" fmla="*/ 1958720 w 2170695"/>
                <a:gd name="connsiteY735" fmla="*/ 146475 h 2708353"/>
                <a:gd name="connsiteX736" fmla="*/ 1963093 w 2170695"/>
                <a:gd name="connsiteY736" fmla="*/ 148760 h 2708353"/>
                <a:gd name="connsiteX737" fmla="*/ 1967181 w 2170695"/>
                <a:gd name="connsiteY737" fmla="*/ 150949 h 2708353"/>
                <a:gd name="connsiteX738" fmla="*/ 1971554 w 2170695"/>
                <a:gd name="connsiteY738" fmla="*/ 153234 h 2708353"/>
                <a:gd name="connsiteX739" fmla="*/ 1975928 w 2170695"/>
                <a:gd name="connsiteY739" fmla="*/ 155519 h 2708353"/>
                <a:gd name="connsiteX740" fmla="*/ 1980206 w 2170695"/>
                <a:gd name="connsiteY740" fmla="*/ 157708 h 2708353"/>
                <a:gd name="connsiteX741" fmla="*/ 1983533 w 2170695"/>
                <a:gd name="connsiteY741" fmla="*/ 159612 h 2708353"/>
                <a:gd name="connsiteX742" fmla="*/ 1989237 w 2170695"/>
                <a:gd name="connsiteY742" fmla="*/ 162658 h 2708353"/>
                <a:gd name="connsiteX743" fmla="*/ 1992660 w 2170695"/>
                <a:gd name="connsiteY743" fmla="*/ 164466 h 2708353"/>
                <a:gd name="connsiteX744" fmla="*/ 1996843 w 2170695"/>
                <a:gd name="connsiteY744" fmla="*/ 166751 h 2708353"/>
                <a:gd name="connsiteX745" fmla="*/ 2000931 w 2170695"/>
                <a:gd name="connsiteY745" fmla="*/ 169036 h 2708353"/>
                <a:gd name="connsiteX746" fmla="*/ 2004828 w 2170695"/>
                <a:gd name="connsiteY746" fmla="*/ 171320 h 2708353"/>
                <a:gd name="connsiteX747" fmla="*/ 2009107 w 2170695"/>
                <a:gd name="connsiteY747" fmla="*/ 173795 h 2708353"/>
                <a:gd name="connsiteX748" fmla="*/ 2013004 w 2170695"/>
                <a:gd name="connsiteY748" fmla="*/ 176080 h 2708353"/>
                <a:gd name="connsiteX749" fmla="*/ 2016902 w 2170695"/>
                <a:gd name="connsiteY749" fmla="*/ 178459 h 2708353"/>
                <a:gd name="connsiteX750" fmla="*/ 2020705 w 2170695"/>
                <a:gd name="connsiteY750" fmla="*/ 180744 h 2708353"/>
                <a:gd name="connsiteX751" fmla="*/ 2024508 w 2170695"/>
                <a:gd name="connsiteY751" fmla="*/ 182933 h 2708353"/>
                <a:gd name="connsiteX752" fmla="*/ 2028595 w 2170695"/>
                <a:gd name="connsiteY752" fmla="*/ 185218 h 2708353"/>
                <a:gd name="connsiteX753" fmla="*/ 2033064 w 2170695"/>
                <a:gd name="connsiteY753" fmla="*/ 187693 h 2708353"/>
                <a:gd name="connsiteX754" fmla="*/ 2036296 w 2170695"/>
                <a:gd name="connsiteY754" fmla="*/ 189597 h 2708353"/>
                <a:gd name="connsiteX755" fmla="*/ 2040194 w 2170695"/>
                <a:gd name="connsiteY755" fmla="*/ 192167 h 2708353"/>
                <a:gd name="connsiteX756" fmla="*/ 2044187 w 2170695"/>
                <a:gd name="connsiteY756" fmla="*/ 194642 h 2708353"/>
                <a:gd name="connsiteX757" fmla="*/ 2047514 w 2170695"/>
                <a:gd name="connsiteY757" fmla="*/ 196736 h 2708353"/>
                <a:gd name="connsiteX758" fmla="*/ 2051127 w 2170695"/>
                <a:gd name="connsiteY758" fmla="*/ 199021 h 2708353"/>
                <a:gd name="connsiteX759" fmla="*/ 2055120 w 2170695"/>
                <a:gd name="connsiteY759" fmla="*/ 201496 h 2708353"/>
                <a:gd name="connsiteX760" fmla="*/ 2059113 w 2170695"/>
                <a:gd name="connsiteY760" fmla="*/ 203971 h 2708353"/>
                <a:gd name="connsiteX761" fmla="*/ 2062060 w 2170695"/>
                <a:gd name="connsiteY761" fmla="*/ 205875 h 2708353"/>
                <a:gd name="connsiteX762" fmla="*/ 2065672 w 2170695"/>
                <a:gd name="connsiteY762" fmla="*/ 208254 h 2708353"/>
                <a:gd name="connsiteX763" fmla="*/ 2069570 w 2170695"/>
                <a:gd name="connsiteY763" fmla="*/ 210539 h 2708353"/>
                <a:gd name="connsiteX764" fmla="*/ 2072897 w 2170695"/>
                <a:gd name="connsiteY764" fmla="*/ 212633 h 2708353"/>
                <a:gd name="connsiteX765" fmla="*/ 2078697 w 2170695"/>
                <a:gd name="connsiteY765" fmla="*/ 215299 h 2708353"/>
                <a:gd name="connsiteX766" fmla="*/ 2082690 w 2170695"/>
                <a:gd name="connsiteY766" fmla="*/ 217393 h 2708353"/>
                <a:gd name="connsiteX767" fmla="*/ 2085637 w 2170695"/>
                <a:gd name="connsiteY767" fmla="*/ 219773 h 2708353"/>
                <a:gd name="connsiteX768" fmla="*/ 2089059 w 2170695"/>
                <a:gd name="connsiteY768" fmla="*/ 222247 h 2708353"/>
                <a:gd name="connsiteX769" fmla="*/ 2092672 w 2170695"/>
                <a:gd name="connsiteY769" fmla="*/ 224532 h 2708353"/>
                <a:gd name="connsiteX770" fmla="*/ 2095999 w 2170695"/>
                <a:gd name="connsiteY770" fmla="*/ 226721 h 2708353"/>
                <a:gd name="connsiteX771" fmla="*/ 2098946 w 2170695"/>
                <a:gd name="connsiteY771" fmla="*/ 228911 h 2708353"/>
                <a:gd name="connsiteX772" fmla="*/ 2102084 w 2170695"/>
                <a:gd name="connsiteY772" fmla="*/ 231100 h 2708353"/>
                <a:gd name="connsiteX773" fmla="*/ 2106457 w 2170695"/>
                <a:gd name="connsiteY773" fmla="*/ 233956 h 2708353"/>
                <a:gd name="connsiteX774" fmla="*/ 2109499 w 2170695"/>
                <a:gd name="connsiteY774" fmla="*/ 236050 h 2708353"/>
                <a:gd name="connsiteX775" fmla="*/ 2112066 w 2170695"/>
                <a:gd name="connsiteY775" fmla="*/ 237954 h 2708353"/>
                <a:gd name="connsiteX776" fmla="*/ 2115298 w 2170695"/>
                <a:gd name="connsiteY776" fmla="*/ 240239 h 2708353"/>
                <a:gd name="connsiteX777" fmla="*/ 2119386 w 2170695"/>
                <a:gd name="connsiteY777" fmla="*/ 242999 h 2708353"/>
                <a:gd name="connsiteX778" fmla="*/ 2122904 w 2170695"/>
                <a:gd name="connsiteY778" fmla="*/ 245379 h 2708353"/>
                <a:gd name="connsiteX779" fmla="*/ 2125661 w 2170695"/>
                <a:gd name="connsiteY779" fmla="*/ 247283 h 2708353"/>
                <a:gd name="connsiteX780" fmla="*/ 2128798 w 2170695"/>
                <a:gd name="connsiteY780" fmla="*/ 249567 h 2708353"/>
                <a:gd name="connsiteX781" fmla="*/ 2131555 w 2170695"/>
                <a:gd name="connsiteY781" fmla="*/ 251757 h 2708353"/>
                <a:gd name="connsiteX782" fmla="*/ 2134977 w 2170695"/>
                <a:gd name="connsiteY782" fmla="*/ 254137 h 2708353"/>
                <a:gd name="connsiteX783" fmla="*/ 2138495 w 2170695"/>
                <a:gd name="connsiteY783" fmla="*/ 256611 h 2708353"/>
                <a:gd name="connsiteX784" fmla="*/ 2141442 w 2170695"/>
                <a:gd name="connsiteY784" fmla="*/ 258896 h 2708353"/>
                <a:gd name="connsiteX785" fmla="*/ 2144389 w 2170695"/>
                <a:gd name="connsiteY785" fmla="*/ 261181 h 2708353"/>
                <a:gd name="connsiteX786" fmla="*/ 2147241 w 2170695"/>
                <a:gd name="connsiteY786" fmla="*/ 263465 h 2708353"/>
                <a:gd name="connsiteX787" fmla="*/ 2149808 w 2170695"/>
                <a:gd name="connsiteY787" fmla="*/ 265559 h 2708353"/>
                <a:gd name="connsiteX788" fmla="*/ 2153421 w 2170695"/>
                <a:gd name="connsiteY788" fmla="*/ 268129 h 2708353"/>
                <a:gd name="connsiteX789" fmla="*/ 2157413 w 2170695"/>
                <a:gd name="connsiteY789" fmla="*/ 270890 h 2708353"/>
                <a:gd name="connsiteX790" fmla="*/ 2159980 w 2170695"/>
                <a:gd name="connsiteY790" fmla="*/ 272889 h 2708353"/>
                <a:gd name="connsiteX791" fmla="*/ 2162262 w 2170695"/>
                <a:gd name="connsiteY791" fmla="*/ 274793 h 2708353"/>
                <a:gd name="connsiteX792" fmla="*/ 2165494 w 2170695"/>
                <a:gd name="connsiteY792" fmla="*/ 277173 h 2708353"/>
                <a:gd name="connsiteX793" fmla="*/ 2168536 w 2170695"/>
                <a:gd name="connsiteY793" fmla="*/ 279838 h 2708353"/>
                <a:gd name="connsiteX794" fmla="*/ 2170248 w 2170695"/>
                <a:gd name="connsiteY794" fmla="*/ 282503 h 2708353"/>
                <a:gd name="connsiteX795" fmla="*/ 2169963 w 2170695"/>
                <a:gd name="connsiteY795" fmla="*/ 918570 h 2708353"/>
                <a:gd name="connsiteX796" fmla="*/ 2165114 w 2170695"/>
                <a:gd name="connsiteY796" fmla="*/ 916000 h 2708353"/>
                <a:gd name="connsiteX797" fmla="*/ 2163023 w 2170695"/>
                <a:gd name="connsiteY797" fmla="*/ 912288 h 2708353"/>
                <a:gd name="connsiteX798" fmla="*/ 2160741 w 2170695"/>
                <a:gd name="connsiteY798" fmla="*/ 907909 h 2708353"/>
                <a:gd name="connsiteX799" fmla="*/ 2158649 w 2170695"/>
                <a:gd name="connsiteY799" fmla="*/ 903911 h 2708353"/>
                <a:gd name="connsiteX800" fmla="*/ 2156083 w 2170695"/>
                <a:gd name="connsiteY800" fmla="*/ 899342 h 2708353"/>
                <a:gd name="connsiteX801" fmla="*/ 2153991 w 2170695"/>
                <a:gd name="connsiteY801" fmla="*/ 895534 h 2708353"/>
                <a:gd name="connsiteX802" fmla="*/ 2151804 w 2170695"/>
                <a:gd name="connsiteY802" fmla="*/ 891726 h 2708353"/>
                <a:gd name="connsiteX803" fmla="*/ 2149333 w 2170695"/>
                <a:gd name="connsiteY803" fmla="*/ 887348 h 2708353"/>
                <a:gd name="connsiteX804" fmla="*/ 2147336 w 2170695"/>
                <a:gd name="connsiteY804" fmla="*/ 883730 h 2708353"/>
                <a:gd name="connsiteX805" fmla="*/ 2144579 w 2170695"/>
                <a:gd name="connsiteY805" fmla="*/ 878590 h 2708353"/>
                <a:gd name="connsiteX806" fmla="*/ 2142678 w 2170695"/>
                <a:gd name="connsiteY806" fmla="*/ 875258 h 2708353"/>
                <a:gd name="connsiteX807" fmla="*/ 2140301 w 2170695"/>
                <a:gd name="connsiteY807" fmla="*/ 870975 h 2708353"/>
                <a:gd name="connsiteX808" fmla="*/ 2138115 w 2170695"/>
                <a:gd name="connsiteY808" fmla="*/ 867358 h 2708353"/>
                <a:gd name="connsiteX809" fmla="*/ 2135548 w 2170695"/>
                <a:gd name="connsiteY809" fmla="*/ 863740 h 2708353"/>
                <a:gd name="connsiteX810" fmla="*/ 2134027 w 2170695"/>
                <a:gd name="connsiteY810" fmla="*/ 861836 h 2708353"/>
                <a:gd name="connsiteX811" fmla="*/ 2130889 w 2170695"/>
                <a:gd name="connsiteY811" fmla="*/ 856125 h 2708353"/>
                <a:gd name="connsiteX812" fmla="*/ 2129083 w 2170695"/>
                <a:gd name="connsiteY812" fmla="*/ 853460 h 2708353"/>
                <a:gd name="connsiteX813" fmla="*/ 2126611 w 2170695"/>
                <a:gd name="connsiteY813" fmla="*/ 849557 h 2708353"/>
                <a:gd name="connsiteX814" fmla="*/ 2124044 w 2170695"/>
                <a:gd name="connsiteY814" fmla="*/ 845559 h 2708353"/>
                <a:gd name="connsiteX815" fmla="*/ 2121478 w 2170695"/>
                <a:gd name="connsiteY815" fmla="*/ 842037 h 2708353"/>
                <a:gd name="connsiteX816" fmla="*/ 2118816 w 2170695"/>
                <a:gd name="connsiteY816" fmla="*/ 838800 h 2708353"/>
                <a:gd name="connsiteX817" fmla="*/ 2116819 w 2170695"/>
                <a:gd name="connsiteY817" fmla="*/ 836325 h 2708353"/>
                <a:gd name="connsiteX818" fmla="*/ 2114918 w 2170695"/>
                <a:gd name="connsiteY818" fmla="*/ 833469 h 2708353"/>
                <a:gd name="connsiteX819" fmla="*/ 2112446 w 2170695"/>
                <a:gd name="connsiteY819" fmla="*/ 829376 h 2708353"/>
                <a:gd name="connsiteX820" fmla="*/ 2110069 w 2170695"/>
                <a:gd name="connsiteY820" fmla="*/ 825569 h 2708353"/>
                <a:gd name="connsiteX821" fmla="*/ 2108073 w 2170695"/>
                <a:gd name="connsiteY821" fmla="*/ 822713 h 2708353"/>
                <a:gd name="connsiteX822" fmla="*/ 2105791 w 2170695"/>
                <a:gd name="connsiteY822" fmla="*/ 819476 h 2708353"/>
                <a:gd name="connsiteX823" fmla="*/ 2103224 w 2170695"/>
                <a:gd name="connsiteY823" fmla="*/ 815764 h 2708353"/>
                <a:gd name="connsiteX824" fmla="*/ 2100943 w 2170695"/>
                <a:gd name="connsiteY824" fmla="*/ 812432 h 2708353"/>
                <a:gd name="connsiteX825" fmla="*/ 2098471 w 2170695"/>
                <a:gd name="connsiteY825" fmla="*/ 809196 h 2708353"/>
                <a:gd name="connsiteX826" fmla="*/ 2096284 w 2170695"/>
                <a:gd name="connsiteY826" fmla="*/ 806435 h 2708353"/>
                <a:gd name="connsiteX827" fmla="*/ 2094193 w 2170695"/>
                <a:gd name="connsiteY827" fmla="*/ 803770 h 2708353"/>
                <a:gd name="connsiteX828" fmla="*/ 2092101 w 2170695"/>
                <a:gd name="connsiteY828" fmla="*/ 801009 h 2708353"/>
                <a:gd name="connsiteX829" fmla="*/ 2089630 w 2170695"/>
                <a:gd name="connsiteY829" fmla="*/ 797392 h 2708353"/>
                <a:gd name="connsiteX830" fmla="*/ 2086778 w 2170695"/>
                <a:gd name="connsiteY830" fmla="*/ 793489 h 2708353"/>
                <a:gd name="connsiteX831" fmla="*/ 2084591 w 2170695"/>
                <a:gd name="connsiteY831" fmla="*/ 790729 h 2708353"/>
                <a:gd name="connsiteX832" fmla="*/ 2082690 w 2170695"/>
                <a:gd name="connsiteY832" fmla="*/ 788349 h 2708353"/>
                <a:gd name="connsiteX833" fmla="*/ 2080408 w 2170695"/>
                <a:gd name="connsiteY833" fmla="*/ 785112 h 2708353"/>
                <a:gd name="connsiteX834" fmla="*/ 2077841 w 2170695"/>
                <a:gd name="connsiteY834" fmla="*/ 781590 h 2708353"/>
                <a:gd name="connsiteX835" fmla="*/ 2075084 w 2170695"/>
                <a:gd name="connsiteY835" fmla="*/ 777783 h 2708353"/>
                <a:gd name="connsiteX836" fmla="*/ 2072897 w 2170695"/>
                <a:gd name="connsiteY836" fmla="*/ 774641 h 2708353"/>
                <a:gd name="connsiteX837" fmla="*/ 2070996 w 2170695"/>
                <a:gd name="connsiteY837" fmla="*/ 772262 h 2708353"/>
                <a:gd name="connsiteX838" fmla="*/ 2068905 w 2170695"/>
                <a:gd name="connsiteY838" fmla="*/ 769787 h 2708353"/>
                <a:gd name="connsiteX839" fmla="*/ 2061394 w 2170695"/>
                <a:gd name="connsiteY839" fmla="*/ 762076 h 2708353"/>
                <a:gd name="connsiteX840" fmla="*/ 2059683 w 2170695"/>
                <a:gd name="connsiteY840" fmla="*/ 760172 h 2708353"/>
                <a:gd name="connsiteX841" fmla="*/ 2057591 w 2170695"/>
                <a:gd name="connsiteY841" fmla="*/ 757507 h 2708353"/>
                <a:gd name="connsiteX842" fmla="*/ 2055310 w 2170695"/>
                <a:gd name="connsiteY842" fmla="*/ 754842 h 2708353"/>
                <a:gd name="connsiteX843" fmla="*/ 2053789 w 2170695"/>
                <a:gd name="connsiteY843" fmla="*/ 752843 h 2708353"/>
                <a:gd name="connsiteX844" fmla="*/ 2050842 w 2170695"/>
                <a:gd name="connsiteY844" fmla="*/ 749225 h 2708353"/>
                <a:gd name="connsiteX845" fmla="*/ 2047514 w 2170695"/>
                <a:gd name="connsiteY845" fmla="*/ 745323 h 2708353"/>
                <a:gd name="connsiteX846" fmla="*/ 2045518 w 2170695"/>
                <a:gd name="connsiteY846" fmla="*/ 743038 h 2708353"/>
                <a:gd name="connsiteX847" fmla="*/ 2043046 w 2170695"/>
                <a:gd name="connsiteY847" fmla="*/ 740182 h 2708353"/>
                <a:gd name="connsiteX848" fmla="*/ 2040954 w 2170695"/>
                <a:gd name="connsiteY848" fmla="*/ 737707 h 2708353"/>
                <a:gd name="connsiteX849" fmla="*/ 2038673 w 2170695"/>
                <a:gd name="connsiteY849" fmla="*/ 734756 h 2708353"/>
                <a:gd name="connsiteX850" fmla="*/ 2032398 w 2170695"/>
                <a:gd name="connsiteY850" fmla="*/ 727903 h 2708353"/>
                <a:gd name="connsiteX851" fmla="*/ 2021465 w 2170695"/>
                <a:gd name="connsiteY851" fmla="*/ 715908 h 2708353"/>
                <a:gd name="connsiteX852" fmla="*/ 2014240 w 2170695"/>
                <a:gd name="connsiteY852" fmla="*/ 708293 h 2708353"/>
                <a:gd name="connsiteX853" fmla="*/ 2007110 w 2170695"/>
                <a:gd name="connsiteY853" fmla="*/ 700773 h 2708353"/>
                <a:gd name="connsiteX854" fmla="*/ 1999695 w 2170695"/>
                <a:gd name="connsiteY854" fmla="*/ 692967 h 2708353"/>
                <a:gd name="connsiteX855" fmla="*/ 1990948 w 2170695"/>
                <a:gd name="connsiteY855" fmla="*/ 684495 h 2708353"/>
                <a:gd name="connsiteX856" fmla="*/ 1984674 w 2170695"/>
                <a:gd name="connsiteY856" fmla="*/ 679070 h 2708353"/>
                <a:gd name="connsiteX857" fmla="*/ 1979350 w 2170695"/>
                <a:gd name="connsiteY857" fmla="*/ 674405 h 2708353"/>
                <a:gd name="connsiteX858" fmla="*/ 1977354 w 2170695"/>
                <a:gd name="connsiteY858" fmla="*/ 672501 h 2708353"/>
                <a:gd name="connsiteX859" fmla="*/ 1974882 w 2170695"/>
                <a:gd name="connsiteY859" fmla="*/ 670217 h 2708353"/>
                <a:gd name="connsiteX860" fmla="*/ 1972695 w 2170695"/>
                <a:gd name="connsiteY860" fmla="*/ 668123 h 2708353"/>
                <a:gd name="connsiteX861" fmla="*/ 1970128 w 2170695"/>
                <a:gd name="connsiteY861" fmla="*/ 665838 h 2708353"/>
                <a:gd name="connsiteX862" fmla="*/ 1967847 w 2170695"/>
                <a:gd name="connsiteY862" fmla="*/ 663744 h 2708353"/>
                <a:gd name="connsiteX863" fmla="*/ 1965945 w 2170695"/>
                <a:gd name="connsiteY863" fmla="*/ 661745 h 2708353"/>
                <a:gd name="connsiteX864" fmla="*/ 1962713 w 2170695"/>
                <a:gd name="connsiteY864" fmla="*/ 659079 h 2708353"/>
                <a:gd name="connsiteX865" fmla="*/ 1947502 w 2170695"/>
                <a:gd name="connsiteY865" fmla="*/ 645372 h 2708353"/>
                <a:gd name="connsiteX866" fmla="*/ 1941798 w 2170695"/>
                <a:gd name="connsiteY866" fmla="*/ 640422 h 2708353"/>
                <a:gd name="connsiteX867" fmla="*/ 1933242 w 2170695"/>
                <a:gd name="connsiteY867" fmla="*/ 633473 h 2708353"/>
                <a:gd name="connsiteX868" fmla="*/ 1931055 w 2170695"/>
                <a:gd name="connsiteY868" fmla="*/ 631569 h 2708353"/>
                <a:gd name="connsiteX869" fmla="*/ 1928108 w 2170695"/>
                <a:gd name="connsiteY869" fmla="*/ 629094 h 2708353"/>
                <a:gd name="connsiteX870" fmla="*/ 1925636 w 2170695"/>
                <a:gd name="connsiteY870" fmla="*/ 627000 h 2708353"/>
                <a:gd name="connsiteX871" fmla="*/ 1922974 w 2170695"/>
                <a:gd name="connsiteY871" fmla="*/ 624811 h 2708353"/>
                <a:gd name="connsiteX872" fmla="*/ 1919267 w 2170695"/>
                <a:gd name="connsiteY872" fmla="*/ 622145 h 2708353"/>
                <a:gd name="connsiteX873" fmla="*/ 1915559 w 2170695"/>
                <a:gd name="connsiteY873" fmla="*/ 619289 h 2708353"/>
                <a:gd name="connsiteX874" fmla="*/ 1913182 w 2170695"/>
                <a:gd name="connsiteY874" fmla="*/ 617195 h 2708353"/>
                <a:gd name="connsiteX875" fmla="*/ 1910901 w 2170695"/>
                <a:gd name="connsiteY875" fmla="*/ 615291 h 2708353"/>
                <a:gd name="connsiteX876" fmla="*/ 1908144 w 2170695"/>
                <a:gd name="connsiteY876" fmla="*/ 613007 h 2708353"/>
                <a:gd name="connsiteX877" fmla="*/ 1905577 w 2170695"/>
                <a:gd name="connsiteY877" fmla="*/ 610913 h 2708353"/>
                <a:gd name="connsiteX878" fmla="*/ 1902535 w 2170695"/>
                <a:gd name="connsiteY878" fmla="*/ 608628 h 2708353"/>
                <a:gd name="connsiteX879" fmla="*/ 1898162 w 2170695"/>
                <a:gd name="connsiteY879" fmla="*/ 606153 h 2708353"/>
                <a:gd name="connsiteX880" fmla="*/ 1894169 w 2170695"/>
                <a:gd name="connsiteY880" fmla="*/ 603869 h 2708353"/>
                <a:gd name="connsiteX881" fmla="*/ 1891697 w 2170695"/>
                <a:gd name="connsiteY881" fmla="*/ 601774 h 2708353"/>
                <a:gd name="connsiteX882" fmla="*/ 1888369 w 2170695"/>
                <a:gd name="connsiteY882" fmla="*/ 599299 h 2708353"/>
                <a:gd name="connsiteX883" fmla="*/ 1884091 w 2170695"/>
                <a:gd name="connsiteY883" fmla="*/ 596444 h 2708353"/>
                <a:gd name="connsiteX884" fmla="*/ 1881049 w 2170695"/>
                <a:gd name="connsiteY884" fmla="*/ 594254 h 2708353"/>
                <a:gd name="connsiteX885" fmla="*/ 1878197 w 2170695"/>
                <a:gd name="connsiteY885" fmla="*/ 592255 h 2708353"/>
                <a:gd name="connsiteX886" fmla="*/ 1874775 w 2170695"/>
                <a:gd name="connsiteY886" fmla="*/ 589971 h 2708353"/>
                <a:gd name="connsiteX887" fmla="*/ 1871067 w 2170695"/>
                <a:gd name="connsiteY887" fmla="*/ 587401 h 2708353"/>
                <a:gd name="connsiteX888" fmla="*/ 1867454 w 2170695"/>
                <a:gd name="connsiteY888" fmla="*/ 584926 h 2708353"/>
                <a:gd name="connsiteX889" fmla="*/ 1864507 w 2170695"/>
                <a:gd name="connsiteY889" fmla="*/ 582927 h 2708353"/>
                <a:gd name="connsiteX890" fmla="*/ 1861370 w 2170695"/>
                <a:gd name="connsiteY890" fmla="*/ 580737 h 2708353"/>
                <a:gd name="connsiteX891" fmla="*/ 1857852 w 2170695"/>
                <a:gd name="connsiteY891" fmla="*/ 578262 h 2708353"/>
                <a:gd name="connsiteX892" fmla="*/ 1854050 w 2170695"/>
                <a:gd name="connsiteY892" fmla="*/ 575787 h 2708353"/>
                <a:gd name="connsiteX893" fmla="*/ 1850627 w 2170695"/>
                <a:gd name="connsiteY893" fmla="*/ 573598 h 2708353"/>
                <a:gd name="connsiteX894" fmla="*/ 1848155 w 2170695"/>
                <a:gd name="connsiteY894" fmla="*/ 571694 h 2708353"/>
                <a:gd name="connsiteX895" fmla="*/ 1845303 w 2170695"/>
                <a:gd name="connsiteY895" fmla="*/ 569409 h 2708353"/>
                <a:gd name="connsiteX896" fmla="*/ 1841596 w 2170695"/>
                <a:gd name="connsiteY896" fmla="*/ 566934 h 2708353"/>
                <a:gd name="connsiteX897" fmla="*/ 1837698 w 2170695"/>
                <a:gd name="connsiteY897" fmla="*/ 564555 h 2708353"/>
                <a:gd name="connsiteX898" fmla="*/ 1834370 w 2170695"/>
                <a:gd name="connsiteY898" fmla="*/ 562365 h 2708353"/>
                <a:gd name="connsiteX899" fmla="*/ 1830378 w 2170695"/>
                <a:gd name="connsiteY899" fmla="*/ 560081 h 2708353"/>
                <a:gd name="connsiteX900" fmla="*/ 1825814 w 2170695"/>
                <a:gd name="connsiteY900" fmla="*/ 557415 h 2708353"/>
                <a:gd name="connsiteX901" fmla="*/ 1822392 w 2170695"/>
                <a:gd name="connsiteY901" fmla="*/ 555321 h 2708353"/>
                <a:gd name="connsiteX902" fmla="*/ 1819064 w 2170695"/>
                <a:gd name="connsiteY902" fmla="*/ 553417 h 2708353"/>
                <a:gd name="connsiteX903" fmla="*/ 1813836 w 2170695"/>
                <a:gd name="connsiteY903" fmla="*/ 550562 h 2708353"/>
                <a:gd name="connsiteX904" fmla="*/ 1810793 w 2170695"/>
                <a:gd name="connsiteY904" fmla="*/ 548658 h 2708353"/>
                <a:gd name="connsiteX905" fmla="*/ 1806420 w 2170695"/>
                <a:gd name="connsiteY905" fmla="*/ 545992 h 2708353"/>
                <a:gd name="connsiteX906" fmla="*/ 1802427 w 2170695"/>
                <a:gd name="connsiteY906" fmla="*/ 543613 h 2708353"/>
                <a:gd name="connsiteX907" fmla="*/ 1798815 w 2170695"/>
                <a:gd name="connsiteY907" fmla="*/ 541518 h 2708353"/>
                <a:gd name="connsiteX908" fmla="*/ 1794822 w 2170695"/>
                <a:gd name="connsiteY908" fmla="*/ 539234 h 2708353"/>
                <a:gd name="connsiteX909" fmla="*/ 1790354 w 2170695"/>
                <a:gd name="connsiteY909" fmla="*/ 536759 h 2708353"/>
                <a:gd name="connsiteX910" fmla="*/ 1787312 w 2170695"/>
                <a:gd name="connsiteY910" fmla="*/ 535045 h 2708353"/>
                <a:gd name="connsiteX911" fmla="*/ 1781607 w 2170695"/>
                <a:gd name="connsiteY911" fmla="*/ 531999 h 2708353"/>
                <a:gd name="connsiteX912" fmla="*/ 1778470 w 2170695"/>
                <a:gd name="connsiteY912" fmla="*/ 530191 h 2708353"/>
                <a:gd name="connsiteX913" fmla="*/ 1771530 w 2170695"/>
                <a:gd name="connsiteY913" fmla="*/ 527525 h 2708353"/>
                <a:gd name="connsiteX914" fmla="*/ 1765161 w 2170695"/>
                <a:gd name="connsiteY914" fmla="*/ 525050 h 2708353"/>
                <a:gd name="connsiteX915" fmla="*/ 1761073 w 2170695"/>
                <a:gd name="connsiteY915" fmla="*/ 523051 h 2708353"/>
                <a:gd name="connsiteX916" fmla="*/ 1756604 w 2170695"/>
                <a:gd name="connsiteY916" fmla="*/ 520767 h 2708353"/>
                <a:gd name="connsiteX917" fmla="*/ 1752041 w 2170695"/>
                <a:gd name="connsiteY917" fmla="*/ 518482 h 2708353"/>
                <a:gd name="connsiteX918" fmla="*/ 1747478 w 2170695"/>
                <a:gd name="connsiteY918" fmla="*/ 516198 h 2708353"/>
                <a:gd name="connsiteX919" fmla="*/ 1742439 w 2170695"/>
                <a:gd name="connsiteY919" fmla="*/ 513723 h 2708353"/>
                <a:gd name="connsiteX920" fmla="*/ 1737876 w 2170695"/>
                <a:gd name="connsiteY920" fmla="*/ 511438 h 2708353"/>
                <a:gd name="connsiteX921" fmla="*/ 1734358 w 2170695"/>
                <a:gd name="connsiteY921" fmla="*/ 509534 h 2708353"/>
                <a:gd name="connsiteX922" fmla="*/ 1728844 w 2170695"/>
                <a:gd name="connsiteY922" fmla="*/ 506964 h 2708353"/>
                <a:gd name="connsiteX923" fmla="*/ 1722855 w 2170695"/>
                <a:gd name="connsiteY923" fmla="*/ 504489 h 2708353"/>
                <a:gd name="connsiteX924" fmla="*/ 1719052 w 2170695"/>
                <a:gd name="connsiteY924" fmla="*/ 502776 h 2708353"/>
                <a:gd name="connsiteX925" fmla="*/ 1712397 w 2170695"/>
                <a:gd name="connsiteY925" fmla="*/ 499920 h 2708353"/>
                <a:gd name="connsiteX926" fmla="*/ 1707549 w 2170695"/>
                <a:gd name="connsiteY926" fmla="*/ 497826 h 2708353"/>
                <a:gd name="connsiteX927" fmla="*/ 1702415 w 2170695"/>
                <a:gd name="connsiteY927" fmla="*/ 495541 h 2708353"/>
                <a:gd name="connsiteX928" fmla="*/ 1695855 w 2170695"/>
                <a:gd name="connsiteY928" fmla="*/ 492685 h 2708353"/>
                <a:gd name="connsiteX929" fmla="*/ 1691387 w 2170695"/>
                <a:gd name="connsiteY929" fmla="*/ 490972 h 2708353"/>
                <a:gd name="connsiteX930" fmla="*/ 1685588 w 2170695"/>
                <a:gd name="connsiteY930" fmla="*/ 488497 h 2708353"/>
                <a:gd name="connsiteX931" fmla="*/ 1680454 w 2170695"/>
                <a:gd name="connsiteY931" fmla="*/ 486403 h 2708353"/>
                <a:gd name="connsiteX932" fmla="*/ 1674370 w 2170695"/>
                <a:gd name="connsiteY932" fmla="*/ 483737 h 2708353"/>
                <a:gd name="connsiteX933" fmla="*/ 1669046 w 2170695"/>
                <a:gd name="connsiteY933" fmla="*/ 481643 h 2708353"/>
                <a:gd name="connsiteX934" fmla="*/ 1662201 w 2170695"/>
                <a:gd name="connsiteY934" fmla="*/ 479168 h 2708353"/>
                <a:gd name="connsiteX935" fmla="*/ 1655261 w 2170695"/>
                <a:gd name="connsiteY935" fmla="*/ 476884 h 2708353"/>
                <a:gd name="connsiteX936" fmla="*/ 1648892 w 2170695"/>
                <a:gd name="connsiteY936" fmla="*/ 474789 h 2708353"/>
                <a:gd name="connsiteX937" fmla="*/ 1642142 w 2170695"/>
                <a:gd name="connsiteY937" fmla="*/ 472505 h 2708353"/>
                <a:gd name="connsiteX938" fmla="*/ 1635297 w 2170695"/>
                <a:gd name="connsiteY938" fmla="*/ 470220 h 2708353"/>
                <a:gd name="connsiteX939" fmla="*/ 1629593 w 2170695"/>
                <a:gd name="connsiteY939" fmla="*/ 468126 h 2708353"/>
                <a:gd name="connsiteX940" fmla="*/ 1621702 w 2170695"/>
                <a:gd name="connsiteY940" fmla="*/ 465841 h 2708353"/>
                <a:gd name="connsiteX941" fmla="*/ 1614287 w 2170695"/>
                <a:gd name="connsiteY941" fmla="*/ 463176 h 2708353"/>
                <a:gd name="connsiteX942" fmla="*/ 1608107 w 2170695"/>
                <a:gd name="connsiteY942" fmla="*/ 461272 h 2708353"/>
                <a:gd name="connsiteX943" fmla="*/ 1598696 w 2170695"/>
                <a:gd name="connsiteY943" fmla="*/ 458607 h 2708353"/>
                <a:gd name="connsiteX944" fmla="*/ 1589474 w 2170695"/>
                <a:gd name="connsiteY944" fmla="*/ 456132 h 2708353"/>
                <a:gd name="connsiteX945" fmla="*/ 1581393 w 2170695"/>
                <a:gd name="connsiteY945" fmla="*/ 454038 h 2708353"/>
                <a:gd name="connsiteX946" fmla="*/ 1571316 w 2170695"/>
                <a:gd name="connsiteY946" fmla="*/ 451372 h 2708353"/>
                <a:gd name="connsiteX947" fmla="*/ 1559337 w 2170695"/>
                <a:gd name="connsiteY947" fmla="*/ 449278 h 2708353"/>
                <a:gd name="connsiteX948" fmla="*/ 1549070 w 2170695"/>
                <a:gd name="connsiteY948" fmla="*/ 447184 h 2708353"/>
                <a:gd name="connsiteX949" fmla="*/ 1537947 w 2170695"/>
                <a:gd name="connsiteY949" fmla="*/ 444709 h 2708353"/>
                <a:gd name="connsiteX950" fmla="*/ 1525493 w 2170695"/>
                <a:gd name="connsiteY950" fmla="*/ 442425 h 2708353"/>
                <a:gd name="connsiteX951" fmla="*/ 1513134 w 2170695"/>
                <a:gd name="connsiteY951" fmla="*/ 440140 h 2708353"/>
                <a:gd name="connsiteX952" fmla="*/ 1500680 w 2170695"/>
                <a:gd name="connsiteY952" fmla="*/ 437665 h 2708353"/>
                <a:gd name="connsiteX953" fmla="*/ 1483282 w 2170695"/>
                <a:gd name="connsiteY953" fmla="*/ 435000 h 2708353"/>
                <a:gd name="connsiteX954" fmla="*/ 1475106 w 2170695"/>
                <a:gd name="connsiteY954" fmla="*/ 433572 h 2708353"/>
                <a:gd name="connsiteX955" fmla="*/ 1471209 w 2170695"/>
                <a:gd name="connsiteY955" fmla="*/ 432715 h 2708353"/>
                <a:gd name="connsiteX956" fmla="*/ 1466075 w 2170695"/>
                <a:gd name="connsiteY956" fmla="*/ 432144 h 2708353"/>
                <a:gd name="connsiteX957" fmla="*/ 1454381 w 2170695"/>
                <a:gd name="connsiteY957" fmla="*/ 431097 h 2708353"/>
                <a:gd name="connsiteX958" fmla="*/ 1444019 w 2170695"/>
                <a:gd name="connsiteY958" fmla="*/ 430430 h 2708353"/>
                <a:gd name="connsiteX959" fmla="*/ 1438315 w 2170695"/>
                <a:gd name="connsiteY959" fmla="*/ 429859 h 2708353"/>
                <a:gd name="connsiteX960" fmla="*/ 1432611 w 2170695"/>
                <a:gd name="connsiteY960" fmla="*/ 428907 h 2708353"/>
                <a:gd name="connsiteX961" fmla="*/ 1429568 w 2170695"/>
                <a:gd name="connsiteY961" fmla="*/ 428241 h 2708353"/>
                <a:gd name="connsiteX962" fmla="*/ 1424340 w 2170695"/>
                <a:gd name="connsiteY962" fmla="*/ 427575 h 2708353"/>
                <a:gd name="connsiteX963" fmla="*/ 1414548 w 2170695"/>
                <a:gd name="connsiteY963" fmla="*/ 426718 h 2708353"/>
                <a:gd name="connsiteX964" fmla="*/ 1389450 w 2170695"/>
                <a:gd name="connsiteY964" fmla="*/ 426052 h 2708353"/>
                <a:gd name="connsiteX965" fmla="*/ 1271945 w 2170695"/>
                <a:gd name="connsiteY965" fmla="*/ 427670 h 2708353"/>
                <a:gd name="connsiteX966" fmla="*/ 1266336 w 2170695"/>
                <a:gd name="connsiteY966" fmla="*/ 428146 h 2708353"/>
                <a:gd name="connsiteX967" fmla="*/ 1260632 w 2170695"/>
                <a:gd name="connsiteY967" fmla="*/ 428812 h 2708353"/>
                <a:gd name="connsiteX968" fmla="*/ 1255023 w 2170695"/>
                <a:gd name="connsiteY968" fmla="*/ 429764 h 2708353"/>
                <a:gd name="connsiteX969" fmla="*/ 1241713 w 2170695"/>
                <a:gd name="connsiteY969" fmla="*/ 430716 h 2708353"/>
                <a:gd name="connsiteX970" fmla="*/ 1231160 w 2170695"/>
                <a:gd name="connsiteY970" fmla="*/ 431858 h 2708353"/>
                <a:gd name="connsiteX971" fmla="*/ 1227643 w 2170695"/>
                <a:gd name="connsiteY971" fmla="*/ 432334 h 2708353"/>
                <a:gd name="connsiteX972" fmla="*/ 1222889 w 2170695"/>
                <a:gd name="connsiteY972" fmla="*/ 433381 h 2708353"/>
                <a:gd name="connsiteX973" fmla="*/ 1218041 w 2170695"/>
                <a:gd name="connsiteY973" fmla="*/ 434428 h 2708353"/>
                <a:gd name="connsiteX974" fmla="*/ 1214143 w 2170695"/>
                <a:gd name="connsiteY974" fmla="*/ 434904 h 2708353"/>
                <a:gd name="connsiteX975" fmla="*/ 1207013 w 2170695"/>
                <a:gd name="connsiteY975" fmla="*/ 435666 h 2708353"/>
                <a:gd name="connsiteX976" fmla="*/ 1193893 w 2170695"/>
                <a:gd name="connsiteY976" fmla="*/ 437951 h 2708353"/>
                <a:gd name="connsiteX977" fmla="*/ 1181059 w 2170695"/>
                <a:gd name="connsiteY977" fmla="*/ 440330 h 2708353"/>
                <a:gd name="connsiteX978" fmla="*/ 1168035 w 2170695"/>
                <a:gd name="connsiteY978" fmla="*/ 442710 h 2708353"/>
                <a:gd name="connsiteX979" fmla="*/ 1157958 w 2170695"/>
                <a:gd name="connsiteY979" fmla="*/ 444804 h 2708353"/>
                <a:gd name="connsiteX980" fmla="*/ 1149782 w 2170695"/>
                <a:gd name="connsiteY980" fmla="*/ 446327 h 2708353"/>
                <a:gd name="connsiteX981" fmla="*/ 1135141 w 2170695"/>
                <a:gd name="connsiteY981" fmla="*/ 449373 h 2708353"/>
                <a:gd name="connsiteX982" fmla="*/ 1124969 w 2170695"/>
                <a:gd name="connsiteY982" fmla="*/ 450801 h 2708353"/>
                <a:gd name="connsiteX983" fmla="*/ 1113941 w 2170695"/>
                <a:gd name="connsiteY983" fmla="*/ 453943 h 2708353"/>
                <a:gd name="connsiteX984" fmla="*/ 1105195 w 2170695"/>
                <a:gd name="connsiteY984" fmla="*/ 456418 h 2708353"/>
                <a:gd name="connsiteX985" fmla="*/ 1097589 w 2170695"/>
                <a:gd name="connsiteY985" fmla="*/ 458512 h 2708353"/>
                <a:gd name="connsiteX986" fmla="*/ 1088843 w 2170695"/>
                <a:gd name="connsiteY986" fmla="*/ 460987 h 2708353"/>
                <a:gd name="connsiteX987" fmla="*/ 1080477 w 2170695"/>
                <a:gd name="connsiteY987" fmla="*/ 463367 h 2708353"/>
                <a:gd name="connsiteX988" fmla="*/ 1073061 w 2170695"/>
                <a:gd name="connsiteY988" fmla="*/ 465651 h 2708353"/>
                <a:gd name="connsiteX989" fmla="*/ 1066692 w 2170695"/>
                <a:gd name="connsiteY989" fmla="*/ 467745 h 2708353"/>
                <a:gd name="connsiteX990" fmla="*/ 1060132 w 2170695"/>
                <a:gd name="connsiteY990" fmla="*/ 470030 h 2708353"/>
                <a:gd name="connsiteX991" fmla="*/ 1055664 w 2170695"/>
                <a:gd name="connsiteY991" fmla="*/ 471934 h 2708353"/>
                <a:gd name="connsiteX992" fmla="*/ 1046537 w 2170695"/>
                <a:gd name="connsiteY992" fmla="*/ 474885 h 2708353"/>
                <a:gd name="connsiteX993" fmla="*/ 1040168 w 2170695"/>
                <a:gd name="connsiteY993" fmla="*/ 477074 h 2708353"/>
                <a:gd name="connsiteX994" fmla="*/ 1033037 w 2170695"/>
                <a:gd name="connsiteY994" fmla="*/ 479454 h 2708353"/>
                <a:gd name="connsiteX995" fmla="*/ 1026668 w 2170695"/>
                <a:gd name="connsiteY995" fmla="*/ 481834 h 2708353"/>
                <a:gd name="connsiteX996" fmla="*/ 1022105 w 2170695"/>
                <a:gd name="connsiteY996" fmla="*/ 483547 h 2708353"/>
                <a:gd name="connsiteX997" fmla="*/ 1015450 w 2170695"/>
                <a:gd name="connsiteY997" fmla="*/ 486403 h 2708353"/>
                <a:gd name="connsiteX998" fmla="*/ 1009936 w 2170695"/>
                <a:gd name="connsiteY998" fmla="*/ 488497 h 2708353"/>
                <a:gd name="connsiteX999" fmla="*/ 1002330 w 2170695"/>
                <a:gd name="connsiteY999" fmla="*/ 491162 h 2708353"/>
                <a:gd name="connsiteX1000" fmla="*/ 998052 w 2170695"/>
                <a:gd name="connsiteY1000" fmla="*/ 493066 h 2708353"/>
                <a:gd name="connsiteX1001" fmla="*/ 992063 w 2170695"/>
                <a:gd name="connsiteY1001" fmla="*/ 495541 h 2708353"/>
                <a:gd name="connsiteX1002" fmla="*/ 985979 w 2170695"/>
                <a:gd name="connsiteY1002" fmla="*/ 497921 h 2708353"/>
                <a:gd name="connsiteX1003" fmla="*/ 980940 w 2170695"/>
                <a:gd name="connsiteY1003" fmla="*/ 500205 h 2708353"/>
                <a:gd name="connsiteX1004" fmla="*/ 976186 w 2170695"/>
                <a:gd name="connsiteY1004" fmla="*/ 502490 h 2708353"/>
                <a:gd name="connsiteX1005" fmla="*/ 972669 w 2170695"/>
                <a:gd name="connsiteY1005" fmla="*/ 504394 h 2708353"/>
                <a:gd name="connsiteX1006" fmla="*/ 966489 w 2170695"/>
                <a:gd name="connsiteY1006" fmla="*/ 507059 h 2708353"/>
                <a:gd name="connsiteX1007" fmla="*/ 962021 w 2170695"/>
                <a:gd name="connsiteY1007" fmla="*/ 509153 h 2708353"/>
                <a:gd name="connsiteX1008" fmla="*/ 956697 w 2170695"/>
                <a:gd name="connsiteY1008" fmla="*/ 511628 h 2708353"/>
                <a:gd name="connsiteX1009" fmla="*/ 951849 w 2170695"/>
                <a:gd name="connsiteY1009" fmla="*/ 513913 h 2708353"/>
                <a:gd name="connsiteX1010" fmla="*/ 947095 w 2170695"/>
                <a:gd name="connsiteY1010" fmla="*/ 516198 h 2708353"/>
                <a:gd name="connsiteX1011" fmla="*/ 942532 w 2170695"/>
                <a:gd name="connsiteY1011" fmla="*/ 518482 h 2708353"/>
                <a:gd name="connsiteX1012" fmla="*/ 938539 w 2170695"/>
                <a:gd name="connsiteY1012" fmla="*/ 520386 h 2708353"/>
                <a:gd name="connsiteX1013" fmla="*/ 933311 w 2170695"/>
                <a:gd name="connsiteY1013" fmla="*/ 523242 h 2708353"/>
                <a:gd name="connsiteX1014" fmla="*/ 929223 w 2170695"/>
                <a:gd name="connsiteY1014" fmla="*/ 525526 h 2708353"/>
                <a:gd name="connsiteX1015" fmla="*/ 922283 w 2170695"/>
                <a:gd name="connsiteY1015" fmla="*/ 527811 h 2708353"/>
                <a:gd name="connsiteX1016" fmla="*/ 916769 w 2170695"/>
                <a:gd name="connsiteY1016" fmla="*/ 530286 h 2708353"/>
                <a:gd name="connsiteX1017" fmla="*/ 912681 w 2170695"/>
                <a:gd name="connsiteY1017" fmla="*/ 532380 h 2708353"/>
                <a:gd name="connsiteX1018" fmla="*/ 908498 w 2170695"/>
                <a:gd name="connsiteY1018" fmla="*/ 534569 h 2708353"/>
                <a:gd name="connsiteX1019" fmla="*/ 904220 w 2170695"/>
                <a:gd name="connsiteY1019" fmla="*/ 536949 h 2708353"/>
                <a:gd name="connsiteX1020" fmla="*/ 900512 w 2170695"/>
                <a:gd name="connsiteY1020" fmla="*/ 539043 h 2708353"/>
                <a:gd name="connsiteX1021" fmla="*/ 896519 w 2170695"/>
                <a:gd name="connsiteY1021" fmla="*/ 541423 h 2708353"/>
                <a:gd name="connsiteX1022" fmla="*/ 892336 w 2170695"/>
                <a:gd name="connsiteY1022" fmla="*/ 543898 h 2708353"/>
                <a:gd name="connsiteX1023" fmla="*/ 888343 w 2170695"/>
                <a:gd name="connsiteY1023" fmla="*/ 546183 h 2708353"/>
                <a:gd name="connsiteX1024" fmla="*/ 884350 w 2170695"/>
                <a:gd name="connsiteY1024" fmla="*/ 548467 h 2708353"/>
                <a:gd name="connsiteX1025" fmla="*/ 879977 w 2170695"/>
                <a:gd name="connsiteY1025" fmla="*/ 550942 h 2708353"/>
                <a:gd name="connsiteX1026" fmla="*/ 876555 w 2170695"/>
                <a:gd name="connsiteY1026" fmla="*/ 553037 h 2708353"/>
                <a:gd name="connsiteX1027" fmla="*/ 873037 w 2170695"/>
                <a:gd name="connsiteY1027" fmla="*/ 555131 h 2708353"/>
                <a:gd name="connsiteX1028" fmla="*/ 868474 w 2170695"/>
                <a:gd name="connsiteY1028" fmla="*/ 557796 h 2708353"/>
                <a:gd name="connsiteX1029" fmla="*/ 864671 w 2170695"/>
                <a:gd name="connsiteY1029" fmla="*/ 560081 h 2708353"/>
                <a:gd name="connsiteX1030" fmla="*/ 860868 w 2170695"/>
                <a:gd name="connsiteY1030" fmla="*/ 562365 h 2708353"/>
                <a:gd name="connsiteX1031" fmla="*/ 857161 w 2170695"/>
                <a:gd name="connsiteY1031" fmla="*/ 564745 h 2708353"/>
                <a:gd name="connsiteX1032" fmla="*/ 854309 w 2170695"/>
                <a:gd name="connsiteY1032" fmla="*/ 566744 h 2708353"/>
                <a:gd name="connsiteX1033" fmla="*/ 850886 w 2170695"/>
                <a:gd name="connsiteY1033" fmla="*/ 569124 h 2708353"/>
                <a:gd name="connsiteX1034" fmla="*/ 846798 w 2170695"/>
                <a:gd name="connsiteY1034" fmla="*/ 571694 h 2708353"/>
                <a:gd name="connsiteX1035" fmla="*/ 843471 w 2170695"/>
                <a:gd name="connsiteY1035" fmla="*/ 573883 h 2708353"/>
                <a:gd name="connsiteX1036" fmla="*/ 840524 w 2170695"/>
                <a:gd name="connsiteY1036" fmla="*/ 575978 h 2708353"/>
                <a:gd name="connsiteX1037" fmla="*/ 837006 w 2170695"/>
                <a:gd name="connsiteY1037" fmla="*/ 578357 h 2708353"/>
                <a:gd name="connsiteX1038" fmla="*/ 832918 w 2170695"/>
                <a:gd name="connsiteY1038" fmla="*/ 581023 h 2708353"/>
                <a:gd name="connsiteX1039" fmla="*/ 829496 w 2170695"/>
                <a:gd name="connsiteY1039" fmla="*/ 583307 h 2708353"/>
                <a:gd name="connsiteX1040" fmla="*/ 826739 w 2170695"/>
                <a:gd name="connsiteY1040" fmla="*/ 585401 h 2708353"/>
                <a:gd name="connsiteX1041" fmla="*/ 824077 w 2170695"/>
                <a:gd name="connsiteY1041" fmla="*/ 587496 h 2708353"/>
                <a:gd name="connsiteX1042" fmla="*/ 820749 w 2170695"/>
                <a:gd name="connsiteY1042" fmla="*/ 589685 h 2708353"/>
                <a:gd name="connsiteX1043" fmla="*/ 816756 w 2170695"/>
                <a:gd name="connsiteY1043" fmla="*/ 592541 h 2708353"/>
                <a:gd name="connsiteX1044" fmla="*/ 813144 w 2170695"/>
                <a:gd name="connsiteY1044" fmla="*/ 595206 h 2708353"/>
                <a:gd name="connsiteX1045" fmla="*/ 811147 w 2170695"/>
                <a:gd name="connsiteY1045" fmla="*/ 596729 h 2708353"/>
                <a:gd name="connsiteX1046" fmla="*/ 808390 w 2170695"/>
                <a:gd name="connsiteY1046" fmla="*/ 598728 h 2708353"/>
                <a:gd name="connsiteX1047" fmla="*/ 804778 w 2170695"/>
                <a:gd name="connsiteY1047" fmla="*/ 601394 h 2708353"/>
                <a:gd name="connsiteX1048" fmla="*/ 801450 w 2170695"/>
                <a:gd name="connsiteY1048" fmla="*/ 603678 h 2708353"/>
                <a:gd name="connsiteX1049" fmla="*/ 797267 w 2170695"/>
                <a:gd name="connsiteY1049" fmla="*/ 606058 h 2708353"/>
                <a:gd name="connsiteX1050" fmla="*/ 793750 w 2170695"/>
                <a:gd name="connsiteY1050" fmla="*/ 607962 h 2708353"/>
                <a:gd name="connsiteX1051" fmla="*/ 789852 w 2170695"/>
                <a:gd name="connsiteY1051" fmla="*/ 610817 h 2708353"/>
                <a:gd name="connsiteX1052" fmla="*/ 786525 w 2170695"/>
                <a:gd name="connsiteY1052" fmla="*/ 613483 h 2708353"/>
                <a:gd name="connsiteX1053" fmla="*/ 784148 w 2170695"/>
                <a:gd name="connsiteY1053" fmla="*/ 615291 h 2708353"/>
                <a:gd name="connsiteX1054" fmla="*/ 781296 w 2170695"/>
                <a:gd name="connsiteY1054" fmla="*/ 617576 h 2708353"/>
                <a:gd name="connsiteX1055" fmla="*/ 778539 w 2170695"/>
                <a:gd name="connsiteY1055" fmla="*/ 619861 h 2708353"/>
                <a:gd name="connsiteX1056" fmla="*/ 775972 w 2170695"/>
                <a:gd name="connsiteY1056" fmla="*/ 621955 h 2708353"/>
                <a:gd name="connsiteX1057" fmla="*/ 773785 w 2170695"/>
                <a:gd name="connsiteY1057" fmla="*/ 623859 h 2708353"/>
                <a:gd name="connsiteX1058" fmla="*/ 770648 w 2170695"/>
                <a:gd name="connsiteY1058" fmla="*/ 626239 h 2708353"/>
                <a:gd name="connsiteX1059" fmla="*/ 766275 w 2170695"/>
                <a:gd name="connsiteY1059" fmla="*/ 629475 h 2708353"/>
                <a:gd name="connsiteX1060" fmla="*/ 763423 w 2170695"/>
                <a:gd name="connsiteY1060" fmla="*/ 631760 h 2708353"/>
                <a:gd name="connsiteX1061" fmla="*/ 761427 w 2170695"/>
                <a:gd name="connsiteY1061" fmla="*/ 633473 h 2708353"/>
                <a:gd name="connsiteX1062" fmla="*/ 754391 w 2170695"/>
                <a:gd name="connsiteY1062" fmla="*/ 639660 h 2708353"/>
                <a:gd name="connsiteX1063" fmla="*/ 752015 w 2170695"/>
                <a:gd name="connsiteY1063" fmla="*/ 641945 h 2708353"/>
                <a:gd name="connsiteX1064" fmla="*/ 748307 w 2170695"/>
                <a:gd name="connsiteY1064" fmla="*/ 645372 h 2708353"/>
                <a:gd name="connsiteX1065" fmla="*/ 744599 w 2170695"/>
                <a:gd name="connsiteY1065" fmla="*/ 648894 h 2708353"/>
                <a:gd name="connsiteX1066" fmla="*/ 738990 w 2170695"/>
                <a:gd name="connsiteY1066" fmla="*/ 654225 h 2708353"/>
                <a:gd name="connsiteX1067" fmla="*/ 734997 w 2170695"/>
                <a:gd name="connsiteY1067" fmla="*/ 657937 h 2708353"/>
                <a:gd name="connsiteX1068" fmla="*/ 732811 w 2170695"/>
                <a:gd name="connsiteY1068" fmla="*/ 660031 h 2708353"/>
                <a:gd name="connsiteX1069" fmla="*/ 721783 w 2170695"/>
                <a:gd name="connsiteY1069" fmla="*/ 670217 h 2708353"/>
                <a:gd name="connsiteX1070" fmla="*/ 704861 w 2170695"/>
                <a:gd name="connsiteY1070" fmla="*/ 684686 h 2708353"/>
                <a:gd name="connsiteX1071" fmla="*/ 702389 w 2170695"/>
                <a:gd name="connsiteY1071" fmla="*/ 686685 h 2708353"/>
                <a:gd name="connsiteX1072" fmla="*/ 699822 w 2170695"/>
                <a:gd name="connsiteY1072" fmla="*/ 688969 h 2708353"/>
                <a:gd name="connsiteX1073" fmla="*/ 698111 w 2170695"/>
                <a:gd name="connsiteY1073" fmla="*/ 690302 h 2708353"/>
                <a:gd name="connsiteX1074" fmla="*/ 693262 w 2170695"/>
                <a:gd name="connsiteY1074" fmla="*/ 695538 h 2708353"/>
                <a:gd name="connsiteX1075" fmla="*/ 686227 w 2170695"/>
                <a:gd name="connsiteY1075" fmla="*/ 702772 h 2708353"/>
                <a:gd name="connsiteX1076" fmla="*/ 682044 w 2170695"/>
                <a:gd name="connsiteY1076" fmla="*/ 707151 h 2708353"/>
                <a:gd name="connsiteX1077" fmla="*/ 679382 w 2170695"/>
                <a:gd name="connsiteY1077" fmla="*/ 710387 h 2708353"/>
                <a:gd name="connsiteX1078" fmla="*/ 677576 w 2170695"/>
                <a:gd name="connsiteY1078" fmla="*/ 712291 h 2708353"/>
                <a:gd name="connsiteX1079" fmla="*/ 675485 w 2170695"/>
                <a:gd name="connsiteY1079" fmla="*/ 714481 h 2708353"/>
                <a:gd name="connsiteX1080" fmla="*/ 672537 w 2170695"/>
                <a:gd name="connsiteY1080" fmla="*/ 718003 h 2708353"/>
                <a:gd name="connsiteX1081" fmla="*/ 660274 w 2170695"/>
                <a:gd name="connsiteY1081" fmla="*/ 731805 h 2708353"/>
                <a:gd name="connsiteX1082" fmla="*/ 657897 w 2170695"/>
                <a:gd name="connsiteY1082" fmla="*/ 734471 h 2708353"/>
                <a:gd name="connsiteX1083" fmla="*/ 656281 w 2170695"/>
                <a:gd name="connsiteY1083" fmla="*/ 736279 h 2708353"/>
                <a:gd name="connsiteX1084" fmla="*/ 649436 w 2170695"/>
                <a:gd name="connsiteY1084" fmla="*/ 743704 h 2708353"/>
                <a:gd name="connsiteX1085" fmla="*/ 646869 w 2170695"/>
                <a:gd name="connsiteY1085" fmla="*/ 746846 h 2708353"/>
                <a:gd name="connsiteX1086" fmla="*/ 644777 w 2170695"/>
                <a:gd name="connsiteY1086" fmla="*/ 749035 h 2708353"/>
                <a:gd name="connsiteX1087" fmla="*/ 642591 w 2170695"/>
                <a:gd name="connsiteY1087" fmla="*/ 751415 h 2708353"/>
                <a:gd name="connsiteX1088" fmla="*/ 640404 w 2170695"/>
                <a:gd name="connsiteY1088" fmla="*/ 753699 h 2708353"/>
                <a:gd name="connsiteX1089" fmla="*/ 638408 w 2170695"/>
                <a:gd name="connsiteY1089" fmla="*/ 755794 h 2708353"/>
                <a:gd name="connsiteX1090" fmla="*/ 630802 w 2170695"/>
                <a:gd name="connsiteY1090" fmla="*/ 763504 h 2708353"/>
                <a:gd name="connsiteX1091" fmla="*/ 628996 w 2170695"/>
                <a:gd name="connsiteY1091" fmla="*/ 765693 h 2708353"/>
                <a:gd name="connsiteX1092" fmla="*/ 626524 w 2170695"/>
                <a:gd name="connsiteY1092" fmla="*/ 769120 h 2708353"/>
                <a:gd name="connsiteX1093" fmla="*/ 623862 w 2170695"/>
                <a:gd name="connsiteY1093" fmla="*/ 772928 h 2708353"/>
                <a:gd name="connsiteX1094" fmla="*/ 621771 w 2170695"/>
                <a:gd name="connsiteY1094" fmla="*/ 775688 h 2708353"/>
                <a:gd name="connsiteX1095" fmla="*/ 619679 w 2170695"/>
                <a:gd name="connsiteY1095" fmla="*/ 778354 h 2708353"/>
                <a:gd name="connsiteX1096" fmla="*/ 617303 w 2170695"/>
                <a:gd name="connsiteY1096" fmla="*/ 781305 h 2708353"/>
                <a:gd name="connsiteX1097" fmla="*/ 615211 w 2170695"/>
                <a:gd name="connsiteY1097" fmla="*/ 784065 h 2708353"/>
                <a:gd name="connsiteX1098" fmla="*/ 613215 w 2170695"/>
                <a:gd name="connsiteY1098" fmla="*/ 786731 h 2708353"/>
                <a:gd name="connsiteX1099" fmla="*/ 610838 w 2170695"/>
                <a:gd name="connsiteY1099" fmla="*/ 789777 h 2708353"/>
                <a:gd name="connsiteX1100" fmla="*/ 608081 w 2170695"/>
                <a:gd name="connsiteY1100" fmla="*/ 793680 h 2708353"/>
                <a:gd name="connsiteX1101" fmla="*/ 605799 w 2170695"/>
                <a:gd name="connsiteY1101" fmla="*/ 797106 h 2708353"/>
                <a:gd name="connsiteX1102" fmla="*/ 603898 w 2170695"/>
                <a:gd name="connsiteY1102" fmla="*/ 799677 h 2708353"/>
                <a:gd name="connsiteX1103" fmla="*/ 601426 w 2170695"/>
                <a:gd name="connsiteY1103" fmla="*/ 802913 h 2708353"/>
                <a:gd name="connsiteX1104" fmla="*/ 599049 w 2170695"/>
                <a:gd name="connsiteY1104" fmla="*/ 806245 h 2708353"/>
                <a:gd name="connsiteX1105" fmla="*/ 596483 w 2170695"/>
                <a:gd name="connsiteY1105" fmla="*/ 809957 h 2708353"/>
                <a:gd name="connsiteX1106" fmla="*/ 594201 w 2170695"/>
                <a:gd name="connsiteY1106" fmla="*/ 813194 h 2708353"/>
                <a:gd name="connsiteX1107" fmla="*/ 592395 w 2170695"/>
                <a:gd name="connsiteY1107" fmla="*/ 815669 h 2708353"/>
                <a:gd name="connsiteX1108" fmla="*/ 589923 w 2170695"/>
                <a:gd name="connsiteY1108" fmla="*/ 819286 h 2708353"/>
                <a:gd name="connsiteX1109" fmla="*/ 587261 w 2170695"/>
                <a:gd name="connsiteY1109" fmla="*/ 823094 h 2708353"/>
                <a:gd name="connsiteX1110" fmla="*/ 584884 w 2170695"/>
                <a:gd name="connsiteY1110" fmla="*/ 826521 h 2708353"/>
                <a:gd name="connsiteX1111" fmla="*/ 582888 w 2170695"/>
                <a:gd name="connsiteY1111" fmla="*/ 829567 h 2708353"/>
                <a:gd name="connsiteX1112" fmla="*/ 580701 w 2170695"/>
                <a:gd name="connsiteY1112" fmla="*/ 832422 h 2708353"/>
                <a:gd name="connsiteX1113" fmla="*/ 578324 w 2170695"/>
                <a:gd name="connsiteY1113" fmla="*/ 835754 h 2708353"/>
                <a:gd name="connsiteX1114" fmla="*/ 575282 w 2170695"/>
                <a:gd name="connsiteY1114" fmla="*/ 840418 h 2708353"/>
                <a:gd name="connsiteX1115" fmla="*/ 573001 w 2170695"/>
                <a:gd name="connsiteY1115" fmla="*/ 843274 h 2708353"/>
                <a:gd name="connsiteX1116" fmla="*/ 571575 w 2170695"/>
                <a:gd name="connsiteY1116" fmla="*/ 845273 h 2708353"/>
                <a:gd name="connsiteX1117" fmla="*/ 569103 w 2170695"/>
                <a:gd name="connsiteY1117" fmla="*/ 849081 h 2708353"/>
                <a:gd name="connsiteX1118" fmla="*/ 567106 w 2170695"/>
                <a:gd name="connsiteY1118" fmla="*/ 852127 h 2708353"/>
                <a:gd name="connsiteX1119" fmla="*/ 564730 w 2170695"/>
                <a:gd name="connsiteY1119" fmla="*/ 855935 h 2708353"/>
                <a:gd name="connsiteX1120" fmla="*/ 562258 w 2170695"/>
                <a:gd name="connsiteY1120" fmla="*/ 859837 h 2708353"/>
                <a:gd name="connsiteX1121" fmla="*/ 559976 w 2170695"/>
                <a:gd name="connsiteY1121" fmla="*/ 863264 h 2708353"/>
                <a:gd name="connsiteX1122" fmla="*/ 557504 w 2170695"/>
                <a:gd name="connsiteY1122" fmla="*/ 867262 h 2708353"/>
                <a:gd name="connsiteX1123" fmla="*/ 555128 w 2170695"/>
                <a:gd name="connsiteY1123" fmla="*/ 871356 h 2708353"/>
                <a:gd name="connsiteX1124" fmla="*/ 553036 w 2170695"/>
                <a:gd name="connsiteY1124" fmla="*/ 874973 h 2708353"/>
                <a:gd name="connsiteX1125" fmla="*/ 549899 w 2170695"/>
                <a:gd name="connsiteY1125" fmla="*/ 880970 h 2708353"/>
                <a:gd name="connsiteX1126" fmla="*/ 548473 w 2170695"/>
                <a:gd name="connsiteY1126" fmla="*/ 883064 h 2708353"/>
                <a:gd name="connsiteX1127" fmla="*/ 546096 w 2170695"/>
                <a:gd name="connsiteY1127" fmla="*/ 887157 h 2708353"/>
                <a:gd name="connsiteX1128" fmla="*/ 543910 w 2170695"/>
                <a:gd name="connsiteY1128" fmla="*/ 890965 h 2708353"/>
                <a:gd name="connsiteX1129" fmla="*/ 541723 w 2170695"/>
                <a:gd name="connsiteY1129" fmla="*/ 894772 h 2708353"/>
                <a:gd name="connsiteX1130" fmla="*/ 539251 w 2170695"/>
                <a:gd name="connsiteY1130" fmla="*/ 899151 h 2708353"/>
                <a:gd name="connsiteX1131" fmla="*/ 537065 w 2170695"/>
                <a:gd name="connsiteY1131" fmla="*/ 903245 h 2708353"/>
                <a:gd name="connsiteX1132" fmla="*/ 534878 w 2170695"/>
                <a:gd name="connsiteY1132" fmla="*/ 906957 h 2708353"/>
                <a:gd name="connsiteX1133" fmla="*/ 532406 w 2170695"/>
                <a:gd name="connsiteY1133" fmla="*/ 911717 h 2708353"/>
                <a:gd name="connsiteX1134" fmla="*/ 530125 w 2170695"/>
                <a:gd name="connsiteY1134" fmla="*/ 916286 h 2708353"/>
                <a:gd name="connsiteX1135" fmla="*/ 527843 w 2170695"/>
                <a:gd name="connsiteY1135" fmla="*/ 919713 h 2708353"/>
                <a:gd name="connsiteX1136" fmla="*/ 525752 w 2170695"/>
                <a:gd name="connsiteY1136" fmla="*/ 922949 h 2708353"/>
                <a:gd name="connsiteX1137" fmla="*/ 522899 w 2170695"/>
                <a:gd name="connsiteY1137" fmla="*/ 928661 h 2708353"/>
                <a:gd name="connsiteX1138" fmla="*/ 520903 w 2170695"/>
                <a:gd name="connsiteY1138" fmla="*/ 932563 h 2708353"/>
                <a:gd name="connsiteX1139" fmla="*/ 518716 w 2170695"/>
                <a:gd name="connsiteY1139" fmla="*/ 936847 h 2708353"/>
                <a:gd name="connsiteX1140" fmla="*/ 515864 w 2170695"/>
                <a:gd name="connsiteY1140" fmla="*/ 942273 h 2708353"/>
                <a:gd name="connsiteX1141" fmla="*/ 514058 w 2170695"/>
                <a:gd name="connsiteY1141" fmla="*/ 945985 h 2708353"/>
                <a:gd name="connsiteX1142" fmla="*/ 511776 w 2170695"/>
                <a:gd name="connsiteY1142" fmla="*/ 951030 h 2708353"/>
                <a:gd name="connsiteX1143" fmla="*/ 509685 w 2170695"/>
                <a:gd name="connsiteY1143" fmla="*/ 955600 h 2708353"/>
                <a:gd name="connsiteX1144" fmla="*/ 506928 w 2170695"/>
                <a:gd name="connsiteY1144" fmla="*/ 961977 h 2708353"/>
                <a:gd name="connsiteX1145" fmla="*/ 504076 w 2170695"/>
                <a:gd name="connsiteY1145" fmla="*/ 969973 h 2708353"/>
                <a:gd name="connsiteX1146" fmla="*/ 502650 w 2170695"/>
                <a:gd name="connsiteY1146" fmla="*/ 971782 h 2708353"/>
                <a:gd name="connsiteX1147" fmla="*/ 500463 w 2170695"/>
                <a:gd name="connsiteY1147" fmla="*/ 976351 h 2708353"/>
                <a:gd name="connsiteX1148" fmla="*/ 498372 w 2170695"/>
                <a:gd name="connsiteY1148" fmla="*/ 981396 h 2708353"/>
                <a:gd name="connsiteX1149" fmla="*/ 495710 w 2170695"/>
                <a:gd name="connsiteY1149" fmla="*/ 987394 h 2708353"/>
                <a:gd name="connsiteX1150" fmla="*/ 493333 w 2170695"/>
                <a:gd name="connsiteY1150" fmla="*/ 992820 h 2708353"/>
                <a:gd name="connsiteX1151" fmla="*/ 490956 w 2170695"/>
                <a:gd name="connsiteY1151" fmla="*/ 998340 h 2708353"/>
                <a:gd name="connsiteX1152" fmla="*/ 489055 w 2170695"/>
                <a:gd name="connsiteY1152" fmla="*/ 1002910 h 2708353"/>
                <a:gd name="connsiteX1153" fmla="*/ 486393 w 2170695"/>
                <a:gd name="connsiteY1153" fmla="*/ 1009478 h 2708353"/>
                <a:gd name="connsiteX1154" fmla="*/ 484111 w 2170695"/>
                <a:gd name="connsiteY1154" fmla="*/ 1015665 h 2708353"/>
                <a:gd name="connsiteX1155" fmla="*/ 481735 w 2170695"/>
                <a:gd name="connsiteY1155" fmla="*/ 1021757 h 2708353"/>
                <a:gd name="connsiteX1156" fmla="*/ 480119 w 2170695"/>
                <a:gd name="connsiteY1156" fmla="*/ 1026517 h 2708353"/>
                <a:gd name="connsiteX1157" fmla="*/ 477171 w 2170695"/>
                <a:gd name="connsiteY1157" fmla="*/ 1033942 h 2708353"/>
                <a:gd name="connsiteX1158" fmla="*/ 474985 w 2170695"/>
                <a:gd name="connsiteY1158" fmla="*/ 1039844 h 2708353"/>
                <a:gd name="connsiteX1159" fmla="*/ 472703 w 2170695"/>
                <a:gd name="connsiteY1159" fmla="*/ 1046602 h 2708353"/>
                <a:gd name="connsiteX1160" fmla="*/ 470422 w 2170695"/>
                <a:gd name="connsiteY1160" fmla="*/ 1053551 h 2708353"/>
                <a:gd name="connsiteX1161" fmla="*/ 468140 w 2170695"/>
                <a:gd name="connsiteY1161" fmla="*/ 1060596 h 2708353"/>
                <a:gd name="connsiteX1162" fmla="*/ 465668 w 2170695"/>
                <a:gd name="connsiteY1162" fmla="*/ 1067925 h 2708353"/>
                <a:gd name="connsiteX1163" fmla="*/ 463672 w 2170695"/>
                <a:gd name="connsiteY1163" fmla="*/ 1073446 h 2708353"/>
                <a:gd name="connsiteX1164" fmla="*/ 461390 w 2170695"/>
                <a:gd name="connsiteY1164" fmla="*/ 1080300 h 2708353"/>
                <a:gd name="connsiteX1165" fmla="*/ 458918 w 2170695"/>
                <a:gd name="connsiteY1165" fmla="*/ 1089153 h 2708353"/>
                <a:gd name="connsiteX1166" fmla="*/ 457017 w 2170695"/>
                <a:gd name="connsiteY1166" fmla="*/ 1096578 h 2708353"/>
                <a:gd name="connsiteX1167" fmla="*/ 454070 w 2170695"/>
                <a:gd name="connsiteY1167" fmla="*/ 1107429 h 2708353"/>
                <a:gd name="connsiteX1168" fmla="*/ 452073 w 2170695"/>
                <a:gd name="connsiteY1168" fmla="*/ 1113998 h 2708353"/>
                <a:gd name="connsiteX1169" fmla="*/ 449982 w 2170695"/>
                <a:gd name="connsiteY1169" fmla="*/ 1121423 h 2708353"/>
                <a:gd name="connsiteX1170" fmla="*/ 447510 w 2170695"/>
                <a:gd name="connsiteY1170" fmla="*/ 1132750 h 2708353"/>
                <a:gd name="connsiteX1171" fmla="*/ 445799 w 2170695"/>
                <a:gd name="connsiteY1171" fmla="*/ 1139223 h 2708353"/>
                <a:gd name="connsiteX1172" fmla="*/ 442662 w 2170695"/>
                <a:gd name="connsiteY1172" fmla="*/ 1153312 h 2708353"/>
                <a:gd name="connsiteX1173" fmla="*/ 440000 w 2170695"/>
                <a:gd name="connsiteY1173" fmla="*/ 1166067 h 2708353"/>
                <a:gd name="connsiteX1174" fmla="*/ 438098 w 2170695"/>
                <a:gd name="connsiteY1174" fmla="*/ 1174158 h 2708353"/>
                <a:gd name="connsiteX1175" fmla="*/ 436197 w 2170695"/>
                <a:gd name="connsiteY1175" fmla="*/ 1184915 h 2708353"/>
                <a:gd name="connsiteX1176" fmla="*/ 434676 w 2170695"/>
                <a:gd name="connsiteY1176" fmla="*/ 1195481 h 2708353"/>
                <a:gd name="connsiteX1177" fmla="*/ 431348 w 2170695"/>
                <a:gd name="connsiteY1177" fmla="*/ 1213472 h 2708353"/>
                <a:gd name="connsiteX1178" fmla="*/ 428782 w 2170695"/>
                <a:gd name="connsiteY1178" fmla="*/ 1231654 h 2708353"/>
                <a:gd name="connsiteX1179" fmla="*/ 426215 w 2170695"/>
                <a:gd name="connsiteY1179" fmla="*/ 1256308 h 2708353"/>
                <a:gd name="connsiteX1180" fmla="*/ 425359 w 2170695"/>
                <a:gd name="connsiteY1180" fmla="*/ 1264971 h 2708353"/>
                <a:gd name="connsiteX1181" fmla="*/ 424503 w 2170695"/>
                <a:gd name="connsiteY1181" fmla="*/ 1270968 h 2708353"/>
                <a:gd name="connsiteX1182" fmla="*/ 423458 w 2170695"/>
                <a:gd name="connsiteY1182" fmla="*/ 1279916 h 2708353"/>
                <a:gd name="connsiteX1183" fmla="*/ 423458 w 2170695"/>
                <a:gd name="connsiteY1183" fmla="*/ 1427367 h 2708353"/>
                <a:gd name="connsiteX1184" fmla="*/ 426595 w 2170695"/>
                <a:gd name="connsiteY1184" fmla="*/ 1457542 h 2708353"/>
                <a:gd name="connsiteX1185" fmla="*/ 429162 w 2170695"/>
                <a:gd name="connsiteY1185" fmla="*/ 1477342 h 2708353"/>
                <a:gd name="connsiteX1186" fmla="*/ 431634 w 2170695"/>
                <a:gd name="connsiteY1186" fmla="*/ 1497523 h 2708353"/>
                <a:gd name="connsiteX1187" fmla="*/ 433155 w 2170695"/>
                <a:gd name="connsiteY1187" fmla="*/ 1506185 h 2708353"/>
                <a:gd name="connsiteX1188" fmla="*/ 435912 w 2170695"/>
                <a:gd name="connsiteY1188" fmla="*/ 1520273 h 2708353"/>
                <a:gd name="connsiteX1189" fmla="*/ 438479 w 2170695"/>
                <a:gd name="connsiteY1189" fmla="*/ 1534552 h 2708353"/>
                <a:gd name="connsiteX1190" fmla="*/ 440380 w 2170695"/>
                <a:gd name="connsiteY1190" fmla="*/ 1543214 h 2708353"/>
                <a:gd name="connsiteX1191" fmla="*/ 443517 w 2170695"/>
                <a:gd name="connsiteY1191" fmla="*/ 1555304 h 2708353"/>
                <a:gd name="connsiteX1192" fmla="*/ 445323 w 2170695"/>
                <a:gd name="connsiteY1192" fmla="*/ 1564442 h 2708353"/>
                <a:gd name="connsiteX1193" fmla="*/ 447225 w 2170695"/>
                <a:gd name="connsiteY1193" fmla="*/ 1573675 h 2708353"/>
                <a:gd name="connsiteX1194" fmla="*/ 449887 w 2170695"/>
                <a:gd name="connsiteY1194" fmla="*/ 1584147 h 2708353"/>
                <a:gd name="connsiteX1195" fmla="*/ 451978 w 2170695"/>
                <a:gd name="connsiteY1195" fmla="*/ 1592428 h 2708353"/>
                <a:gd name="connsiteX1196" fmla="*/ 454545 w 2170695"/>
                <a:gd name="connsiteY1196" fmla="*/ 1601757 h 2708353"/>
                <a:gd name="connsiteX1197" fmla="*/ 456922 w 2170695"/>
                <a:gd name="connsiteY1197" fmla="*/ 1610039 h 2708353"/>
                <a:gd name="connsiteX1198" fmla="*/ 459013 w 2170695"/>
                <a:gd name="connsiteY1198" fmla="*/ 1617083 h 2708353"/>
                <a:gd name="connsiteX1199" fmla="*/ 461485 w 2170695"/>
                <a:gd name="connsiteY1199" fmla="*/ 1625650 h 2708353"/>
                <a:gd name="connsiteX1200" fmla="*/ 463577 w 2170695"/>
                <a:gd name="connsiteY1200" fmla="*/ 1632408 h 2708353"/>
                <a:gd name="connsiteX1201" fmla="*/ 466048 w 2170695"/>
                <a:gd name="connsiteY1201" fmla="*/ 1640024 h 2708353"/>
                <a:gd name="connsiteX1202" fmla="*/ 468140 w 2170695"/>
                <a:gd name="connsiteY1202" fmla="*/ 1646401 h 2708353"/>
                <a:gd name="connsiteX1203" fmla="*/ 470422 w 2170695"/>
                <a:gd name="connsiteY1203" fmla="*/ 1653350 h 2708353"/>
                <a:gd name="connsiteX1204" fmla="*/ 472703 w 2170695"/>
                <a:gd name="connsiteY1204" fmla="*/ 1660299 h 2708353"/>
                <a:gd name="connsiteX1205" fmla="*/ 475080 w 2170695"/>
                <a:gd name="connsiteY1205" fmla="*/ 1667343 h 2708353"/>
                <a:gd name="connsiteX1206" fmla="*/ 477362 w 2170695"/>
                <a:gd name="connsiteY1206" fmla="*/ 1673721 h 2708353"/>
                <a:gd name="connsiteX1207" fmla="*/ 480119 w 2170695"/>
                <a:gd name="connsiteY1207" fmla="*/ 1680385 h 2708353"/>
                <a:gd name="connsiteX1208" fmla="*/ 481735 w 2170695"/>
                <a:gd name="connsiteY1208" fmla="*/ 1685144 h 2708353"/>
                <a:gd name="connsiteX1209" fmla="*/ 484302 w 2170695"/>
                <a:gd name="connsiteY1209" fmla="*/ 1691808 h 2708353"/>
                <a:gd name="connsiteX1210" fmla="*/ 486393 w 2170695"/>
                <a:gd name="connsiteY1210" fmla="*/ 1697329 h 2708353"/>
                <a:gd name="connsiteX1211" fmla="*/ 488865 w 2170695"/>
                <a:gd name="connsiteY1211" fmla="*/ 1703326 h 2708353"/>
                <a:gd name="connsiteX1212" fmla="*/ 491051 w 2170695"/>
                <a:gd name="connsiteY1212" fmla="*/ 1708466 h 2708353"/>
                <a:gd name="connsiteX1213" fmla="*/ 493333 w 2170695"/>
                <a:gd name="connsiteY1213" fmla="*/ 1714273 h 2708353"/>
                <a:gd name="connsiteX1214" fmla="*/ 495805 w 2170695"/>
                <a:gd name="connsiteY1214" fmla="*/ 1719889 h 2708353"/>
                <a:gd name="connsiteX1215" fmla="*/ 498087 w 2170695"/>
                <a:gd name="connsiteY1215" fmla="*/ 1725029 h 2708353"/>
                <a:gd name="connsiteX1216" fmla="*/ 500273 w 2170695"/>
                <a:gd name="connsiteY1216" fmla="*/ 1729979 h 2708353"/>
                <a:gd name="connsiteX1217" fmla="*/ 502460 w 2170695"/>
                <a:gd name="connsiteY1217" fmla="*/ 1734929 h 2708353"/>
                <a:gd name="connsiteX1218" fmla="*/ 504741 w 2170695"/>
                <a:gd name="connsiteY1218" fmla="*/ 1740070 h 2708353"/>
                <a:gd name="connsiteX1219" fmla="*/ 506928 w 2170695"/>
                <a:gd name="connsiteY1219" fmla="*/ 1745305 h 2708353"/>
                <a:gd name="connsiteX1220" fmla="*/ 510160 w 2170695"/>
                <a:gd name="connsiteY1220" fmla="*/ 1752920 h 2708353"/>
                <a:gd name="connsiteX1221" fmla="*/ 511586 w 2170695"/>
                <a:gd name="connsiteY1221" fmla="*/ 1756062 h 2708353"/>
                <a:gd name="connsiteX1222" fmla="*/ 514153 w 2170695"/>
                <a:gd name="connsiteY1222" fmla="*/ 1761392 h 2708353"/>
                <a:gd name="connsiteX1223" fmla="*/ 516245 w 2170695"/>
                <a:gd name="connsiteY1223" fmla="*/ 1765485 h 2708353"/>
                <a:gd name="connsiteX1224" fmla="*/ 518336 w 2170695"/>
                <a:gd name="connsiteY1224" fmla="*/ 1769293 h 2708353"/>
                <a:gd name="connsiteX1225" fmla="*/ 521188 w 2170695"/>
                <a:gd name="connsiteY1225" fmla="*/ 1775290 h 2708353"/>
                <a:gd name="connsiteX1226" fmla="*/ 523090 w 2170695"/>
                <a:gd name="connsiteY1226" fmla="*/ 1778907 h 2708353"/>
                <a:gd name="connsiteX1227" fmla="*/ 525371 w 2170695"/>
                <a:gd name="connsiteY1227" fmla="*/ 1782334 h 2708353"/>
                <a:gd name="connsiteX1228" fmla="*/ 527748 w 2170695"/>
                <a:gd name="connsiteY1228" fmla="*/ 1786332 h 2708353"/>
                <a:gd name="connsiteX1229" fmla="*/ 530125 w 2170695"/>
                <a:gd name="connsiteY1229" fmla="*/ 1790997 h 2708353"/>
                <a:gd name="connsiteX1230" fmla="*/ 531741 w 2170695"/>
                <a:gd name="connsiteY1230" fmla="*/ 1793376 h 2708353"/>
                <a:gd name="connsiteX1231" fmla="*/ 534688 w 2170695"/>
                <a:gd name="connsiteY1231" fmla="*/ 1799754 h 2708353"/>
                <a:gd name="connsiteX1232" fmla="*/ 537065 w 2170695"/>
                <a:gd name="connsiteY1232" fmla="*/ 1803943 h 2708353"/>
                <a:gd name="connsiteX1233" fmla="*/ 539441 w 2170695"/>
                <a:gd name="connsiteY1233" fmla="*/ 1808321 h 2708353"/>
                <a:gd name="connsiteX1234" fmla="*/ 541723 w 2170695"/>
                <a:gd name="connsiteY1234" fmla="*/ 1812129 h 2708353"/>
                <a:gd name="connsiteX1235" fmla="*/ 543910 w 2170695"/>
                <a:gd name="connsiteY1235" fmla="*/ 1816127 h 2708353"/>
                <a:gd name="connsiteX1236" fmla="*/ 546191 w 2170695"/>
                <a:gd name="connsiteY1236" fmla="*/ 1820316 h 2708353"/>
                <a:gd name="connsiteX1237" fmla="*/ 548283 w 2170695"/>
                <a:gd name="connsiteY1237" fmla="*/ 1824028 h 2708353"/>
                <a:gd name="connsiteX1238" fmla="*/ 550564 w 2170695"/>
                <a:gd name="connsiteY1238" fmla="*/ 1828026 h 2708353"/>
                <a:gd name="connsiteX1239" fmla="*/ 552846 w 2170695"/>
                <a:gd name="connsiteY1239" fmla="*/ 1832215 h 2708353"/>
                <a:gd name="connsiteX1240" fmla="*/ 554843 w 2170695"/>
                <a:gd name="connsiteY1240" fmla="*/ 1835451 h 2708353"/>
                <a:gd name="connsiteX1241" fmla="*/ 558170 w 2170695"/>
                <a:gd name="connsiteY1241" fmla="*/ 1840782 h 2708353"/>
                <a:gd name="connsiteX1242" fmla="*/ 559786 w 2170695"/>
                <a:gd name="connsiteY1242" fmla="*/ 1843637 h 2708353"/>
                <a:gd name="connsiteX1243" fmla="*/ 561687 w 2170695"/>
                <a:gd name="connsiteY1243" fmla="*/ 1846683 h 2708353"/>
                <a:gd name="connsiteX1244" fmla="*/ 564349 w 2170695"/>
                <a:gd name="connsiteY1244" fmla="*/ 1851062 h 2708353"/>
                <a:gd name="connsiteX1245" fmla="*/ 566916 w 2170695"/>
                <a:gd name="connsiteY1245" fmla="*/ 1855156 h 2708353"/>
                <a:gd name="connsiteX1246" fmla="*/ 568913 w 2170695"/>
                <a:gd name="connsiteY1246" fmla="*/ 1858011 h 2708353"/>
                <a:gd name="connsiteX1247" fmla="*/ 571099 w 2170695"/>
                <a:gd name="connsiteY1247" fmla="*/ 1860677 h 2708353"/>
                <a:gd name="connsiteX1248" fmla="*/ 573571 w 2170695"/>
                <a:gd name="connsiteY1248" fmla="*/ 1864199 h 2708353"/>
                <a:gd name="connsiteX1249" fmla="*/ 575853 w 2170695"/>
                <a:gd name="connsiteY1249" fmla="*/ 1868006 h 2708353"/>
                <a:gd name="connsiteX1250" fmla="*/ 577944 w 2170695"/>
                <a:gd name="connsiteY1250" fmla="*/ 1871338 h 2708353"/>
                <a:gd name="connsiteX1251" fmla="*/ 580226 w 2170695"/>
                <a:gd name="connsiteY1251" fmla="*/ 1874670 h 2708353"/>
                <a:gd name="connsiteX1252" fmla="*/ 582412 w 2170695"/>
                <a:gd name="connsiteY1252" fmla="*/ 1877716 h 2708353"/>
                <a:gd name="connsiteX1253" fmla="*/ 584694 w 2170695"/>
                <a:gd name="connsiteY1253" fmla="*/ 1881143 h 2708353"/>
                <a:gd name="connsiteX1254" fmla="*/ 587166 w 2170695"/>
                <a:gd name="connsiteY1254" fmla="*/ 1884855 h 2708353"/>
                <a:gd name="connsiteX1255" fmla="*/ 589257 w 2170695"/>
                <a:gd name="connsiteY1255" fmla="*/ 1887806 h 2708353"/>
                <a:gd name="connsiteX1256" fmla="*/ 591444 w 2170695"/>
                <a:gd name="connsiteY1256" fmla="*/ 1890757 h 2708353"/>
                <a:gd name="connsiteX1257" fmla="*/ 594011 w 2170695"/>
                <a:gd name="connsiteY1257" fmla="*/ 1894470 h 2708353"/>
                <a:gd name="connsiteX1258" fmla="*/ 596483 w 2170695"/>
                <a:gd name="connsiteY1258" fmla="*/ 1898277 h 2708353"/>
                <a:gd name="connsiteX1259" fmla="*/ 598574 w 2170695"/>
                <a:gd name="connsiteY1259" fmla="*/ 1901228 h 2708353"/>
                <a:gd name="connsiteX1260" fmla="*/ 600856 w 2170695"/>
                <a:gd name="connsiteY1260" fmla="*/ 1904274 h 2708353"/>
                <a:gd name="connsiteX1261" fmla="*/ 603232 w 2170695"/>
                <a:gd name="connsiteY1261" fmla="*/ 1907606 h 2708353"/>
                <a:gd name="connsiteX1262" fmla="*/ 605419 w 2170695"/>
                <a:gd name="connsiteY1262" fmla="*/ 1910652 h 2708353"/>
                <a:gd name="connsiteX1263" fmla="*/ 608081 w 2170695"/>
                <a:gd name="connsiteY1263" fmla="*/ 1914364 h 2708353"/>
                <a:gd name="connsiteX1264" fmla="*/ 610363 w 2170695"/>
                <a:gd name="connsiteY1264" fmla="*/ 1917410 h 2708353"/>
                <a:gd name="connsiteX1265" fmla="*/ 612549 w 2170695"/>
                <a:gd name="connsiteY1265" fmla="*/ 1920076 h 2708353"/>
                <a:gd name="connsiteX1266" fmla="*/ 614736 w 2170695"/>
                <a:gd name="connsiteY1266" fmla="*/ 1922932 h 2708353"/>
                <a:gd name="connsiteX1267" fmla="*/ 616542 w 2170695"/>
                <a:gd name="connsiteY1267" fmla="*/ 1925502 h 2708353"/>
                <a:gd name="connsiteX1268" fmla="*/ 619204 w 2170695"/>
                <a:gd name="connsiteY1268" fmla="*/ 1928929 h 2708353"/>
                <a:gd name="connsiteX1269" fmla="*/ 621961 w 2170695"/>
                <a:gd name="connsiteY1269" fmla="*/ 1932546 h 2708353"/>
                <a:gd name="connsiteX1270" fmla="*/ 624243 w 2170695"/>
                <a:gd name="connsiteY1270" fmla="*/ 1935687 h 2708353"/>
                <a:gd name="connsiteX1271" fmla="*/ 626334 w 2170695"/>
                <a:gd name="connsiteY1271" fmla="*/ 1938067 h 2708353"/>
                <a:gd name="connsiteX1272" fmla="*/ 628901 w 2170695"/>
                <a:gd name="connsiteY1272" fmla="*/ 1940637 h 2708353"/>
                <a:gd name="connsiteX1273" fmla="*/ 631373 w 2170695"/>
                <a:gd name="connsiteY1273" fmla="*/ 1943302 h 2708353"/>
                <a:gd name="connsiteX1274" fmla="*/ 633274 w 2170695"/>
                <a:gd name="connsiteY1274" fmla="*/ 1945587 h 2708353"/>
                <a:gd name="connsiteX1275" fmla="*/ 635461 w 2170695"/>
                <a:gd name="connsiteY1275" fmla="*/ 1947872 h 2708353"/>
                <a:gd name="connsiteX1276" fmla="*/ 637362 w 2170695"/>
                <a:gd name="connsiteY1276" fmla="*/ 1949871 h 2708353"/>
                <a:gd name="connsiteX1277" fmla="*/ 640024 w 2170695"/>
                <a:gd name="connsiteY1277" fmla="*/ 1953107 h 2708353"/>
                <a:gd name="connsiteX1278" fmla="*/ 643922 w 2170695"/>
                <a:gd name="connsiteY1278" fmla="*/ 1957200 h 2708353"/>
                <a:gd name="connsiteX1279" fmla="*/ 648105 w 2170695"/>
                <a:gd name="connsiteY1279" fmla="*/ 1961865 h 2708353"/>
                <a:gd name="connsiteX1280" fmla="*/ 651622 w 2170695"/>
                <a:gd name="connsiteY1280" fmla="*/ 1965958 h 2708353"/>
                <a:gd name="connsiteX1281" fmla="*/ 654950 w 2170695"/>
                <a:gd name="connsiteY1281" fmla="*/ 1969861 h 2708353"/>
                <a:gd name="connsiteX1282" fmla="*/ 659133 w 2170695"/>
                <a:gd name="connsiteY1282" fmla="*/ 1974525 h 2708353"/>
                <a:gd name="connsiteX1283" fmla="*/ 662935 w 2170695"/>
                <a:gd name="connsiteY1283" fmla="*/ 1978618 h 2708353"/>
                <a:gd name="connsiteX1284" fmla="*/ 665407 w 2170695"/>
                <a:gd name="connsiteY1284" fmla="*/ 1981569 h 2708353"/>
                <a:gd name="connsiteX1285" fmla="*/ 668259 w 2170695"/>
                <a:gd name="connsiteY1285" fmla="*/ 1984806 h 2708353"/>
                <a:gd name="connsiteX1286" fmla="*/ 672157 w 2170695"/>
                <a:gd name="connsiteY1286" fmla="*/ 1988899 h 2708353"/>
                <a:gd name="connsiteX1287" fmla="*/ 676435 w 2170695"/>
                <a:gd name="connsiteY1287" fmla="*/ 1993468 h 2708353"/>
                <a:gd name="connsiteX1288" fmla="*/ 678717 w 2170695"/>
                <a:gd name="connsiteY1288" fmla="*/ 1996229 h 2708353"/>
                <a:gd name="connsiteX1289" fmla="*/ 680903 w 2170695"/>
                <a:gd name="connsiteY1289" fmla="*/ 1998894 h 2708353"/>
                <a:gd name="connsiteX1290" fmla="*/ 685277 w 2170695"/>
                <a:gd name="connsiteY1290" fmla="*/ 2003559 h 2708353"/>
                <a:gd name="connsiteX1291" fmla="*/ 699252 w 2170695"/>
                <a:gd name="connsiteY1291" fmla="*/ 2016885 h 2708353"/>
                <a:gd name="connsiteX1292" fmla="*/ 701819 w 2170695"/>
                <a:gd name="connsiteY1292" fmla="*/ 2018884 h 2708353"/>
                <a:gd name="connsiteX1293" fmla="*/ 704100 w 2170695"/>
                <a:gd name="connsiteY1293" fmla="*/ 2021074 h 2708353"/>
                <a:gd name="connsiteX1294" fmla="*/ 706762 w 2170695"/>
                <a:gd name="connsiteY1294" fmla="*/ 2023644 h 2708353"/>
                <a:gd name="connsiteX1295" fmla="*/ 709139 w 2170695"/>
                <a:gd name="connsiteY1295" fmla="*/ 2025833 h 2708353"/>
                <a:gd name="connsiteX1296" fmla="*/ 711516 w 2170695"/>
                <a:gd name="connsiteY1296" fmla="*/ 2027927 h 2708353"/>
                <a:gd name="connsiteX1297" fmla="*/ 712751 w 2170695"/>
                <a:gd name="connsiteY1297" fmla="*/ 2029260 h 2708353"/>
                <a:gd name="connsiteX1298" fmla="*/ 715794 w 2170695"/>
                <a:gd name="connsiteY1298" fmla="*/ 2031830 h 2708353"/>
                <a:gd name="connsiteX1299" fmla="*/ 719882 w 2170695"/>
                <a:gd name="connsiteY1299" fmla="*/ 2035733 h 2708353"/>
                <a:gd name="connsiteX1300" fmla="*/ 721973 w 2170695"/>
                <a:gd name="connsiteY1300" fmla="*/ 2037732 h 2708353"/>
                <a:gd name="connsiteX1301" fmla="*/ 733571 w 2170695"/>
                <a:gd name="connsiteY1301" fmla="*/ 2048298 h 2708353"/>
                <a:gd name="connsiteX1302" fmla="*/ 740987 w 2170695"/>
                <a:gd name="connsiteY1302" fmla="*/ 2054866 h 2708353"/>
                <a:gd name="connsiteX1303" fmla="*/ 747451 w 2170695"/>
                <a:gd name="connsiteY1303" fmla="*/ 2060768 h 2708353"/>
                <a:gd name="connsiteX1304" fmla="*/ 751349 w 2170695"/>
                <a:gd name="connsiteY1304" fmla="*/ 2064385 h 2708353"/>
                <a:gd name="connsiteX1305" fmla="*/ 753726 w 2170695"/>
                <a:gd name="connsiteY1305" fmla="*/ 2066670 h 2708353"/>
                <a:gd name="connsiteX1306" fmla="*/ 756768 w 2170695"/>
                <a:gd name="connsiteY1306" fmla="*/ 2069621 h 2708353"/>
                <a:gd name="connsiteX1307" fmla="*/ 760191 w 2170695"/>
                <a:gd name="connsiteY1307" fmla="*/ 2072381 h 2708353"/>
                <a:gd name="connsiteX1308" fmla="*/ 762092 w 2170695"/>
                <a:gd name="connsiteY1308" fmla="*/ 2074095 h 2708353"/>
                <a:gd name="connsiteX1309" fmla="*/ 764374 w 2170695"/>
                <a:gd name="connsiteY1309" fmla="*/ 2076189 h 2708353"/>
                <a:gd name="connsiteX1310" fmla="*/ 767131 w 2170695"/>
                <a:gd name="connsiteY1310" fmla="*/ 2078284 h 2708353"/>
                <a:gd name="connsiteX1311" fmla="*/ 770078 w 2170695"/>
                <a:gd name="connsiteY1311" fmla="*/ 2080663 h 2708353"/>
                <a:gd name="connsiteX1312" fmla="*/ 773880 w 2170695"/>
                <a:gd name="connsiteY1312" fmla="*/ 2083709 h 2708353"/>
                <a:gd name="connsiteX1313" fmla="*/ 777208 w 2170695"/>
                <a:gd name="connsiteY1313" fmla="*/ 2086184 h 2708353"/>
                <a:gd name="connsiteX1314" fmla="*/ 779965 w 2170695"/>
                <a:gd name="connsiteY1314" fmla="*/ 2088469 h 2708353"/>
                <a:gd name="connsiteX1315" fmla="*/ 782532 w 2170695"/>
                <a:gd name="connsiteY1315" fmla="*/ 2090468 h 2708353"/>
                <a:gd name="connsiteX1316" fmla="*/ 784908 w 2170695"/>
                <a:gd name="connsiteY1316" fmla="*/ 2092562 h 2708353"/>
                <a:gd name="connsiteX1317" fmla="*/ 788996 w 2170695"/>
                <a:gd name="connsiteY1317" fmla="*/ 2095037 h 2708353"/>
                <a:gd name="connsiteX1318" fmla="*/ 793274 w 2170695"/>
                <a:gd name="connsiteY1318" fmla="*/ 2097417 h 2708353"/>
                <a:gd name="connsiteX1319" fmla="*/ 796412 w 2170695"/>
                <a:gd name="connsiteY1319" fmla="*/ 2099702 h 2708353"/>
                <a:gd name="connsiteX1320" fmla="*/ 799074 w 2170695"/>
                <a:gd name="connsiteY1320" fmla="*/ 2101701 h 2708353"/>
                <a:gd name="connsiteX1321" fmla="*/ 802781 w 2170695"/>
                <a:gd name="connsiteY1321" fmla="*/ 2104271 h 2708353"/>
                <a:gd name="connsiteX1322" fmla="*/ 806299 w 2170695"/>
                <a:gd name="connsiteY1322" fmla="*/ 2106650 h 2708353"/>
                <a:gd name="connsiteX1323" fmla="*/ 809246 w 2170695"/>
                <a:gd name="connsiteY1323" fmla="*/ 2108840 h 2708353"/>
                <a:gd name="connsiteX1324" fmla="*/ 812478 w 2170695"/>
                <a:gd name="connsiteY1324" fmla="*/ 2111220 h 2708353"/>
                <a:gd name="connsiteX1325" fmla="*/ 814855 w 2170695"/>
                <a:gd name="connsiteY1325" fmla="*/ 2113028 h 2708353"/>
                <a:gd name="connsiteX1326" fmla="*/ 818468 w 2170695"/>
                <a:gd name="connsiteY1326" fmla="*/ 2115503 h 2708353"/>
                <a:gd name="connsiteX1327" fmla="*/ 822366 w 2170695"/>
                <a:gd name="connsiteY1327" fmla="*/ 2118169 h 2708353"/>
                <a:gd name="connsiteX1328" fmla="*/ 825598 w 2170695"/>
                <a:gd name="connsiteY1328" fmla="*/ 2120453 h 2708353"/>
                <a:gd name="connsiteX1329" fmla="*/ 828545 w 2170695"/>
                <a:gd name="connsiteY1329" fmla="*/ 2122547 h 2708353"/>
                <a:gd name="connsiteX1330" fmla="*/ 831777 w 2170695"/>
                <a:gd name="connsiteY1330" fmla="*/ 2124737 h 2708353"/>
                <a:gd name="connsiteX1331" fmla="*/ 835580 w 2170695"/>
                <a:gd name="connsiteY1331" fmla="*/ 2127212 h 2708353"/>
                <a:gd name="connsiteX1332" fmla="*/ 839288 w 2170695"/>
                <a:gd name="connsiteY1332" fmla="*/ 2129687 h 2708353"/>
                <a:gd name="connsiteX1333" fmla="*/ 842710 w 2170695"/>
                <a:gd name="connsiteY1333" fmla="*/ 2131971 h 2708353"/>
                <a:gd name="connsiteX1334" fmla="*/ 845182 w 2170695"/>
                <a:gd name="connsiteY1334" fmla="*/ 2133685 h 2708353"/>
                <a:gd name="connsiteX1335" fmla="*/ 849175 w 2170695"/>
                <a:gd name="connsiteY1335" fmla="*/ 2136350 h 2708353"/>
                <a:gd name="connsiteX1336" fmla="*/ 852978 w 2170695"/>
                <a:gd name="connsiteY1336" fmla="*/ 2138825 h 2708353"/>
                <a:gd name="connsiteX1337" fmla="*/ 855640 w 2170695"/>
                <a:gd name="connsiteY1337" fmla="*/ 2140729 h 2708353"/>
                <a:gd name="connsiteX1338" fmla="*/ 859347 w 2170695"/>
                <a:gd name="connsiteY1338" fmla="*/ 2143204 h 2708353"/>
                <a:gd name="connsiteX1339" fmla="*/ 863150 w 2170695"/>
                <a:gd name="connsiteY1339" fmla="*/ 2145584 h 2708353"/>
                <a:gd name="connsiteX1340" fmla="*/ 866477 w 2170695"/>
                <a:gd name="connsiteY1340" fmla="*/ 2147773 h 2708353"/>
                <a:gd name="connsiteX1341" fmla="*/ 870185 w 2170695"/>
                <a:gd name="connsiteY1341" fmla="*/ 2150153 h 2708353"/>
                <a:gd name="connsiteX1342" fmla="*/ 874368 w 2170695"/>
                <a:gd name="connsiteY1342" fmla="*/ 2152723 h 2708353"/>
                <a:gd name="connsiteX1343" fmla="*/ 877886 w 2170695"/>
                <a:gd name="connsiteY1343" fmla="*/ 2154627 h 2708353"/>
                <a:gd name="connsiteX1344" fmla="*/ 881688 w 2170695"/>
                <a:gd name="connsiteY1344" fmla="*/ 2156911 h 2708353"/>
                <a:gd name="connsiteX1345" fmla="*/ 886252 w 2170695"/>
                <a:gd name="connsiteY1345" fmla="*/ 2159577 h 2708353"/>
                <a:gd name="connsiteX1346" fmla="*/ 890149 w 2170695"/>
                <a:gd name="connsiteY1346" fmla="*/ 2161766 h 2708353"/>
                <a:gd name="connsiteX1347" fmla="*/ 893667 w 2170695"/>
                <a:gd name="connsiteY1347" fmla="*/ 2164051 h 2708353"/>
                <a:gd name="connsiteX1348" fmla="*/ 897755 w 2170695"/>
                <a:gd name="connsiteY1348" fmla="*/ 2166526 h 2708353"/>
                <a:gd name="connsiteX1349" fmla="*/ 901843 w 2170695"/>
                <a:gd name="connsiteY1349" fmla="*/ 2168810 h 2708353"/>
                <a:gd name="connsiteX1350" fmla="*/ 905170 w 2170695"/>
                <a:gd name="connsiteY1350" fmla="*/ 2170714 h 2708353"/>
                <a:gd name="connsiteX1351" fmla="*/ 912110 w 2170695"/>
                <a:gd name="connsiteY1351" fmla="*/ 2173570 h 2708353"/>
                <a:gd name="connsiteX1352" fmla="*/ 917339 w 2170695"/>
                <a:gd name="connsiteY1352" fmla="*/ 2175664 h 2708353"/>
                <a:gd name="connsiteX1353" fmla="*/ 921997 w 2170695"/>
                <a:gd name="connsiteY1353" fmla="*/ 2178139 h 2708353"/>
                <a:gd name="connsiteX1354" fmla="*/ 926370 w 2170695"/>
                <a:gd name="connsiteY1354" fmla="*/ 2180423 h 2708353"/>
                <a:gd name="connsiteX1355" fmla="*/ 930554 w 2170695"/>
                <a:gd name="connsiteY1355" fmla="*/ 2182613 h 2708353"/>
                <a:gd name="connsiteX1356" fmla="*/ 934546 w 2170695"/>
                <a:gd name="connsiteY1356" fmla="*/ 2184612 h 2708353"/>
                <a:gd name="connsiteX1357" fmla="*/ 939680 w 2170695"/>
                <a:gd name="connsiteY1357" fmla="*/ 2187277 h 2708353"/>
                <a:gd name="connsiteX1358" fmla="*/ 943103 w 2170695"/>
                <a:gd name="connsiteY1358" fmla="*/ 2189086 h 2708353"/>
                <a:gd name="connsiteX1359" fmla="*/ 948997 w 2170695"/>
                <a:gd name="connsiteY1359" fmla="*/ 2192037 h 2708353"/>
                <a:gd name="connsiteX1360" fmla="*/ 953465 w 2170695"/>
                <a:gd name="connsiteY1360" fmla="*/ 2194226 h 2708353"/>
                <a:gd name="connsiteX1361" fmla="*/ 957458 w 2170695"/>
                <a:gd name="connsiteY1361" fmla="*/ 2196130 h 2708353"/>
                <a:gd name="connsiteX1362" fmla="*/ 963637 w 2170695"/>
                <a:gd name="connsiteY1362" fmla="*/ 2198795 h 2708353"/>
                <a:gd name="connsiteX1363" fmla="*/ 968866 w 2170695"/>
                <a:gd name="connsiteY1363" fmla="*/ 2201175 h 2708353"/>
                <a:gd name="connsiteX1364" fmla="*/ 973429 w 2170695"/>
                <a:gd name="connsiteY1364" fmla="*/ 2203365 h 2708353"/>
                <a:gd name="connsiteX1365" fmla="*/ 976757 w 2170695"/>
                <a:gd name="connsiteY1365" fmla="*/ 2205173 h 2708353"/>
                <a:gd name="connsiteX1366" fmla="*/ 980084 w 2170695"/>
                <a:gd name="connsiteY1366" fmla="*/ 2206030 h 2708353"/>
                <a:gd name="connsiteX1367" fmla="*/ 982841 w 2170695"/>
                <a:gd name="connsiteY1367" fmla="*/ 2207648 h 2708353"/>
                <a:gd name="connsiteX1368" fmla="*/ 989116 w 2170695"/>
                <a:gd name="connsiteY1368" fmla="*/ 2210409 h 2708353"/>
                <a:gd name="connsiteX1369" fmla="*/ 994440 w 2170695"/>
                <a:gd name="connsiteY1369" fmla="*/ 2212693 h 2708353"/>
                <a:gd name="connsiteX1370" fmla="*/ 1000144 w 2170695"/>
                <a:gd name="connsiteY1370" fmla="*/ 2214978 h 2708353"/>
                <a:gd name="connsiteX1371" fmla="*/ 1005848 w 2170695"/>
                <a:gd name="connsiteY1371" fmla="*/ 2217262 h 2708353"/>
                <a:gd name="connsiteX1372" fmla="*/ 1010696 w 2170695"/>
                <a:gd name="connsiteY1372" fmla="*/ 2219357 h 2708353"/>
                <a:gd name="connsiteX1373" fmla="*/ 1017636 w 2170695"/>
                <a:gd name="connsiteY1373" fmla="*/ 2222117 h 2708353"/>
                <a:gd name="connsiteX1374" fmla="*/ 1023055 w 2170695"/>
                <a:gd name="connsiteY1374" fmla="*/ 2224211 h 2708353"/>
                <a:gd name="connsiteX1375" fmla="*/ 1027809 w 2170695"/>
                <a:gd name="connsiteY1375" fmla="*/ 2225830 h 2708353"/>
                <a:gd name="connsiteX1376" fmla="*/ 1034749 w 2170695"/>
                <a:gd name="connsiteY1376" fmla="*/ 2228590 h 2708353"/>
                <a:gd name="connsiteX1377" fmla="*/ 1041499 w 2170695"/>
                <a:gd name="connsiteY1377" fmla="*/ 2230875 h 2708353"/>
                <a:gd name="connsiteX1378" fmla="*/ 1048343 w 2170695"/>
                <a:gd name="connsiteY1378" fmla="*/ 2233255 h 2708353"/>
                <a:gd name="connsiteX1379" fmla="*/ 1055093 w 2170695"/>
                <a:gd name="connsiteY1379" fmla="*/ 2235539 h 2708353"/>
                <a:gd name="connsiteX1380" fmla="*/ 1062319 w 2170695"/>
                <a:gd name="connsiteY1380" fmla="*/ 2237919 h 2708353"/>
                <a:gd name="connsiteX1381" fmla="*/ 1068878 w 2170695"/>
                <a:gd name="connsiteY1381" fmla="*/ 2240203 h 2708353"/>
                <a:gd name="connsiteX1382" fmla="*/ 1075058 w 2170695"/>
                <a:gd name="connsiteY1382" fmla="*/ 2242298 h 2708353"/>
                <a:gd name="connsiteX1383" fmla="*/ 1083899 w 2170695"/>
                <a:gd name="connsiteY1383" fmla="*/ 2244868 h 2708353"/>
                <a:gd name="connsiteX1384" fmla="*/ 1092075 w 2170695"/>
                <a:gd name="connsiteY1384" fmla="*/ 2247153 h 2708353"/>
                <a:gd name="connsiteX1385" fmla="*/ 1099871 w 2170695"/>
                <a:gd name="connsiteY1385" fmla="*/ 2249342 h 2708353"/>
                <a:gd name="connsiteX1386" fmla="*/ 1111279 w 2170695"/>
                <a:gd name="connsiteY1386" fmla="*/ 2251817 h 2708353"/>
                <a:gd name="connsiteX1387" fmla="*/ 1122782 w 2170695"/>
                <a:gd name="connsiteY1387" fmla="*/ 2254102 h 2708353"/>
                <a:gd name="connsiteX1388" fmla="*/ 1134000 w 2170695"/>
                <a:gd name="connsiteY1388" fmla="*/ 2256576 h 2708353"/>
                <a:gd name="connsiteX1389" fmla="*/ 1139990 w 2170695"/>
                <a:gd name="connsiteY1389" fmla="*/ 2258004 h 2708353"/>
                <a:gd name="connsiteX1390" fmla="*/ 1151683 w 2170695"/>
                <a:gd name="connsiteY1390" fmla="*/ 2260860 h 2708353"/>
                <a:gd name="connsiteX1391" fmla="*/ 1161855 w 2170695"/>
                <a:gd name="connsiteY1391" fmla="*/ 2263049 h 2708353"/>
                <a:gd name="connsiteX1392" fmla="*/ 1175545 w 2170695"/>
                <a:gd name="connsiteY1392" fmla="*/ 2265620 h 2708353"/>
                <a:gd name="connsiteX1393" fmla="*/ 1185432 w 2170695"/>
                <a:gd name="connsiteY1393" fmla="*/ 2267523 h 2708353"/>
                <a:gd name="connsiteX1394" fmla="*/ 1207773 w 2170695"/>
                <a:gd name="connsiteY1394" fmla="*/ 2270950 h 2708353"/>
                <a:gd name="connsiteX1395" fmla="*/ 1212907 w 2170695"/>
                <a:gd name="connsiteY1395" fmla="*/ 2272188 h 2708353"/>
                <a:gd name="connsiteX1396" fmla="*/ 1216995 w 2170695"/>
                <a:gd name="connsiteY1396" fmla="*/ 2273045 h 2708353"/>
                <a:gd name="connsiteX1397" fmla="*/ 1220513 w 2170695"/>
                <a:gd name="connsiteY1397" fmla="*/ 2273520 h 2708353"/>
                <a:gd name="connsiteX1398" fmla="*/ 1230305 w 2170695"/>
                <a:gd name="connsiteY1398" fmla="*/ 2274568 h 2708353"/>
                <a:gd name="connsiteX1399" fmla="*/ 1248463 w 2170695"/>
                <a:gd name="connsiteY1399" fmla="*/ 2276852 h 2708353"/>
                <a:gd name="connsiteX1400" fmla="*/ 1253692 w 2170695"/>
                <a:gd name="connsiteY1400" fmla="*/ 2277614 h 2708353"/>
                <a:gd name="connsiteX1401" fmla="*/ 1259966 w 2170695"/>
                <a:gd name="connsiteY1401" fmla="*/ 2278280 h 2708353"/>
                <a:gd name="connsiteX1402" fmla="*/ 1277649 w 2170695"/>
                <a:gd name="connsiteY1402" fmla="*/ 2279327 h 2708353"/>
                <a:gd name="connsiteX1403" fmla="*/ 1293906 w 2170695"/>
                <a:gd name="connsiteY1403" fmla="*/ 2280184 h 2708353"/>
                <a:gd name="connsiteX1404" fmla="*/ 1306740 w 2170695"/>
                <a:gd name="connsiteY1404" fmla="*/ 2280565 h 2708353"/>
                <a:gd name="connsiteX1405" fmla="*/ 1318623 w 2170695"/>
                <a:gd name="connsiteY1405" fmla="*/ 2281421 h 2708353"/>
                <a:gd name="connsiteX1406" fmla="*/ 1372622 w 2170695"/>
                <a:gd name="connsiteY1406" fmla="*/ 2281326 h 2708353"/>
                <a:gd name="connsiteX1407" fmla="*/ 1388024 w 2170695"/>
                <a:gd name="connsiteY1407" fmla="*/ 2280565 h 2708353"/>
                <a:gd name="connsiteX1408" fmla="*/ 1405041 w 2170695"/>
                <a:gd name="connsiteY1408" fmla="*/ 2279994 h 2708353"/>
                <a:gd name="connsiteX1409" fmla="*/ 1419396 w 2170695"/>
                <a:gd name="connsiteY1409" fmla="*/ 2279137 h 2708353"/>
                <a:gd name="connsiteX1410" fmla="*/ 1432040 w 2170695"/>
                <a:gd name="connsiteY1410" fmla="*/ 2278470 h 2708353"/>
                <a:gd name="connsiteX1411" fmla="*/ 1437554 w 2170695"/>
                <a:gd name="connsiteY1411" fmla="*/ 2277709 h 2708353"/>
                <a:gd name="connsiteX1412" fmla="*/ 1443163 w 2170695"/>
                <a:gd name="connsiteY1412" fmla="*/ 2276471 h 2708353"/>
                <a:gd name="connsiteX1413" fmla="*/ 1446776 w 2170695"/>
                <a:gd name="connsiteY1413" fmla="*/ 2275710 h 2708353"/>
                <a:gd name="connsiteX1414" fmla="*/ 1452100 w 2170695"/>
                <a:gd name="connsiteY1414" fmla="*/ 2275329 h 2708353"/>
                <a:gd name="connsiteX1415" fmla="*/ 1464269 w 2170695"/>
                <a:gd name="connsiteY1415" fmla="*/ 2274472 h 2708353"/>
                <a:gd name="connsiteX1416" fmla="*/ 1474821 w 2170695"/>
                <a:gd name="connsiteY1416" fmla="*/ 2273616 h 2708353"/>
                <a:gd name="connsiteX1417" fmla="*/ 1479384 w 2170695"/>
                <a:gd name="connsiteY1417" fmla="*/ 2272568 h 2708353"/>
                <a:gd name="connsiteX1418" fmla="*/ 1486134 w 2170695"/>
                <a:gd name="connsiteY1418" fmla="*/ 2271141 h 2708353"/>
                <a:gd name="connsiteX1419" fmla="*/ 1494215 w 2170695"/>
                <a:gd name="connsiteY1419" fmla="*/ 2269903 h 2708353"/>
                <a:gd name="connsiteX1420" fmla="*/ 1506289 w 2170695"/>
                <a:gd name="connsiteY1420" fmla="*/ 2267619 h 2708353"/>
                <a:gd name="connsiteX1421" fmla="*/ 1513324 w 2170695"/>
                <a:gd name="connsiteY1421" fmla="*/ 2266000 h 2708353"/>
                <a:gd name="connsiteX1422" fmla="*/ 1520929 w 2170695"/>
                <a:gd name="connsiteY1422" fmla="*/ 2265144 h 2708353"/>
                <a:gd name="connsiteX1423" fmla="*/ 1528345 w 2170695"/>
                <a:gd name="connsiteY1423" fmla="*/ 2263716 h 2708353"/>
                <a:gd name="connsiteX1424" fmla="*/ 1542985 w 2170695"/>
                <a:gd name="connsiteY1424" fmla="*/ 2260765 h 2708353"/>
                <a:gd name="connsiteX1425" fmla="*/ 1553063 w 2170695"/>
                <a:gd name="connsiteY1425" fmla="*/ 2258099 h 2708353"/>
                <a:gd name="connsiteX1426" fmla="*/ 1560668 w 2170695"/>
                <a:gd name="connsiteY1426" fmla="*/ 2256196 h 2708353"/>
                <a:gd name="connsiteX1427" fmla="*/ 1569795 w 2170695"/>
                <a:gd name="connsiteY1427" fmla="*/ 2253816 h 2708353"/>
                <a:gd name="connsiteX1428" fmla="*/ 1580918 w 2170695"/>
                <a:gd name="connsiteY1428" fmla="*/ 2251627 h 2708353"/>
                <a:gd name="connsiteX1429" fmla="*/ 1592421 w 2170695"/>
                <a:gd name="connsiteY1429" fmla="*/ 2249532 h 2708353"/>
                <a:gd name="connsiteX1430" fmla="*/ 1602498 w 2170695"/>
                <a:gd name="connsiteY1430" fmla="*/ 2246867 h 2708353"/>
                <a:gd name="connsiteX1431" fmla="*/ 1609533 w 2170695"/>
                <a:gd name="connsiteY1431" fmla="*/ 2244773 h 2708353"/>
                <a:gd name="connsiteX1432" fmla="*/ 1617044 w 2170695"/>
                <a:gd name="connsiteY1432" fmla="*/ 2242298 h 2708353"/>
                <a:gd name="connsiteX1433" fmla="*/ 1623794 w 2170695"/>
                <a:gd name="connsiteY1433" fmla="*/ 2240013 h 2708353"/>
                <a:gd name="connsiteX1434" fmla="*/ 1629783 w 2170695"/>
                <a:gd name="connsiteY1434" fmla="*/ 2237919 h 2708353"/>
                <a:gd name="connsiteX1435" fmla="*/ 1637959 w 2170695"/>
                <a:gd name="connsiteY1435" fmla="*/ 2235158 h 2708353"/>
                <a:gd name="connsiteX1436" fmla="*/ 1643188 w 2170695"/>
                <a:gd name="connsiteY1436" fmla="*/ 2233350 h 2708353"/>
                <a:gd name="connsiteX1437" fmla="*/ 1651649 w 2170695"/>
                <a:gd name="connsiteY1437" fmla="*/ 2230684 h 2708353"/>
                <a:gd name="connsiteX1438" fmla="*/ 1657638 w 2170695"/>
                <a:gd name="connsiteY1438" fmla="*/ 2228685 h 2708353"/>
                <a:gd name="connsiteX1439" fmla="*/ 1665814 w 2170695"/>
                <a:gd name="connsiteY1439" fmla="*/ 2225830 h 2708353"/>
                <a:gd name="connsiteX1440" fmla="*/ 1670948 w 2170695"/>
                <a:gd name="connsiteY1440" fmla="*/ 2223926 h 2708353"/>
                <a:gd name="connsiteX1441" fmla="*/ 1676271 w 2170695"/>
                <a:gd name="connsiteY1441" fmla="*/ 2221641 h 2708353"/>
                <a:gd name="connsiteX1442" fmla="*/ 1680835 w 2170695"/>
                <a:gd name="connsiteY1442" fmla="*/ 2219547 h 2708353"/>
                <a:gd name="connsiteX1443" fmla="*/ 1687109 w 2170695"/>
                <a:gd name="connsiteY1443" fmla="*/ 2217262 h 2708353"/>
                <a:gd name="connsiteX1444" fmla="*/ 1693289 w 2170695"/>
                <a:gd name="connsiteY1444" fmla="*/ 2214597 h 2708353"/>
                <a:gd name="connsiteX1445" fmla="*/ 1698898 w 2170695"/>
                <a:gd name="connsiteY1445" fmla="*/ 2212217 h 2708353"/>
                <a:gd name="connsiteX1446" fmla="*/ 1704602 w 2170695"/>
                <a:gd name="connsiteY1446" fmla="*/ 2209838 h 2708353"/>
                <a:gd name="connsiteX1447" fmla="*/ 1709260 w 2170695"/>
                <a:gd name="connsiteY1447" fmla="*/ 2208029 h 2708353"/>
                <a:gd name="connsiteX1448" fmla="*/ 1715915 w 2170695"/>
                <a:gd name="connsiteY1448" fmla="*/ 2205269 h 2708353"/>
                <a:gd name="connsiteX1449" fmla="*/ 1720478 w 2170695"/>
                <a:gd name="connsiteY1449" fmla="*/ 2203269 h 2708353"/>
                <a:gd name="connsiteX1450" fmla="*/ 1725612 w 2170695"/>
                <a:gd name="connsiteY1450" fmla="*/ 2200985 h 2708353"/>
                <a:gd name="connsiteX1451" fmla="*/ 1730746 w 2170695"/>
                <a:gd name="connsiteY1451" fmla="*/ 2198510 h 2708353"/>
                <a:gd name="connsiteX1452" fmla="*/ 1735119 w 2170695"/>
                <a:gd name="connsiteY1452" fmla="*/ 2196321 h 2708353"/>
                <a:gd name="connsiteX1453" fmla="*/ 1739777 w 2170695"/>
                <a:gd name="connsiteY1453" fmla="*/ 2194036 h 2708353"/>
                <a:gd name="connsiteX1454" fmla="*/ 1744436 w 2170695"/>
                <a:gd name="connsiteY1454" fmla="*/ 2191751 h 2708353"/>
                <a:gd name="connsiteX1455" fmla="*/ 1748999 w 2170695"/>
                <a:gd name="connsiteY1455" fmla="*/ 2189467 h 2708353"/>
                <a:gd name="connsiteX1456" fmla="*/ 1753277 w 2170695"/>
                <a:gd name="connsiteY1456" fmla="*/ 2187277 h 2708353"/>
                <a:gd name="connsiteX1457" fmla="*/ 1758696 w 2170695"/>
                <a:gd name="connsiteY1457" fmla="*/ 2184517 h 2708353"/>
                <a:gd name="connsiteX1458" fmla="*/ 1762879 w 2170695"/>
                <a:gd name="connsiteY1458" fmla="*/ 2182518 h 2708353"/>
                <a:gd name="connsiteX1459" fmla="*/ 1767442 w 2170695"/>
                <a:gd name="connsiteY1459" fmla="*/ 2180233 h 2708353"/>
                <a:gd name="connsiteX1460" fmla="*/ 1771910 w 2170695"/>
                <a:gd name="connsiteY1460" fmla="*/ 2177949 h 2708353"/>
                <a:gd name="connsiteX1461" fmla="*/ 1776854 w 2170695"/>
                <a:gd name="connsiteY1461" fmla="*/ 2175378 h 2708353"/>
                <a:gd name="connsiteX1462" fmla="*/ 1781037 w 2170695"/>
                <a:gd name="connsiteY1462" fmla="*/ 2173475 h 2708353"/>
                <a:gd name="connsiteX1463" fmla="*/ 1787502 w 2170695"/>
                <a:gd name="connsiteY1463" fmla="*/ 2171190 h 2708353"/>
                <a:gd name="connsiteX1464" fmla="*/ 1791590 w 2170695"/>
                <a:gd name="connsiteY1464" fmla="*/ 2168715 h 2708353"/>
                <a:gd name="connsiteX1465" fmla="*/ 1795487 w 2170695"/>
                <a:gd name="connsiteY1465" fmla="*/ 2166430 h 2708353"/>
                <a:gd name="connsiteX1466" fmla="*/ 1799670 w 2170695"/>
                <a:gd name="connsiteY1466" fmla="*/ 2163956 h 2708353"/>
                <a:gd name="connsiteX1467" fmla="*/ 1803663 w 2170695"/>
                <a:gd name="connsiteY1467" fmla="*/ 2161671 h 2708353"/>
                <a:gd name="connsiteX1468" fmla="*/ 1807466 w 2170695"/>
                <a:gd name="connsiteY1468" fmla="*/ 2159386 h 2708353"/>
                <a:gd name="connsiteX1469" fmla="*/ 1811554 w 2170695"/>
                <a:gd name="connsiteY1469" fmla="*/ 2156911 h 2708353"/>
                <a:gd name="connsiteX1470" fmla="*/ 1815262 w 2170695"/>
                <a:gd name="connsiteY1470" fmla="*/ 2154817 h 2708353"/>
                <a:gd name="connsiteX1471" fmla="*/ 1818969 w 2170695"/>
                <a:gd name="connsiteY1471" fmla="*/ 2152533 h 2708353"/>
                <a:gd name="connsiteX1472" fmla="*/ 1823152 w 2170695"/>
                <a:gd name="connsiteY1472" fmla="*/ 2150058 h 2708353"/>
                <a:gd name="connsiteX1473" fmla="*/ 1826955 w 2170695"/>
                <a:gd name="connsiteY1473" fmla="*/ 2147868 h 2708353"/>
                <a:gd name="connsiteX1474" fmla="*/ 1830948 w 2170695"/>
                <a:gd name="connsiteY1474" fmla="*/ 2145393 h 2708353"/>
                <a:gd name="connsiteX1475" fmla="*/ 1834561 w 2170695"/>
                <a:gd name="connsiteY1475" fmla="*/ 2143109 h 2708353"/>
                <a:gd name="connsiteX1476" fmla="*/ 1837888 w 2170695"/>
                <a:gd name="connsiteY1476" fmla="*/ 2140919 h 2708353"/>
                <a:gd name="connsiteX1477" fmla="*/ 1841976 w 2170695"/>
                <a:gd name="connsiteY1477" fmla="*/ 2138254 h 2708353"/>
                <a:gd name="connsiteX1478" fmla="*/ 1845493 w 2170695"/>
                <a:gd name="connsiteY1478" fmla="*/ 2135969 h 2708353"/>
                <a:gd name="connsiteX1479" fmla="*/ 1848155 w 2170695"/>
                <a:gd name="connsiteY1479" fmla="*/ 2134065 h 2708353"/>
                <a:gd name="connsiteX1480" fmla="*/ 1851102 w 2170695"/>
                <a:gd name="connsiteY1480" fmla="*/ 2131781 h 2708353"/>
                <a:gd name="connsiteX1481" fmla="*/ 1855000 w 2170695"/>
                <a:gd name="connsiteY1481" fmla="*/ 2129116 h 2708353"/>
                <a:gd name="connsiteX1482" fmla="*/ 1858518 w 2170695"/>
                <a:gd name="connsiteY1482" fmla="*/ 2126831 h 2708353"/>
                <a:gd name="connsiteX1483" fmla="*/ 1861465 w 2170695"/>
                <a:gd name="connsiteY1483" fmla="*/ 2124737 h 2708353"/>
                <a:gd name="connsiteX1484" fmla="*/ 1864602 w 2170695"/>
                <a:gd name="connsiteY1484" fmla="*/ 2122547 h 2708353"/>
                <a:gd name="connsiteX1485" fmla="*/ 1868215 w 2170695"/>
                <a:gd name="connsiteY1485" fmla="*/ 2120263 h 2708353"/>
                <a:gd name="connsiteX1486" fmla="*/ 1872113 w 2170695"/>
                <a:gd name="connsiteY1486" fmla="*/ 2117502 h 2708353"/>
                <a:gd name="connsiteX1487" fmla="*/ 1875250 w 2170695"/>
                <a:gd name="connsiteY1487" fmla="*/ 2115123 h 2708353"/>
                <a:gd name="connsiteX1488" fmla="*/ 1878292 w 2170695"/>
                <a:gd name="connsiteY1488" fmla="*/ 2113123 h 2708353"/>
                <a:gd name="connsiteX1489" fmla="*/ 1882095 w 2170695"/>
                <a:gd name="connsiteY1489" fmla="*/ 2110744 h 2708353"/>
                <a:gd name="connsiteX1490" fmla="*/ 1885803 w 2170695"/>
                <a:gd name="connsiteY1490" fmla="*/ 2108173 h 2708353"/>
                <a:gd name="connsiteX1491" fmla="*/ 1888560 w 2170695"/>
                <a:gd name="connsiteY1491" fmla="*/ 2105984 h 2708353"/>
                <a:gd name="connsiteX1492" fmla="*/ 1891126 w 2170695"/>
                <a:gd name="connsiteY1492" fmla="*/ 2103985 h 2708353"/>
                <a:gd name="connsiteX1493" fmla="*/ 1893978 w 2170695"/>
                <a:gd name="connsiteY1493" fmla="*/ 2101701 h 2708353"/>
                <a:gd name="connsiteX1494" fmla="*/ 1896450 w 2170695"/>
                <a:gd name="connsiteY1494" fmla="*/ 2099702 h 2708353"/>
                <a:gd name="connsiteX1495" fmla="*/ 1899302 w 2170695"/>
                <a:gd name="connsiteY1495" fmla="*/ 2097607 h 2708353"/>
                <a:gd name="connsiteX1496" fmla="*/ 1904911 w 2170695"/>
                <a:gd name="connsiteY1496" fmla="*/ 2094561 h 2708353"/>
                <a:gd name="connsiteX1497" fmla="*/ 1907668 w 2170695"/>
                <a:gd name="connsiteY1497" fmla="*/ 2092753 h 2708353"/>
                <a:gd name="connsiteX1498" fmla="*/ 1910901 w 2170695"/>
                <a:gd name="connsiteY1498" fmla="*/ 2090277 h 2708353"/>
                <a:gd name="connsiteX1499" fmla="*/ 1914703 w 2170695"/>
                <a:gd name="connsiteY1499" fmla="*/ 2087612 h 2708353"/>
                <a:gd name="connsiteX1500" fmla="*/ 1918031 w 2170695"/>
                <a:gd name="connsiteY1500" fmla="*/ 2085137 h 2708353"/>
                <a:gd name="connsiteX1501" fmla="*/ 1920312 w 2170695"/>
                <a:gd name="connsiteY1501" fmla="*/ 2083233 h 2708353"/>
                <a:gd name="connsiteX1502" fmla="*/ 1923260 w 2170695"/>
                <a:gd name="connsiteY1502" fmla="*/ 2080758 h 2708353"/>
                <a:gd name="connsiteX1503" fmla="*/ 1925922 w 2170695"/>
                <a:gd name="connsiteY1503" fmla="*/ 2078474 h 2708353"/>
                <a:gd name="connsiteX1504" fmla="*/ 1928108 w 2170695"/>
                <a:gd name="connsiteY1504" fmla="*/ 2076665 h 2708353"/>
                <a:gd name="connsiteX1505" fmla="*/ 1930865 w 2170695"/>
                <a:gd name="connsiteY1505" fmla="*/ 2074571 h 2708353"/>
                <a:gd name="connsiteX1506" fmla="*/ 1934478 w 2170695"/>
                <a:gd name="connsiteY1506" fmla="*/ 2071906 h 2708353"/>
                <a:gd name="connsiteX1507" fmla="*/ 1938375 w 2170695"/>
                <a:gd name="connsiteY1507" fmla="*/ 2068955 h 2708353"/>
                <a:gd name="connsiteX1508" fmla="*/ 1942749 w 2170695"/>
                <a:gd name="connsiteY1508" fmla="*/ 2064862 h 2708353"/>
                <a:gd name="connsiteX1509" fmla="*/ 1947502 w 2170695"/>
                <a:gd name="connsiteY1509" fmla="*/ 2060483 h 2708353"/>
                <a:gd name="connsiteX1510" fmla="*/ 1951020 w 2170695"/>
                <a:gd name="connsiteY1510" fmla="*/ 2057437 h 2708353"/>
                <a:gd name="connsiteX1511" fmla="*/ 1953301 w 2170695"/>
                <a:gd name="connsiteY1511" fmla="*/ 2055152 h 2708353"/>
                <a:gd name="connsiteX1512" fmla="*/ 1955678 w 2170695"/>
                <a:gd name="connsiteY1512" fmla="*/ 2053058 h 2708353"/>
                <a:gd name="connsiteX1513" fmla="*/ 1957960 w 2170695"/>
                <a:gd name="connsiteY1513" fmla="*/ 2050868 h 2708353"/>
                <a:gd name="connsiteX1514" fmla="*/ 1960241 w 2170695"/>
                <a:gd name="connsiteY1514" fmla="*/ 2048774 h 2708353"/>
                <a:gd name="connsiteX1515" fmla="*/ 1962808 w 2170695"/>
                <a:gd name="connsiteY1515" fmla="*/ 2046489 h 2708353"/>
                <a:gd name="connsiteX1516" fmla="*/ 1965090 w 2170695"/>
                <a:gd name="connsiteY1516" fmla="*/ 2044205 h 2708353"/>
                <a:gd name="connsiteX1517" fmla="*/ 1968037 w 2170695"/>
                <a:gd name="connsiteY1517" fmla="*/ 2041825 h 2708353"/>
                <a:gd name="connsiteX1518" fmla="*/ 1972220 w 2170695"/>
                <a:gd name="connsiteY1518" fmla="*/ 2037922 h 2708353"/>
                <a:gd name="connsiteX1519" fmla="*/ 1990378 w 2170695"/>
                <a:gd name="connsiteY1519" fmla="*/ 2021074 h 2708353"/>
                <a:gd name="connsiteX1520" fmla="*/ 1996177 w 2170695"/>
                <a:gd name="connsiteY1520" fmla="*/ 2016124 h 2708353"/>
                <a:gd name="connsiteX1521" fmla="*/ 1998934 w 2170695"/>
                <a:gd name="connsiteY1521" fmla="*/ 2013649 h 2708353"/>
                <a:gd name="connsiteX1522" fmla="*/ 2001501 w 2170695"/>
                <a:gd name="connsiteY1522" fmla="*/ 2011174 h 2708353"/>
                <a:gd name="connsiteX1523" fmla="*/ 2003593 w 2170695"/>
                <a:gd name="connsiteY1523" fmla="*/ 2009079 h 2708353"/>
                <a:gd name="connsiteX1524" fmla="*/ 2005684 w 2170695"/>
                <a:gd name="connsiteY1524" fmla="*/ 2006890 h 2708353"/>
                <a:gd name="connsiteX1525" fmla="*/ 2008251 w 2170695"/>
                <a:gd name="connsiteY1525" fmla="*/ 2004320 h 2708353"/>
                <a:gd name="connsiteX1526" fmla="*/ 2010152 w 2170695"/>
                <a:gd name="connsiteY1526" fmla="*/ 2002131 h 2708353"/>
                <a:gd name="connsiteX1527" fmla="*/ 2011673 w 2170695"/>
                <a:gd name="connsiteY1527" fmla="*/ 2000703 h 2708353"/>
                <a:gd name="connsiteX1528" fmla="*/ 2014621 w 2170695"/>
                <a:gd name="connsiteY1528" fmla="*/ 1997466 h 2708353"/>
                <a:gd name="connsiteX1529" fmla="*/ 2018043 w 2170695"/>
                <a:gd name="connsiteY1529" fmla="*/ 1993944 h 2708353"/>
                <a:gd name="connsiteX1530" fmla="*/ 2020039 w 2170695"/>
                <a:gd name="connsiteY1530" fmla="*/ 1991945 h 2708353"/>
                <a:gd name="connsiteX1531" fmla="*/ 2032018 w 2170695"/>
                <a:gd name="connsiteY1531" fmla="*/ 1978713 h 2708353"/>
                <a:gd name="connsiteX1532" fmla="*/ 2034300 w 2170695"/>
                <a:gd name="connsiteY1532" fmla="*/ 1975953 h 2708353"/>
                <a:gd name="connsiteX1533" fmla="*/ 2036296 w 2170695"/>
                <a:gd name="connsiteY1533" fmla="*/ 1973478 h 2708353"/>
                <a:gd name="connsiteX1534" fmla="*/ 2038863 w 2170695"/>
                <a:gd name="connsiteY1534" fmla="*/ 1970622 h 2708353"/>
                <a:gd name="connsiteX1535" fmla="*/ 2041145 w 2170695"/>
                <a:gd name="connsiteY1535" fmla="*/ 1967957 h 2708353"/>
                <a:gd name="connsiteX1536" fmla="*/ 2042951 w 2170695"/>
                <a:gd name="connsiteY1536" fmla="*/ 1965863 h 2708353"/>
                <a:gd name="connsiteX1537" fmla="*/ 2044947 w 2170695"/>
                <a:gd name="connsiteY1537" fmla="*/ 1963673 h 2708353"/>
                <a:gd name="connsiteX1538" fmla="*/ 2047229 w 2170695"/>
                <a:gd name="connsiteY1538" fmla="*/ 1960913 h 2708353"/>
                <a:gd name="connsiteX1539" fmla="*/ 2049416 w 2170695"/>
                <a:gd name="connsiteY1539" fmla="*/ 1958533 h 2708353"/>
                <a:gd name="connsiteX1540" fmla="*/ 2052077 w 2170695"/>
                <a:gd name="connsiteY1540" fmla="*/ 1955201 h 2708353"/>
                <a:gd name="connsiteX1541" fmla="*/ 2059303 w 2170695"/>
                <a:gd name="connsiteY1541" fmla="*/ 1946349 h 2708353"/>
                <a:gd name="connsiteX1542" fmla="*/ 2062060 w 2170695"/>
                <a:gd name="connsiteY1542" fmla="*/ 1943112 h 2708353"/>
                <a:gd name="connsiteX1543" fmla="*/ 2064056 w 2170695"/>
                <a:gd name="connsiteY1543" fmla="*/ 1940637 h 2708353"/>
                <a:gd name="connsiteX1544" fmla="*/ 2066338 w 2170695"/>
                <a:gd name="connsiteY1544" fmla="*/ 1938543 h 2708353"/>
                <a:gd name="connsiteX1545" fmla="*/ 2068810 w 2170695"/>
                <a:gd name="connsiteY1545" fmla="*/ 1936354 h 2708353"/>
                <a:gd name="connsiteX1546" fmla="*/ 2070996 w 2170695"/>
                <a:gd name="connsiteY1546" fmla="*/ 1933783 h 2708353"/>
                <a:gd name="connsiteX1547" fmla="*/ 2072897 w 2170695"/>
                <a:gd name="connsiteY1547" fmla="*/ 1931213 h 2708353"/>
                <a:gd name="connsiteX1548" fmla="*/ 2074894 w 2170695"/>
                <a:gd name="connsiteY1548" fmla="*/ 1928643 h 2708353"/>
                <a:gd name="connsiteX1549" fmla="*/ 2077176 w 2170695"/>
                <a:gd name="connsiteY1549" fmla="*/ 1925787 h 2708353"/>
                <a:gd name="connsiteX1550" fmla="*/ 2079742 w 2170695"/>
                <a:gd name="connsiteY1550" fmla="*/ 1922170 h 2708353"/>
                <a:gd name="connsiteX1551" fmla="*/ 2082404 w 2170695"/>
                <a:gd name="connsiteY1551" fmla="*/ 1918267 h 2708353"/>
                <a:gd name="connsiteX1552" fmla="*/ 2084496 w 2170695"/>
                <a:gd name="connsiteY1552" fmla="*/ 1915411 h 2708353"/>
                <a:gd name="connsiteX1553" fmla="*/ 2086587 w 2170695"/>
                <a:gd name="connsiteY1553" fmla="*/ 1912461 h 2708353"/>
                <a:gd name="connsiteX1554" fmla="*/ 2088679 w 2170695"/>
                <a:gd name="connsiteY1554" fmla="*/ 1909795 h 2708353"/>
                <a:gd name="connsiteX1555" fmla="*/ 2090865 w 2170695"/>
                <a:gd name="connsiteY1555" fmla="*/ 1907035 h 2708353"/>
                <a:gd name="connsiteX1556" fmla="*/ 2093527 w 2170695"/>
                <a:gd name="connsiteY1556" fmla="*/ 1903227 h 2708353"/>
                <a:gd name="connsiteX1557" fmla="*/ 2095999 w 2170695"/>
                <a:gd name="connsiteY1557" fmla="*/ 1899895 h 2708353"/>
                <a:gd name="connsiteX1558" fmla="*/ 2098186 w 2170695"/>
                <a:gd name="connsiteY1558" fmla="*/ 1897040 h 2708353"/>
                <a:gd name="connsiteX1559" fmla="*/ 2100372 w 2170695"/>
                <a:gd name="connsiteY1559" fmla="*/ 1894279 h 2708353"/>
                <a:gd name="connsiteX1560" fmla="*/ 2102464 w 2170695"/>
                <a:gd name="connsiteY1560" fmla="*/ 1891614 h 2708353"/>
                <a:gd name="connsiteX1561" fmla="*/ 2105126 w 2170695"/>
                <a:gd name="connsiteY1561" fmla="*/ 1887806 h 2708353"/>
                <a:gd name="connsiteX1562" fmla="*/ 2107407 w 2170695"/>
                <a:gd name="connsiteY1562" fmla="*/ 1884284 h 2708353"/>
                <a:gd name="connsiteX1563" fmla="*/ 2109499 w 2170695"/>
                <a:gd name="connsiteY1563" fmla="*/ 1880952 h 2708353"/>
                <a:gd name="connsiteX1564" fmla="*/ 2111781 w 2170695"/>
                <a:gd name="connsiteY1564" fmla="*/ 1877430 h 2708353"/>
                <a:gd name="connsiteX1565" fmla="*/ 2114157 w 2170695"/>
                <a:gd name="connsiteY1565" fmla="*/ 1873718 h 2708353"/>
                <a:gd name="connsiteX1566" fmla="*/ 2116819 w 2170695"/>
                <a:gd name="connsiteY1566" fmla="*/ 1869625 h 2708353"/>
                <a:gd name="connsiteX1567" fmla="*/ 2118721 w 2170695"/>
                <a:gd name="connsiteY1567" fmla="*/ 1866769 h 2708353"/>
                <a:gd name="connsiteX1568" fmla="*/ 2120622 w 2170695"/>
                <a:gd name="connsiteY1568" fmla="*/ 1863627 h 2708353"/>
                <a:gd name="connsiteX1569" fmla="*/ 2127752 w 2170695"/>
                <a:gd name="connsiteY1569" fmla="*/ 1853728 h 2708353"/>
                <a:gd name="connsiteX1570" fmla="*/ 2130129 w 2170695"/>
                <a:gd name="connsiteY1570" fmla="*/ 1850301 h 2708353"/>
                <a:gd name="connsiteX1571" fmla="*/ 2132411 w 2170695"/>
                <a:gd name="connsiteY1571" fmla="*/ 1846779 h 2708353"/>
                <a:gd name="connsiteX1572" fmla="*/ 2134787 w 2170695"/>
                <a:gd name="connsiteY1572" fmla="*/ 1842971 h 2708353"/>
                <a:gd name="connsiteX1573" fmla="*/ 2136879 w 2170695"/>
                <a:gd name="connsiteY1573" fmla="*/ 1839639 h 2708353"/>
                <a:gd name="connsiteX1574" fmla="*/ 2139351 w 2170695"/>
                <a:gd name="connsiteY1574" fmla="*/ 1835927 h 2708353"/>
                <a:gd name="connsiteX1575" fmla="*/ 2141537 w 2170695"/>
                <a:gd name="connsiteY1575" fmla="*/ 1832024 h 2708353"/>
                <a:gd name="connsiteX1576" fmla="*/ 2143819 w 2170695"/>
                <a:gd name="connsiteY1576" fmla="*/ 1827836 h 2708353"/>
                <a:gd name="connsiteX1577" fmla="*/ 2146290 w 2170695"/>
                <a:gd name="connsiteY1577" fmla="*/ 1823457 h 2708353"/>
                <a:gd name="connsiteX1578" fmla="*/ 2148382 w 2170695"/>
                <a:gd name="connsiteY1578" fmla="*/ 1819459 h 2708353"/>
                <a:gd name="connsiteX1579" fmla="*/ 2150474 w 2170695"/>
                <a:gd name="connsiteY1579" fmla="*/ 1815842 h 2708353"/>
                <a:gd name="connsiteX1580" fmla="*/ 2152850 w 2170695"/>
                <a:gd name="connsiteY1580" fmla="*/ 1811558 h 2708353"/>
                <a:gd name="connsiteX1581" fmla="*/ 2155227 w 2170695"/>
                <a:gd name="connsiteY1581" fmla="*/ 1807179 h 2708353"/>
                <a:gd name="connsiteX1582" fmla="*/ 2157699 w 2170695"/>
                <a:gd name="connsiteY1582" fmla="*/ 1802896 h 2708353"/>
                <a:gd name="connsiteX1583" fmla="*/ 2159980 w 2170695"/>
                <a:gd name="connsiteY1583" fmla="*/ 1798517 h 2708353"/>
                <a:gd name="connsiteX1584" fmla="*/ 2161692 w 2170695"/>
                <a:gd name="connsiteY1584" fmla="*/ 1794899 h 2708353"/>
                <a:gd name="connsiteX1585" fmla="*/ 2164829 w 2170695"/>
                <a:gd name="connsiteY1585" fmla="*/ 1788998 h 2708353"/>
                <a:gd name="connsiteX1586" fmla="*/ 2168536 w 2170695"/>
                <a:gd name="connsiteY1586" fmla="*/ 1786808 h 2708353"/>
                <a:gd name="connsiteX1587" fmla="*/ 2169487 w 2170695"/>
                <a:gd name="connsiteY1587" fmla="*/ 2423637 h 2708353"/>
                <a:gd name="connsiteX1588" fmla="*/ 2162452 w 2170695"/>
                <a:gd name="connsiteY1588" fmla="*/ 2430967 h 2708353"/>
                <a:gd name="connsiteX1589" fmla="*/ 2159600 w 2170695"/>
                <a:gd name="connsiteY1589" fmla="*/ 2433251 h 2708353"/>
                <a:gd name="connsiteX1590" fmla="*/ 2157033 w 2170695"/>
                <a:gd name="connsiteY1590" fmla="*/ 2435345 h 2708353"/>
                <a:gd name="connsiteX1591" fmla="*/ 2154276 w 2170695"/>
                <a:gd name="connsiteY1591" fmla="*/ 2437344 h 2708353"/>
                <a:gd name="connsiteX1592" fmla="*/ 2150474 w 2170695"/>
                <a:gd name="connsiteY1592" fmla="*/ 2440105 h 2708353"/>
                <a:gd name="connsiteX1593" fmla="*/ 2147336 w 2170695"/>
                <a:gd name="connsiteY1593" fmla="*/ 2442390 h 2708353"/>
                <a:gd name="connsiteX1594" fmla="*/ 2144674 w 2170695"/>
                <a:gd name="connsiteY1594" fmla="*/ 2444389 h 2708353"/>
                <a:gd name="connsiteX1595" fmla="*/ 2141062 w 2170695"/>
                <a:gd name="connsiteY1595" fmla="*/ 2447244 h 2708353"/>
                <a:gd name="connsiteX1596" fmla="*/ 2139160 w 2170695"/>
                <a:gd name="connsiteY1596" fmla="*/ 2448862 h 2708353"/>
                <a:gd name="connsiteX1597" fmla="*/ 2136308 w 2170695"/>
                <a:gd name="connsiteY1597" fmla="*/ 2450861 h 2708353"/>
                <a:gd name="connsiteX1598" fmla="*/ 2132411 w 2170695"/>
                <a:gd name="connsiteY1598" fmla="*/ 2453717 h 2708353"/>
                <a:gd name="connsiteX1599" fmla="*/ 2129463 w 2170695"/>
                <a:gd name="connsiteY1599" fmla="*/ 2455907 h 2708353"/>
                <a:gd name="connsiteX1600" fmla="*/ 2125756 w 2170695"/>
                <a:gd name="connsiteY1600" fmla="*/ 2458477 h 2708353"/>
                <a:gd name="connsiteX1601" fmla="*/ 2122618 w 2170695"/>
                <a:gd name="connsiteY1601" fmla="*/ 2460761 h 2708353"/>
                <a:gd name="connsiteX1602" fmla="*/ 2120147 w 2170695"/>
                <a:gd name="connsiteY1602" fmla="*/ 2462665 h 2708353"/>
                <a:gd name="connsiteX1603" fmla="*/ 2116629 w 2170695"/>
                <a:gd name="connsiteY1603" fmla="*/ 2465140 h 2708353"/>
                <a:gd name="connsiteX1604" fmla="*/ 2112636 w 2170695"/>
                <a:gd name="connsiteY1604" fmla="*/ 2467710 h 2708353"/>
                <a:gd name="connsiteX1605" fmla="*/ 2109119 w 2170695"/>
                <a:gd name="connsiteY1605" fmla="*/ 2469995 h 2708353"/>
                <a:gd name="connsiteX1606" fmla="*/ 2106172 w 2170695"/>
                <a:gd name="connsiteY1606" fmla="*/ 2472184 h 2708353"/>
                <a:gd name="connsiteX1607" fmla="*/ 2103510 w 2170695"/>
                <a:gd name="connsiteY1607" fmla="*/ 2474278 h 2708353"/>
                <a:gd name="connsiteX1608" fmla="*/ 2099992 w 2170695"/>
                <a:gd name="connsiteY1608" fmla="*/ 2476658 h 2708353"/>
                <a:gd name="connsiteX1609" fmla="*/ 2095999 w 2170695"/>
                <a:gd name="connsiteY1609" fmla="*/ 2479323 h 2708353"/>
                <a:gd name="connsiteX1610" fmla="*/ 2092957 w 2170695"/>
                <a:gd name="connsiteY1610" fmla="*/ 2481418 h 2708353"/>
                <a:gd name="connsiteX1611" fmla="*/ 2090105 w 2170695"/>
                <a:gd name="connsiteY1611" fmla="*/ 2483702 h 2708353"/>
                <a:gd name="connsiteX1612" fmla="*/ 2086397 w 2170695"/>
                <a:gd name="connsiteY1612" fmla="*/ 2485797 h 2708353"/>
                <a:gd name="connsiteX1613" fmla="*/ 2081169 w 2170695"/>
                <a:gd name="connsiteY1613" fmla="*/ 2488081 h 2708353"/>
                <a:gd name="connsiteX1614" fmla="*/ 2077651 w 2170695"/>
                <a:gd name="connsiteY1614" fmla="*/ 2490461 h 2708353"/>
                <a:gd name="connsiteX1615" fmla="*/ 2073848 w 2170695"/>
                <a:gd name="connsiteY1615" fmla="*/ 2492841 h 2708353"/>
                <a:gd name="connsiteX1616" fmla="*/ 2070331 w 2170695"/>
                <a:gd name="connsiteY1616" fmla="*/ 2495030 h 2708353"/>
                <a:gd name="connsiteX1617" fmla="*/ 2067193 w 2170695"/>
                <a:gd name="connsiteY1617" fmla="*/ 2497124 h 2708353"/>
                <a:gd name="connsiteX1618" fmla="*/ 2062725 w 2170695"/>
                <a:gd name="connsiteY1618" fmla="*/ 2499980 h 2708353"/>
                <a:gd name="connsiteX1619" fmla="*/ 2059018 w 2170695"/>
                <a:gd name="connsiteY1619" fmla="*/ 2502360 h 2708353"/>
                <a:gd name="connsiteX1620" fmla="*/ 2055975 w 2170695"/>
                <a:gd name="connsiteY1620" fmla="*/ 2504454 h 2708353"/>
                <a:gd name="connsiteX1621" fmla="*/ 2052363 w 2170695"/>
                <a:gd name="connsiteY1621" fmla="*/ 2506739 h 2708353"/>
                <a:gd name="connsiteX1622" fmla="*/ 2048275 w 2170695"/>
                <a:gd name="connsiteY1622" fmla="*/ 2509214 h 2708353"/>
                <a:gd name="connsiteX1623" fmla="*/ 2044757 w 2170695"/>
                <a:gd name="connsiteY1623" fmla="*/ 2511498 h 2708353"/>
                <a:gd name="connsiteX1624" fmla="*/ 2041715 w 2170695"/>
                <a:gd name="connsiteY1624" fmla="*/ 2513592 h 2708353"/>
                <a:gd name="connsiteX1625" fmla="*/ 2037437 w 2170695"/>
                <a:gd name="connsiteY1625" fmla="*/ 2516258 h 2708353"/>
                <a:gd name="connsiteX1626" fmla="*/ 2033824 w 2170695"/>
                <a:gd name="connsiteY1626" fmla="*/ 2518352 h 2708353"/>
                <a:gd name="connsiteX1627" fmla="*/ 2030497 w 2170695"/>
                <a:gd name="connsiteY1627" fmla="*/ 2520351 h 2708353"/>
                <a:gd name="connsiteX1628" fmla="*/ 2025934 w 2170695"/>
                <a:gd name="connsiteY1628" fmla="*/ 2522921 h 2708353"/>
                <a:gd name="connsiteX1629" fmla="*/ 2021751 w 2170695"/>
                <a:gd name="connsiteY1629" fmla="*/ 2525301 h 2708353"/>
                <a:gd name="connsiteX1630" fmla="*/ 2018043 w 2170695"/>
                <a:gd name="connsiteY1630" fmla="*/ 2527395 h 2708353"/>
                <a:gd name="connsiteX1631" fmla="*/ 2013670 w 2170695"/>
                <a:gd name="connsiteY1631" fmla="*/ 2529965 h 2708353"/>
                <a:gd name="connsiteX1632" fmla="*/ 2010723 w 2170695"/>
                <a:gd name="connsiteY1632" fmla="*/ 2531869 h 2708353"/>
                <a:gd name="connsiteX1633" fmla="*/ 2005589 w 2170695"/>
                <a:gd name="connsiteY1633" fmla="*/ 2534725 h 2708353"/>
                <a:gd name="connsiteX1634" fmla="*/ 2001976 w 2170695"/>
                <a:gd name="connsiteY1634" fmla="*/ 2536724 h 2708353"/>
                <a:gd name="connsiteX1635" fmla="*/ 1998364 w 2170695"/>
                <a:gd name="connsiteY1635" fmla="*/ 2538818 h 2708353"/>
                <a:gd name="connsiteX1636" fmla="*/ 1993991 w 2170695"/>
                <a:gd name="connsiteY1636" fmla="*/ 2541293 h 2708353"/>
                <a:gd name="connsiteX1637" fmla="*/ 1989712 w 2170695"/>
                <a:gd name="connsiteY1637" fmla="*/ 2543768 h 2708353"/>
                <a:gd name="connsiteX1638" fmla="*/ 1986100 w 2170695"/>
                <a:gd name="connsiteY1638" fmla="*/ 2545862 h 2708353"/>
                <a:gd name="connsiteX1639" fmla="*/ 1981822 w 2170695"/>
                <a:gd name="connsiteY1639" fmla="*/ 2548147 h 2708353"/>
                <a:gd name="connsiteX1640" fmla="*/ 1976783 w 2170695"/>
                <a:gd name="connsiteY1640" fmla="*/ 2550622 h 2708353"/>
                <a:gd name="connsiteX1641" fmla="*/ 1972315 w 2170695"/>
                <a:gd name="connsiteY1641" fmla="*/ 2553002 h 2708353"/>
                <a:gd name="connsiteX1642" fmla="*/ 1968132 w 2170695"/>
                <a:gd name="connsiteY1642" fmla="*/ 2555286 h 2708353"/>
                <a:gd name="connsiteX1643" fmla="*/ 1963569 w 2170695"/>
                <a:gd name="connsiteY1643" fmla="*/ 2557571 h 2708353"/>
                <a:gd name="connsiteX1644" fmla="*/ 1959386 w 2170695"/>
                <a:gd name="connsiteY1644" fmla="*/ 2559855 h 2708353"/>
                <a:gd name="connsiteX1645" fmla="*/ 1955488 w 2170695"/>
                <a:gd name="connsiteY1645" fmla="*/ 2561854 h 2708353"/>
                <a:gd name="connsiteX1646" fmla="*/ 1948928 w 2170695"/>
                <a:gd name="connsiteY1646" fmla="*/ 2564424 h 2708353"/>
                <a:gd name="connsiteX1647" fmla="*/ 1943699 w 2170695"/>
                <a:gd name="connsiteY1647" fmla="*/ 2566614 h 2708353"/>
                <a:gd name="connsiteX1648" fmla="*/ 1938756 w 2170695"/>
                <a:gd name="connsiteY1648" fmla="*/ 2569089 h 2708353"/>
                <a:gd name="connsiteX1649" fmla="*/ 1934192 w 2170695"/>
                <a:gd name="connsiteY1649" fmla="*/ 2571183 h 2708353"/>
                <a:gd name="connsiteX1650" fmla="*/ 1929439 w 2170695"/>
                <a:gd name="connsiteY1650" fmla="*/ 2573468 h 2708353"/>
                <a:gd name="connsiteX1651" fmla="*/ 1924495 w 2170695"/>
                <a:gd name="connsiteY1651" fmla="*/ 2575752 h 2708353"/>
                <a:gd name="connsiteX1652" fmla="*/ 1919172 w 2170695"/>
                <a:gd name="connsiteY1652" fmla="*/ 2578132 h 2708353"/>
                <a:gd name="connsiteX1653" fmla="*/ 1914894 w 2170695"/>
                <a:gd name="connsiteY1653" fmla="*/ 2580036 h 2708353"/>
                <a:gd name="connsiteX1654" fmla="*/ 1908999 w 2170695"/>
                <a:gd name="connsiteY1654" fmla="*/ 2582891 h 2708353"/>
                <a:gd name="connsiteX1655" fmla="*/ 1904816 w 2170695"/>
                <a:gd name="connsiteY1655" fmla="*/ 2584891 h 2708353"/>
                <a:gd name="connsiteX1656" fmla="*/ 1899778 w 2170695"/>
                <a:gd name="connsiteY1656" fmla="*/ 2587365 h 2708353"/>
                <a:gd name="connsiteX1657" fmla="*/ 1894739 w 2170695"/>
                <a:gd name="connsiteY1657" fmla="*/ 2589650 h 2708353"/>
                <a:gd name="connsiteX1658" fmla="*/ 1891221 w 2170695"/>
                <a:gd name="connsiteY1658" fmla="*/ 2591459 h 2708353"/>
                <a:gd name="connsiteX1659" fmla="*/ 1887989 w 2170695"/>
                <a:gd name="connsiteY1659" fmla="*/ 2592316 h 2708353"/>
                <a:gd name="connsiteX1660" fmla="*/ 1884376 w 2170695"/>
                <a:gd name="connsiteY1660" fmla="*/ 2594219 h 2708353"/>
                <a:gd name="connsiteX1661" fmla="*/ 1878958 w 2170695"/>
                <a:gd name="connsiteY1661" fmla="*/ 2596504 h 2708353"/>
                <a:gd name="connsiteX1662" fmla="*/ 1873539 w 2170695"/>
                <a:gd name="connsiteY1662" fmla="*/ 2598788 h 2708353"/>
                <a:gd name="connsiteX1663" fmla="*/ 1866884 w 2170695"/>
                <a:gd name="connsiteY1663" fmla="*/ 2601454 h 2708353"/>
                <a:gd name="connsiteX1664" fmla="*/ 1862986 w 2170695"/>
                <a:gd name="connsiteY1664" fmla="*/ 2603262 h 2708353"/>
                <a:gd name="connsiteX1665" fmla="*/ 1857282 w 2170695"/>
                <a:gd name="connsiteY1665" fmla="*/ 2605642 h 2708353"/>
                <a:gd name="connsiteX1666" fmla="*/ 1852243 w 2170695"/>
                <a:gd name="connsiteY1666" fmla="*/ 2607927 h 2708353"/>
                <a:gd name="connsiteX1667" fmla="*/ 1849011 w 2170695"/>
                <a:gd name="connsiteY1667" fmla="*/ 2609640 h 2708353"/>
                <a:gd name="connsiteX1668" fmla="*/ 1841596 w 2170695"/>
                <a:gd name="connsiteY1668" fmla="*/ 2612305 h 2708353"/>
                <a:gd name="connsiteX1669" fmla="*/ 1834656 w 2170695"/>
                <a:gd name="connsiteY1669" fmla="*/ 2614971 h 2708353"/>
                <a:gd name="connsiteX1670" fmla="*/ 1829617 w 2170695"/>
                <a:gd name="connsiteY1670" fmla="*/ 2616970 h 2708353"/>
                <a:gd name="connsiteX1671" fmla="*/ 1823628 w 2170695"/>
                <a:gd name="connsiteY1671" fmla="*/ 2619350 h 2708353"/>
                <a:gd name="connsiteX1672" fmla="*/ 1817353 w 2170695"/>
                <a:gd name="connsiteY1672" fmla="*/ 2621730 h 2708353"/>
                <a:gd name="connsiteX1673" fmla="*/ 1811079 w 2170695"/>
                <a:gd name="connsiteY1673" fmla="*/ 2624109 h 2708353"/>
                <a:gd name="connsiteX1674" fmla="*/ 1804899 w 2170695"/>
                <a:gd name="connsiteY1674" fmla="*/ 2626394 h 2708353"/>
                <a:gd name="connsiteX1675" fmla="*/ 1797294 w 2170695"/>
                <a:gd name="connsiteY1675" fmla="*/ 2629154 h 2708353"/>
                <a:gd name="connsiteX1676" fmla="*/ 1793396 w 2170695"/>
                <a:gd name="connsiteY1676" fmla="*/ 2630582 h 2708353"/>
                <a:gd name="connsiteX1677" fmla="*/ 1785505 w 2170695"/>
                <a:gd name="connsiteY1677" fmla="*/ 2633438 h 2708353"/>
                <a:gd name="connsiteX1678" fmla="*/ 1779896 w 2170695"/>
                <a:gd name="connsiteY1678" fmla="*/ 2635152 h 2708353"/>
                <a:gd name="connsiteX1679" fmla="*/ 1771720 w 2170695"/>
                <a:gd name="connsiteY1679" fmla="*/ 2638102 h 2708353"/>
                <a:gd name="connsiteX1680" fmla="*/ 1765541 w 2170695"/>
                <a:gd name="connsiteY1680" fmla="*/ 2640101 h 2708353"/>
                <a:gd name="connsiteX1681" fmla="*/ 1756699 w 2170695"/>
                <a:gd name="connsiteY1681" fmla="*/ 2642481 h 2708353"/>
                <a:gd name="connsiteX1682" fmla="*/ 1746337 w 2170695"/>
                <a:gd name="connsiteY1682" fmla="*/ 2645146 h 2708353"/>
                <a:gd name="connsiteX1683" fmla="*/ 1740253 w 2170695"/>
                <a:gd name="connsiteY1683" fmla="*/ 2647145 h 2708353"/>
                <a:gd name="connsiteX1684" fmla="*/ 1731506 w 2170695"/>
                <a:gd name="connsiteY1684" fmla="*/ 2649716 h 2708353"/>
                <a:gd name="connsiteX1685" fmla="*/ 1724566 w 2170695"/>
                <a:gd name="connsiteY1685" fmla="*/ 2651715 h 2708353"/>
                <a:gd name="connsiteX1686" fmla="*/ 1716010 w 2170695"/>
                <a:gd name="connsiteY1686" fmla="*/ 2654190 h 2708353"/>
                <a:gd name="connsiteX1687" fmla="*/ 1707929 w 2170695"/>
                <a:gd name="connsiteY1687" fmla="*/ 2656379 h 2708353"/>
                <a:gd name="connsiteX1688" fmla="*/ 1699563 w 2170695"/>
                <a:gd name="connsiteY1688" fmla="*/ 2658664 h 2708353"/>
                <a:gd name="connsiteX1689" fmla="*/ 1691768 w 2170695"/>
                <a:gd name="connsiteY1689" fmla="*/ 2660948 h 2708353"/>
                <a:gd name="connsiteX1690" fmla="*/ 1684447 w 2170695"/>
                <a:gd name="connsiteY1690" fmla="*/ 2663042 h 2708353"/>
                <a:gd name="connsiteX1691" fmla="*/ 1670948 w 2170695"/>
                <a:gd name="connsiteY1691" fmla="*/ 2666184 h 2708353"/>
                <a:gd name="connsiteX1692" fmla="*/ 1663342 w 2170695"/>
                <a:gd name="connsiteY1692" fmla="*/ 2668278 h 2708353"/>
                <a:gd name="connsiteX1693" fmla="*/ 1655737 w 2170695"/>
                <a:gd name="connsiteY1693" fmla="*/ 2670182 h 2708353"/>
                <a:gd name="connsiteX1694" fmla="*/ 1645089 w 2170695"/>
                <a:gd name="connsiteY1694" fmla="*/ 2672752 h 2708353"/>
                <a:gd name="connsiteX1695" fmla="*/ 1635297 w 2170695"/>
                <a:gd name="connsiteY1695" fmla="*/ 2674941 h 2708353"/>
                <a:gd name="connsiteX1696" fmla="*/ 1624649 w 2170695"/>
                <a:gd name="connsiteY1696" fmla="*/ 2677226 h 2708353"/>
                <a:gd name="connsiteX1697" fmla="*/ 1610484 w 2170695"/>
                <a:gd name="connsiteY1697" fmla="*/ 2679986 h 2708353"/>
                <a:gd name="connsiteX1698" fmla="*/ 1602498 w 2170695"/>
                <a:gd name="connsiteY1698" fmla="*/ 2681414 h 2708353"/>
                <a:gd name="connsiteX1699" fmla="*/ 1588428 w 2170695"/>
                <a:gd name="connsiteY1699" fmla="*/ 2684365 h 2708353"/>
                <a:gd name="connsiteX1700" fmla="*/ 1575309 w 2170695"/>
                <a:gd name="connsiteY1700" fmla="*/ 2687221 h 2708353"/>
                <a:gd name="connsiteX1701" fmla="*/ 1567703 w 2170695"/>
                <a:gd name="connsiteY1701" fmla="*/ 2688458 h 2708353"/>
                <a:gd name="connsiteX1702" fmla="*/ 1557911 w 2170695"/>
                <a:gd name="connsiteY1702" fmla="*/ 2689315 h 2708353"/>
                <a:gd name="connsiteX1703" fmla="*/ 1549830 w 2170695"/>
                <a:gd name="connsiteY1703" fmla="*/ 2690743 h 2708353"/>
                <a:gd name="connsiteX1704" fmla="*/ 1543271 w 2170695"/>
                <a:gd name="connsiteY1704" fmla="*/ 2692171 h 2708353"/>
                <a:gd name="connsiteX1705" fmla="*/ 1538517 w 2170695"/>
                <a:gd name="connsiteY1705" fmla="*/ 2693028 h 2708353"/>
                <a:gd name="connsiteX1706" fmla="*/ 1533859 w 2170695"/>
                <a:gd name="connsiteY1706" fmla="*/ 2693408 h 2708353"/>
                <a:gd name="connsiteX1707" fmla="*/ 1528155 w 2170695"/>
                <a:gd name="connsiteY1707" fmla="*/ 2693789 h 2708353"/>
                <a:gd name="connsiteX1708" fmla="*/ 1521880 w 2170695"/>
                <a:gd name="connsiteY1708" fmla="*/ 2694646 h 2708353"/>
                <a:gd name="connsiteX1709" fmla="*/ 1516651 w 2170695"/>
                <a:gd name="connsiteY1709" fmla="*/ 2695978 h 2708353"/>
                <a:gd name="connsiteX1710" fmla="*/ 1511993 w 2170695"/>
                <a:gd name="connsiteY1710" fmla="*/ 2696930 h 2708353"/>
                <a:gd name="connsiteX1711" fmla="*/ 1504863 w 2170695"/>
                <a:gd name="connsiteY1711" fmla="*/ 2697502 h 2708353"/>
                <a:gd name="connsiteX1712" fmla="*/ 1493074 w 2170695"/>
                <a:gd name="connsiteY1712" fmla="*/ 2698168 h 2708353"/>
                <a:gd name="connsiteX1713" fmla="*/ 1483853 w 2170695"/>
                <a:gd name="connsiteY1713" fmla="*/ 2699025 h 2708353"/>
                <a:gd name="connsiteX1714" fmla="*/ 1479574 w 2170695"/>
                <a:gd name="connsiteY1714" fmla="*/ 2699596 h 2708353"/>
                <a:gd name="connsiteX1715" fmla="*/ 1474251 w 2170695"/>
                <a:gd name="connsiteY1715" fmla="*/ 2700452 h 2708353"/>
                <a:gd name="connsiteX1716" fmla="*/ 1446871 w 2170695"/>
                <a:gd name="connsiteY1716" fmla="*/ 2702547 h 2708353"/>
                <a:gd name="connsiteX1717" fmla="*/ 1427667 w 2170695"/>
                <a:gd name="connsiteY1717" fmla="*/ 2703594 h 2708353"/>
                <a:gd name="connsiteX1718" fmla="*/ 1418350 w 2170695"/>
                <a:gd name="connsiteY1718" fmla="*/ 2704165 h 2708353"/>
                <a:gd name="connsiteX1719" fmla="*/ 1410650 w 2170695"/>
                <a:gd name="connsiteY1719" fmla="*/ 2705022 h 2708353"/>
                <a:gd name="connsiteX1720" fmla="*/ 1335546 w 2170695"/>
                <a:gd name="connsiteY1720" fmla="*/ 2706545 h 2708353"/>
                <a:gd name="connsiteX1721" fmla="*/ 1335546 w 2170695"/>
                <a:gd name="connsiteY1721" fmla="*/ 2706545 h 270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Lst>
              <a:rect l="l" t="t" r="r" b="b"/>
              <a:pathLst>
                <a:path w="2170695" h="2708353">
                  <a:moveTo>
                    <a:pt x="1336782" y="2708354"/>
                  </a:moveTo>
                  <a:cubicBezTo>
                    <a:pt x="1335831" y="2708163"/>
                    <a:pt x="1325944" y="2707973"/>
                    <a:pt x="1314631" y="2707973"/>
                  </a:cubicBezTo>
                  <a:cubicBezTo>
                    <a:pt x="1295046" y="2707973"/>
                    <a:pt x="1294096" y="2707973"/>
                    <a:pt x="1291244" y="2707021"/>
                  </a:cubicBezTo>
                  <a:cubicBezTo>
                    <a:pt x="1288772" y="2706259"/>
                    <a:pt x="1287061" y="2706164"/>
                    <a:pt x="1279455" y="2705974"/>
                  </a:cubicBezTo>
                  <a:cubicBezTo>
                    <a:pt x="1274417" y="2705974"/>
                    <a:pt x="1270043" y="2705593"/>
                    <a:pt x="1269378" y="2705402"/>
                  </a:cubicBezTo>
                  <a:cubicBezTo>
                    <a:pt x="1268712" y="2705117"/>
                    <a:pt x="1263674" y="2704736"/>
                    <a:pt x="1258255" y="2704546"/>
                  </a:cubicBezTo>
                  <a:cubicBezTo>
                    <a:pt x="1233727" y="2703594"/>
                    <a:pt x="1227072" y="2703118"/>
                    <a:pt x="1223650" y="2702071"/>
                  </a:cubicBezTo>
                  <a:cubicBezTo>
                    <a:pt x="1221844" y="2701500"/>
                    <a:pt x="1219752" y="2701214"/>
                    <a:pt x="1217566" y="2701214"/>
                  </a:cubicBezTo>
                  <a:cubicBezTo>
                    <a:pt x="1215759" y="2701214"/>
                    <a:pt x="1212337" y="2700928"/>
                    <a:pt x="1209960" y="2700548"/>
                  </a:cubicBezTo>
                  <a:cubicBezTo>
                    <a:pt x="1207678" y="2700167"/>
                    <a:pt x="1202069" y="2699596"/>
                    <a:pt x="1197506" y="2699310"/>
                  </a:cubicBezTo>
                  <a:cubicBezTo>
                    <a:pt x="1187714" y="2698549"/>
                    <a:pt x="1184101" y="2698073"/>
                    <a:pt x="1181535" y="2697216"/>
                  </a:cubicBezTo>
                  <a:cubicBezTo>
                    <a:pt x="1178968" y="2696359"/>
                    <a:pt x="1171838" y="2695503"/>
                    <a:pt x="1163662" y="2694932"/>
                  </a:cubicBezTo>
                  <a:cubicBezTo>
                    <a:pt x="1154630" y="2694360"/>
                    <a:pt x="1151398" y="2693884"/>
                    <a:pt x="1143887" y="2692266"/>
                  </a:cubicBezTo>
                  <a:cubicBezTo>
                    <a:pt x="1140370" y="2691505"/>
                    <a:pt x="1135236" y="2690648"/>
                    <a:pt x="1132289" y="2690458"/>
                  </a:cubicBezTo>
                  <a:cubicBezTo>
                    <a:pt x="1128676" y="2690172"/>
                    <a:pt x="1124969" y="2689506"/>
                    <a:pt x="1120501" y="2688363"/>
                  </a:cubicBezTo>
                  <a:cubicBezTo>
                    <a:pt x="1116888" y="2687411"/>
                    <a:pt x="1111564" y="2686459"/>
                    <a:pt x="1108712" y="2686079"/>
                  </a:cubicBezTo>
                  <a:cubicBezTo>
                    <a:pt x="1097494" y="2684746"/>
                    <a:pt x="1096258" y="2684556"/>
                    <a:pt x="1093976" y="2683604"/>
                  </a:cubicBezTo>
                  <a:cubicBezTo>
                    <a:pt x="1090649" y="2682271"/>
                    <a:pt x="1088843" y="2681890"/>
                    <a:pt x="1082473" y="2681319"/>
                  </a:cubicBezTo>
                  <a:cubicBezTo>
                    <a:pt x="1076104" y="2680748"/>
                    <a:pt x="1074202" y="2680367"/>
                    <a:pt x="1070590" y="2678844"/>
                  </a:cubicBezTo>
                  <a:cubicBezTo>
                    <a:pt x="1067928" y="2677702"/>
                    <a:pt x="1065266" y="2677036"/>
                    <a:pt x="1061178" y="2676559"/>
                  </a:cubicBezTo>
                  <a:cubicBezTo>
                    <a:pt x="1056995" y="2676084"/>
                    <a:pt x="1054238" y="2675417"/>
                    <a:pt x="1050435" y="2673989"/>
                  </a:cubicBezTo>
                  <a:cubicBezTo>
                    <a:pt x="1047773" y="2672942"/>
                    <a:pt x="1045301" y="2672371"/>
                    <a:pt x="1041784" y="2671990"/>
                  </a:cubicBezTo>
                  <a:cubicBezTo>
                    <a:pt x="1036935" y="2671419"/>
                    <a:pt x="1036270" y="2671229"/>
                    <a:pt x="1030471" y="2669135"/>
                  </a:cubicBezTo>
                  <a:cubicBezTo>
                    <a:pt x="1028759" y="2668563"/>
                    <a:pt x="1025337" y="2667802"/>
                    <a:pt x="1022675" y="2667421"/>
                  </a:cubicBezTo>
                  <a:cubicBezTo>
                    <a:pt x="1017161" y="2666660"/>
                    <a:pt x="1014309" y="2665993"/>
                    <a:pt x="1011457" y="2664566"/>
                  </a:cubicBezTo>
                  <a:cubicBezTo>
                    <a:pt x="1010221" y="2663899"/>
                    <a:pt x="1007464" y="2663233"/>
                    <a:pt x="1004422" y="2662757"/>
                  </a:cubicBezTo>
                  <a:cubicBezTo>
                    <a:pt x="1000619" y="2662090"/>
                    <a:pt x="998718" y="2661615"/>
                    <a:pt x="996531" y="2660472"/>
                  </a:cubicBezTo>
                  <a:cubicBezTo>
                    <a:pt x="994345" y="2659330"/>
                    <a:pt x="992443" y="2658854"/>
                    <a:pt x="988926" y="2658188"/>
                  </a:cubicBezTo>
                  <a:cubicBezTo>
                    <a:pt x="985408" y="2657616"/>
                    <a:pt x="983412" y="2657045"/>
                    <a:pt x="981225" y="2655903"/>
                  </a:cubicBezTo>
                  <a:cubicBezTo>
                    <a:pt x="978943" y="2654761"/>
                    <a:pt x="977042" y="2654190"/>
                    <a:pt x="973144" y="2653619"/>
                  </a:cubicBezTo>
                  <a:cubicBezTo>
                    <a:pt x="969246" y="2652952"/>
                    <a:pt x="967345" y="2652476"/>
                    <a:pt x="965254" y="2651334"/>
                  </a:cubicBezTo>
                  <a:cubicBezTo>
                    <a:pt x="962687" y="2650001"/>
                    <a:pt x="959359" y="2649145"/>
                    <a:pt x="954606" y="2648478"/>
                  </a:cubicBezTo>
                  <a:cubicBezTo>
                    <a:pt x="953560" y="2648288"/>
                    <a:pt x="951564" y="2647717"/>
                    <a:pt x="950423" y="2647050"/>
                  </a:cubicBezTo>
                  <a:cubicBezTo>
                    <a:pt x="947000" y="2645242"/>
                    <a:pt x="944053" y="2644575"/>
                    <a:pt x="938920" y="2644195"/>
                  </a:cubicBezTo>
                  <a:cubicBezTo>
                    <a:pt x="935497" y="2643909"/>
                    <a:pt x="933786" y="2643623"/>
                    <a:pt x="932645" y="2642957"/>
                  </a:cubicBezTo>
                  <a:cubicBezTo>
                    <a:pt x="928652" y="2640863"/>
                    <a:pt x="927226" y="2640292"/>
                    <a:pt x="923613" y="2639530"/>
                  </a:cubicBezTo>
                  <a:cubicBezTo>
                    <a:pt x="921522" y="2639054"/>
                    <a:pt x="919145" y="2638388"/>
                    <a:pt x="918480" y="2637912"/>
                  </a:cubicBezTo>
                  <a:cubicBezTo>
                    <a:pt x="915533" y="2636103"/>
                    <a:pt x="914677" y="2635818"/>
                    <a:pt x="910589" y="2634961"/>
                  </a:cubicBezTo>
                  <a:cubicBezTo>
                    <a:pt x="907452" y="2634295"/>
                    <a:pt x="905646" y="2633723"/>
                    <a:pt x="903934" y="2632676"/>
                  </a:cubicBezTo>
                  <a:cubicBezTo>
                    <a:pt x="902318" y="2631725"/>
                    <a:pt x="900322" y="2630963"/>
                    <a:pt x="897565" y="2630392"/>
                  </a:cubicBezTo>
                  <a:cubicBezTo>
                    <a:pt x="895093" y="2629821"/>
                    <a:pt x="892621" y="2628964"/>
                    <a:pt x="890910" y="2628107"/>
                  </a:cubicBezTo>
                  <a:cubicBezTo>
                    <a:pt x="889389" y="2627251"/>
                    <a:pt x="886822" y="2626299"/>
                    <a:pt x="884826" y="2625918"/>
                  </a:cubicBezTo>
                  <a:cubicBezTo>
                    <a:pt x="880833" y="2625061"/>
                    <a:pt x="879216" y="2624490"/>
                    <a:pt x="878836" y="2623824"/>
                  </a:cubicBezTo>
                  <a:cubicBezTo>
                    <a:pt x="878361" y="2623062"/>
                    <a:pt x="875414" y="2621730"/>
                    <a:pt x="873037" y="2621253"/>
                  </a:cubicBezTo>
                  <a:cubicBezTo>
                    <a:pt x="870660" y="2620778"/>
                    <a:pt x="868569" y="2619826"/>
                    <a:pt x="866858" y="2618398"/>
                  </a:cubicBezTo>
                  <a:cubicBezTo>
                    <a:pt x="866287" y="2617922"/>
                    <a:pt x="864101" y="2617160"/>
                    <a:pt x="862009" y="2616589"/>
                  </a:cubicBezTo>
                  <a:cubicBezTo>
                    <a:pt x="859918" y="2616018"/>
                    <a:pt x="857065" y="2614971"/>
                    <a:pt x="855735" y="2614114"/>
                  </a:cubicBezTo>
                  <a:cubicBezTo>
                    <a:pt x="854309" y="2613257"/>
                    <a:pt x="852027" y="2612401"/>
                    <a:pt x="850126" y="2611925"/>
                  </a:cubicBezTo>
                  <a:cubicBezTo>
                    <a:pt x="848034" y="2611449"/>
                    <a:pt x="846323" y="2610783"/>
                    <a:pt x="844802" y="2609735"/>
                  </a:cubicBezTo>
                  <a:cubicBezTo>
                    <a:pt x="843376" y="2608783"/>
                    <a:pt x="841379" y="2607927"/>
                    <a:pt x="838907" y="2607260"/>
                  </a:cubicBezTo>
                  <a:cubicBezTo>
                    <a:pt x="836816" y="2606689"/>
                    <a:pt x="834154" y="2605737"/>
                    <a:pt x="832823" y="2604881"/>
                  </a:cubicBezTo>
                  <a:cubicBezTo>
                    <a:pt x="831492" y="2604119"/>
                    <a:pt x="829020" y="2603072"/>
                    <a:pt x="827214" y="2602691"/>
                  </a:cubicBezTo>
                  <a:cubicBezTo>
                    <a:pt x="823696" y="2601835"/>
                    <a:pt x="823506" y="2601739"/>
                    <a:pt x="821415" y="2600121"/>
                  </a:cubicBezTo>
                  <a:cubicBezTo>
                    <a:pt x="820559" y="2599455"/>
                    <a:pt x="818563" y="2598598"/>
                    <a:pt x="816947" y="2598122"/>
                  </a:cubicBezTo>
                  <a:cubicBezTo>
                    <a:pt x="815235" y="2597646"/>
                    <a:pt x="813144" y="2596694"/>
                    <a:pt x="812098" y="2595838"/>
                  </a:cubicBezTo>
                  <a:cubicBezTo>
                    <a:pt x="811052" y="2595076"/>
                    <a:pt x="808961" y="2594029"/>
                    <a:pt x="807250" y="2593553"/>
                  </a:cubicBezTo>
                  <a:cubicBezTo>
                    <a:pt x="805633" y="2593077"/>
                    <a:pt x="803352" y="2592030"/>
                    <a:pt x="802211" y="2591268"/>
                  </a:cubicBezTo>
                  <a:cubicBezTo>
                    <a:pt x="801070" y="2590507"/>
                    <a:pt x="798693" y="2589365"/>
                    <a:pt x="796982" y="2588889"/>
                  </a:cubicBezTo>
                  <a:cubicBezTo>
                    <a:pt x="795081" y="2588317"/>
                    <a:pt x="792989" y="2587270"/>
                    <a:pt x="791848" y="2586413"/>
                  </a:cubicBezTo>
                  <a:cubicBezTo>
                    <a:pt x="790517" y="2585462"/>
                    <a:pt x="788901" y="2584700"/>
                    <a:pt x="786905" y="2584224"/>
                  </a:cubicBezTo>
                  <a:cubicBezTo>
                    <a:pt x="784813" y="2583748"/>
                    <a:pt x="783387" y="2583082"/>
                    <a:pt x="782151" y="2582130"/>
                  </a:cubicBezTo>
                  <a:cubicBezTo>
                    <a:pt x="781011" y="2581273"/>
                    <a:pt x="779204" y="2580321"/>
                    <a:pt x="777018" y="2579655"/>
                  </a:cubicBezTo>
                  <a:cubicBezTo>
                    <a:pt x="775116" y="2579084"/>
                    <a:pt x="773025" y="2578132"/>
                    <a:pt x="772359" y="2577561"/>
                  </a:cubicBezTo>
                  <a:cubicBezTo>
                    <a:pt x="770648" y="2576133"/>
                    <a:pt x="769412" y="2575562"/>
                    <a:pt x="766750" y="2574895"/>
                  </a:cubicBezTo>
                  <a:cubicBezTo>
                    <a:pt x="765229" y="2574515"/>
                    <a:pt x="763898" y="2573848"/>
                    <a:pt x="762662" y="2572801"/>
                  </a:cubicBezTo>
                  <a:cubicBezTo>
                    <a:pt x="761427" y="2571754"/>
                    <a:pt x="759810" y="2570993"/>
                    <a:pt x="757814" y="2570326"/>
                  </a:cubicBezTo>
                  <a:cubicBezTo>
                    <a:pt x="756198" y="2569850"/>
                    <a:pt x="754201" y="2568898"/>
                    <a:pt x="753441" y="2568232"/>
                  </a:cubicBezTo>
                  <a:cubicBezTo>
                    <a:pt x="751444" y="2566519"/>
                    <a:pt x="750684" y="2566233"/>
                    <a:pt x="746596" y="2565567"/>
                  </a:cubicBezTo>
                  <a:cubicBezTo>
                    <a:pt x="743459" y="2564995"/>
                    <a:pt x="742698" y="2564710"/>
                    <a:pt x="741272" y="2563473"/>
                  </a:cubicBezTo>
                  <a:cubicBezTo>
                    <a:pt x="740416" y="2562711"/>
                    <a:pt x="738990" y="2561854"/>
                    <a:pt x="738040" y="2561569"/>
                  </a:cubicBezTo>
                  <a:cubicBezTo>
                    <a:pt x="735568" y="2560807"/>
                    <a:pt x="732716" y="2559284"/>
                    <a:pt x="731860" y="2558332"/>
                  </a:cubicBezTo>
                  <a:cubicBezTo>
                    <a:pt x="731385" y="2557856"/>
                    <a:pt x="729769" y="2557095"/>
                    <a:pt x="728153" y="2556524"/>
                  </a:cubicBezTo>
                  <a:cubicBezTo>
                    <a:pt x="726441" y="2555952"/>
                    <a:pt x="724445" y="2555001"/>
                    <a:pt x="723399" y="2554049"/>
                  </a:cubicBezTo>
                  <a:cubicBezTo>
                    <a:pt x="722353" y="2553192"/>
                    <a:pt x="720452" y="2552240"/>
                    <a:pt x="719216" y="2551859"/>
                  </a:cubicBezTo>
                  <a:cubicBezTo>
                    <a:pt x="717980" y="2551478"/>
                    <a:pt x="716079" y="2550527"/>
                    <a:pt x="715033" y="2549575"/>
                  </a:cubicBezTo>
                  <a:cubicBezTo>
                    <a:pt x="713892" y="2548623"/>
                    <a:pt x="711991" y="2547671"/>
                    <a:pt x="710565" y="2547195"/>
                  </a:cubicBezTo>
                  <a:cubicBezTo>
                    <a:pt x="709139" y="2546814"/>
                    <a:pt x="707237" y="2545767"/>
                    <a:pt x="706192" y="2544910"/>
                  </a:cubicBezTo>
                  <a:cubicBezTo>
                    <a:pt x="705146" y="2544054"/>
                    <a:pt x="703245" y="2543006"/>
                    <a:pt x="702104" y="2542626"/>
                  </a:cubicBezTo>
                  <a:cubicBezTo>
                    <a:pt x="700963" y="2542245"/>
                    <a:pt x="699252" y="2541293"/>
                    <a:pt x="698396" y="2540532"/>
                  </a:cubicBezTo>
                  <a:cubicBezTo>
                    <a:pt x="697540" y="2539770"/>
                    <a:pt x="695734" y="2538628"/>
                    <a:pt x="694403" y="2538057"/>
                  </a:cubicBezTo>
                  <a:cubicBezTo>
                    <a:pt x="693072" y="2537485"/>
                    <a:pt x="691266" y="2536343"/>
                    <a:pt x="690410" y="2535677"/>
                  </a:cubicBezTo>
                  <a:cubicBezTo>
                    <a:pt x="689555" y="2534915"/>
                    <a:pt x="688319" y="2534154"/>
                    <a:pt x="687558" y="2533868"/>
                  </a:cubicBezTo>
                  <a:cubicBezTo>
                    <a:pt x="686798" y="2533583"/>
                    <a:pt x="685562" y="2533107"/>
                    <a:pt x="684896" y="2532916"/>
                  </a:cubicBezTo>
                  <a:cubicBezTo>
                    <a:pt x="684231" y="2532631"/>
                    <a:pt x="682900" y="2531774"/>
                    <a:pt x="682044" y="2530917"/>
                  </a:cubicBezTo>
                  <a:cubicBezTo>
                    <a:pt x="681189" y="2530060"/>
                    <a:pt x="679668" y="2529204"/>
                    <a:pt x="678717" y="2528918"/>
                  </a:cubicBezTo>
                  <a:cubicBezTo>
                    <a:pt x="677766" y="2528633"/>
                    <a:pt x="676150" y="2527681"/>
                    <a:pt x="675009" y="2526729"/>
                  </a:cubicBezTo>
                  <a:cubicBezTo>
                    <a:pt x="673868" y="2525777"/>
                    <a:pt x="672062" y="2524825"/>
                    <a:pt x="670921" y="2524444"/>
                  </a:cubicBezTo>
                  <a:cubicBezTo>
                    <a:pt x="669780" y="2524063"/>
                    <a:pt x="667974" y="2523016"/>
                    <a:pt x="666833" y="2521969"/>
                  </a:cubicBezTo>
                  <a:cubicBezTo>
                    <a:pt x="665692" y="2520922"/>
                    <a:pt x="663886" y="2519875"/>
                    <a:pt x="662650" y="2519494"/>
                  </a:cubicBezTo>
                  <a:cubicBezTo>
                    <a:pt x="661414" y="2519114"/>
                    <a:pt x="659798" y="2518162"/>
                    <a:pt x="658943" y="2517400"/>
                  </a:cubicBezTo>
                  <a:cubicBezTo>
                    <a:pt x="658087" y="2516639"/>
                    <a:pt x="656281" y="2515592"/>
                    <a:pt x="654855" y="2514925"/>
                  </a:cubicBezTo>
                  <a:cubicBezTo>
                    <a:pt x="653429" y="2514354"/>
                    <a:pt x="651812" y="2513307"/>
                    <a:pt x="651052" y="2512640"/>
                  </a:cubicBezTo>
                  <a:cubicBezTo>
                    <a:pt x="650386" y="2511974"/>
                    <a:pt x="648865" y="2511022"/>
                    <a:pt x="647725" y="2510546"/>
                  </a:cubicBezTo>
                  <a:cubicBezTo>
                    <a:pt x="646584" y="2510070"/>
                    <a:pt x="644872" y="2508928"/>
                    <a:pt x="643922" y="2508071"/>
                  </a:cubicBezTo>
                  <a:cubicBezTo>
                    <a:pt x="642971" y="2507215"/>
                    <a:pt x="641450" y="2506167"/>
                    <a:pt x="640594" y="2505787"/>
                  </a:cubicBezTo>
                  <a:cubicBezTo>
                    <a:pt x="639644" y="2505406"/>
                    <a:pt x="638028" y="2504359"/>
                    <a:pt x="636982" y="2503502"/>
                  </a:cubicBezTo>
                  <a:cubicBezTo>
                    <a:pt x="635936" y="2502645"/>
                    <a:pt x="634225" y="2501503"/>
                    <a:pt x="633179" y="2501122"/>
                  </a:cubicBezTo>
                  <a:cubicBezTo>
                    <a:pt x="632133" y="2500741"/>
                    <a:pt x="630802" y="2499695"/>
                    <a:pt x="630042" y="2498933"/>
                  </a:cubicBezTo>
                  <a:cubicBezTo>
                    <a:pt x="629186" y="2497981"/>
                    <a:pt x="627855" y="2497124"/>
                    <a:pt x="626144" y="2496553"/>
                  </a:cubicBezTo>
                  <a:cubicBezTo>
                    <a:pt x="624528" y="2495982"/>
                    <a:pt x="623102" y="2495125"/>
                    <a:pt x="622246" y="2494174"/>
                  </a:cubicBezTo>
                  <a:cubicBezTo>
                    <a:pt x="621486" y="2493412"/>
                    <a:pt x="620250" y="2492460"/>
                    <a:pt x="619394" y="2492079"/>
                  </a:cubicBezTo>
                  <a:cubicBezTo>
                    <a:pt x="618538" y="2491698"/>
                    <a:pt x="617112" y="2490747"/>
                    <a:pt x="616162" y="2489795"/>
                  </a:cubicBezTo>
                  <a:cubicBezTo>
                    <a:pt x="614831" y="2488462"/>
                    <a:pt x="613785" y="2487986"/>
                    <a:pt x="611408" y="2487415"/>
                  </a:cubicBezTo>
                  <a:cubicBezTo>
                    <a:pt x="609127" y="2486844"/>
                    <a:pt x="607986" y="2486273"/>
                    <a:pt x="606845" y="2485226"/>
                  </a:cubicBezTo>
                  <a:cubicBezTo>
                    <a:pt x="605989" y="2484464"/>
                    <a:pt x="604278" y="2483322"/>
                    <a:pt x="603042" y="2482751"/>
                  </a:cubicBezTo>
                  <a:cubicBezTo>
                    <a:pt x="601806" y="2482179"/>
                    <a:pt x="600190" y="2481132"/>
                    <a:pt x="599430" y="2480371"/>
                  </a:cubicBezTo>
                  <a:cubicBezTo>
                    <a:pt x="598764" y="2479609"/>
                    <a:pt x="597338" y="2478657"/>
                    <a:pt x="596292" y="2478086"/>
                  </a:cubicBezTo>
                  <a:cubicBezTo>
                    <a:pt x="595247" y="2477515"/>
                    <a:pt x="593821" y="2476563"/>
                    <a:pt x="593155" y="2475801"/>
                  </a:cubicBezTo>
                  <a:cubicBezTo>
                    <a:pt x="592490" y="2475040"/>
                    <a:pt x="590969" y="2473993"/>
                    <a:pt x="589828" y="2473422"/>
                  </a:cubicBezTo>
                  <a:cubicBezTo>
                    <a:pt x="588687" y="2472851"/>
                    <a:pt x="586976" y="2471708"/>
                    <a:pt x="586025" y="2470852"/>
                  </a:cubicBezTo>
                  <a:cubicBezTo>
                    <a:pt x="585074" y="2469995"/>
                    <a:pt x="583458" y="2468853"/>
                    <a:pt x="582507" y="2468377"/>
                  </a:cubicBezTo>
                  <a:cubicBezTo>
                    <a:pt x="581557" y="2467901"/>
                    <a:pt x="580511" y="2467044"/>
                    <a:pt x="580036" y="2466473"/>
                  </a:cubicBezTo>
                  <a:cubicBezTo>
                    <a:pt x="579655" y="2465902"/>
                    <a:pt x="578515" y="2465045"/>
                    <a:pt x="577564" y="2464569"/>
                  </a:cubicBezTo>
                  <a:cubicBezTo>
                    <a:pt x="576613" y="2464093"/>
                    <a:pt x="574997" y="2462951"/>
                    <a:pt x="574046" y="2462094"/>
                  </a:cubicBezTo>
                  <a:cubicBezTo>
                    <a:pt x="573096" y="2461237"/>
                    <a:pt x="571289" y="2460000"/>
                    <a:pt x="570149" y="2459429"/>
                  </a:cubicBezTo>
                  <a:cubicBezTo>
                    <a:pt x="569008" y="2458857"/>
                    <a:pt x="567582" y="2457810"/>
                    <a:pt x="567106" y="2457144"/>
                  </a:cubicBezTo>
                  <a:cubicBezTo>
                    <a:pt x="566631" y="2456478"/>
                    <a:pt x="565395" y="2455526"/>
                    <a:pt x="564444" y="2455145"/>
                  </a:cubicBezTo>
                  <a:cubicBezTo>
                    <a:pt x="563494" y="2454669"/>
                    <a:pt x="562068" y="2453717"/>
                    <a:pt x="561307" y="2452860"/>
                  </a:cubicBezTo>
                  <a:cubicBezTo>
                    <a:pt x="560547" y="2452004"/>
                    <a:pt x="559121" y="2450957"/>
                    <a:pt x="558170" y="2450481"/>
                  </a:cubicBezTo>
                  <a:cubicBezTo>
                    <a:pt x="557219" y="2450005"/>
                    <a:pt x="555603" y="2448862"/>
                    <a:pt x="554557" y="2448006"/>
                  </a:cubicBezTo>
                  <a:cubicBezTo>
                    <a:pt x="553512" y="2447149"/>
                    <a:pt x="551895" y="2446007"/>
                    <a:pt x="550945" y="2445626"/>
                  </a:cubicBezTo>
                  <a:cubicBezTo>
                    <a:pt x="549899" y="2445245"/>
                    <a:pt x="548663" y="2444293"/>
                    <a:pt x="548188" y="2443532"/>
                  </a:cubicBezTo>
                  <a:cubicBezTo>
                    <a:pt x="547712" y="2442865"/>
                    <a:pt x="546381" y="2441818"/>
                    <a:pt x="545336" y="2441342"/>
                  </a:cubicBezTo>
                  <a:cubicBezTo>
                    <a:pt x="544290" y="2440866"/>
                    <a:pt x="543054" y="2439915"/>
                    <a:pt x="542579" y="2439248"/>
                  </a:cubicBezTo>
                  <a:cubicBezTo>
                    <a:pt x="542103" y="2438582"/>
                    <a:pt x="540867" y="2437535"/>
                    <a:pt x="539727" y="2436964"/>
                  </a:cubicBezTo>
                  <a:cubicBezTo>
                    <a:pt x="538681" y="2436392"/>
                    <a:pt x="536970" y="2435060"/>
                    <a:pt x="535829" y="2434108"/>
                  </a:cubicBezTo>
                  <a:cubicBezTo>
                    <a:pt x="534783" y="2433156"/>
                    <a:pt x="533167" y="2432013"/>
                    <a:pt x="532216" y="2431538"/>
                  </a:cubicBezTo>
                  <a:cubicBezTo>
                    <a:pt x="531361" y="2431062"/>
                    <a:pt x="530220" y="2430110"/>
                    <a:pt x="529839" y="2429443"/>
                  </a:cubicBezTo>
                  <a:cubicBezTo>
                    <a:pt x="529459" y="2428777"/>
                    <a:pt x="528413" y="2427920"/>
                    <a:pt x="527653" y="2427540"/>
                  </a:cubicBezTo>
                  <a:cubicBezTo>
                    <a:pt x="526892" y="2427159"/>
                    <a:pt x="525561" y="2426112"/>
                    <a:pt x="524801" y="2425160"/>
                  </a:cubicBezTo>
                  <a:cubicBezTo>
                    <a:pt x="524040" y="2424208"/>
                    <a:pt x="522709" y="2423161"/>
                    <a:pt x="521949" y="2422685"/>
                  </a:cubicBezTo>
                  <a:cubicBezTo>
                    <a:pt x="521093" y="2422304"/>
                    <a:pt x="520142" y="2421447"/>
                    <a:pt x="519762" y="2420876"/>
                  </a:cubicBezTo>
                  <a:cubicBezTo>
                    <a:pt x="519382" y="2420305"/>
                    <a:pt x="517766" y="2418972"/>
                    <a:pt x="516245" y="2418021"/>
                  </a:cubicBezTo>
                  <a:cubicBezTo>
                    <a:pt x="514724" y="2416973"/>
                    <a:pt x="512917" y="2415641"/>
                    <a:pt x="512347" y="2415069"/>
                  </a:cubicBezTo>
                  <a:cubicBezTo>
                    <a:pt x="511776" y="2414403"/>
                    <a:pt x="510636" y="2413547"/>
                    <a:pt x="509780" y="2413166"/>
                  </a:cubicBezTo>
                  <a:cubicBezTo>
                    <a:pt x="508924" y="2412690"/>
                    <a:pt x="507688" y="2411738"/>
                    <a:pt x="507118" y="2410976"/>
                  </a:cubicBezTo>
                  <a:cubicBezTo>
                    <a:pt x="506358" y="2410024"/>
                    <a:pt x="505312" y="2409358"/>
                    <a:pt x="503886" y="2408882"/>
                  </a:cubicBezTo>
                  <a:cubicBezTo>
                    <a:pt x="502745" y="2408502"/>
                    <a:pt x="500939" y="2407454"/>
                    <a:pt x="499988" y="2406598"/>
                  </a:cubicBezTo>
                  <a:cubicBezTo>
                    <a:pt x="499037" y="2405741"/>
                    <a:pt x="497421" y="2404503"/>
                    <a:pt x="496375" y="2403932"/>
                  </a:cubicBezTo>
                  <a:cubicBezTo>
                    <a:pt x="495330" y="2403266"/>
                    <a:pt x="494094" y="2402314"/>
                    <a:pt x="493713" y="2401838"/>
                  </a:cubicBezTo>
                  <a:cubicBezTo>
                    <a:pt x="493238" y="2401267"/>
                    <a:pt x="492097" y="2400410"/>
                    <a:pt x="491147" y="2399839"/>
                  </a:cubicBezTo>
                  <a:cubicBezTo>
                    <a:pt x="490196" y="2399268"/>
                    <a:pt x="488770" y="2398030"/>
                    <a:pt x="488009" y="2397174"/>
                  </a:cubicBezTo>
                  <a:cubicBezTo>
                    <a:pt x="487249" y="2396317"/>
                    <a:pt x="486203" y="2395270"/>
                    <a:pt x="485537" y="2394984"/>
                  </a:cubicBezTo>
                  <a:cubicBezTo>
                    <a:pt x="484872" y="2394699"/>
                    <a:pt x="483921" y="2393842"/>
                    <a:pt x="483446" y="2392985"/>
                  </a:cubicBezTo>
                  <a:cubicBezTo>
                    <a:pt x="482876" y="2392224"/>
                    <a:pt x="481640" y="2391081"/>
                    <a:pt x="480689" y="2390415"/>
                  </a:cubicBezTo>
                  <a:cubicBezTo>
                    <a:pt x="479738" y="2389844"/>
                    <a:pt x="478502" y="2388702"/>
                    <a:pt x="478122" y="2388035"/>
                  </a:cubicBezTo>
                  <a:cubicBezTo>
                    <a:pt x="477647" y="2387369"/>
                    <a:pt x="476981" y="2386607"/>
                    <a:pt x="476601" y="2386512"/>
                  </a:cubicBezTo>
                  <a:cubicBezTo>
                    <a:pt x="476221" y="2386417"/>
                    <a:pt x="474795" y="2385180"/>
                    <a:pt x="473369" y="2383942"/>
                  </a:cubicBezTo>
                  <a:cubicBezTo>
                    <a:pt x="469376" y="2380135"/>
                    <a:pt x="465478" y="2376803"/>
                    <a:pt x="463957" y="2375756"/>
                  </a:cubicBezTo>
                  <a:cubicBezTo>
                    <a:pt x="463196" y="2375185"/>
                    <a:pt x="462246" y="2374328"/>
                    <a:pt x="461865" y="2373757"/>
                  </a:cubicBezTo>
                  <a:cubicBezTo>
                    <a:pt x="461485" y="2373185"/>
                    <a:pt x="460344" y="2372233"/>
                    <a:pt x="459299" y="2371567"/>
                  </a:cubicBezTo>
                  <a:cubicBezTo>
                    <a:pt x="458253" y="2370901"/>
                    <a:pt x="457112" y="2369854"/>
                    <a:pt x="456732" y="2369283"/>
                  </a:cubicBezTo>
                  <a:cubicBezTo>
                    <a:pt x="456351" y="2368616"/>
                    <a:pt x="455211" y="2367665"/>
                    <a:pt x="454260" y="2367093"/>
                  </a:cubicBezTo>
                  <a:cubicBezTo>
                    <a:pt x="453309" y="2366522"/>
                    <a:pt x="452168" y="2365475"/>
                    <a:pt x="451788" y="2364809"/>
                  </a:cubicBezTo>
                  <a:cubicBezTo>
                    <a:pt x="451408" y="2364142"/>
                    <a:pt x="450362" y="2363191"/>
                    <a:pt x="449411" y="2362714"/>
                  </a:cubicBezTo>
                  <a:cubicBezTo>
                    <a:pt x="448556" y="2362239"/>
                    <a:pt x="447510" y="2361287"/>
                    <a:pt x="447035" y="2360620"/>
                  </a:cubicBezTo>
                  <a:cubicBezTo>
                    <a:pt x="446654" y="2359954"/>
                    <a:pt x="445799" y="2359097"/>
                    <a:pt x="445133" y="2358717"/>
                  </a:cubicBezTo>
                  <a:cubicBezTo>
                    <a:pt x="444468" y="2358336"/>
                    <a:pt x="442471" y="2356432"/>
                    <a:pt x="440570" y="2354528"/>
                  </a:cubicBezTo>
                  <a:cubicBezTo>
                    <a:pt x="438669" y="2352624"/>
                    <a:pt x="436672" y="2350625"/>
                    <a:pt x="436197" y="2350149"/>
                  </a:cubicBezTo>
                  <a:cubicBezTo>
                    <a:pt x="435722" y="2349673"/>
                    <a:pt x="434296" y="2348341"/>
                    <a:pt x="433155" y="2347198"/>
                  </a:cubicBezTo>
                  <a:cubicBezTo>
                    <a:pt x="431919" y="2346056"/>
                    <a:pt x="430588" y="2344819"/>
                    <a:pt x="430017" y="2344628"/>
                  </a:cubicBezTo>
                  <a:cubicBezTo>
                    <a:pt x="429447" y="2344343"/>
                    <a:pt x="428591" y="2343391"/>
                    <a:pt x="428021" y="2342534"/>
                  </a:cubicBezTo>
                  <a:cubicBezTo>
                    <a:pt x="427451" y="2341677"/>
                    <a:pt x="426405" y="2340630"/>
                    <a:pt x="425644" y="2340154"/>
                  </a:cubicBezTo>
                  <a:cubicBezTo>
                    <a:pt x="424884" y="2339774"/>
                    <a:pt x="423933" y="2338822"/>
                    <a:pt x="423458" y="2338060"/>
                  </a:cubicBezTo>
                  <a:cubicBezTo>
                    <a:pt x="422982" y="2337299"/>
                    <a:pt x="421842" y="2336156"/>
                    <a:pt x="420891" y="2335490"/>
                  </a:cubicBezTo>
                  <a:cubicBezTo>
                    <a:pt x="419940" y="2334823"/>
                    <a:pt x="418894" y="2333776"/>
                    <a:pt x="418514" y="2333205"/>
                  </a:cubicBezTo>
                  <a:cubicBezTo>
                    <a:pt x="418134" y="2332539"/>
                    <a:pt x="416803" y="2331587"/>
                    <a:pt x="415092" y="2330635"/>
                  </a:cubicBezTo>
                  <a:cubicBezTo>
                    <a:pt x="412430" y="2329303"/>
                    <a:pt x="407011" y="2324448"/>
                    <a:pt x="400451" y="2317404"/>
                  </a:cubicBezTo>
                  <a:cubicBezTo>
                    <a:pt x="399881" y="2316737"/>
                    <a:pt x="398930" y="2315881"/>
                    <a:pt x="398360" y="2315404"/>
                  </a:cubicBezTo>
                  <a:cubicBezTo>
                    <a:pt x="397789" y="2314929"/>
                    <a:pt x="396839" y="2313977"/>
                    <a:pt x="396268" y="2313310"/>
                  </a:cubicBezTo>
                  <a:cubicBezTo>
                    <a:pt x="395603" y="2312644"/>
                    <a:pt x="394557" y="2311502"/>
                    <a:pt x="393701" y="2310835"/>
                  </a:cubicBezTo>
                  <a:cubicBezTo>
                    <a:pt x="392275" y="2309503"/>
                    <a:pt x="389518" y="2306552"/>
                    <a:pt x="384670" y="2301221"/>
                  </a:cubicBezTo>
                  <a:cubicBezTo>
                    <a:pt x="383149" y="2299508"/>
                    <a:pt x="381437" y="2297794"/>
                    <a:pt x="380867" y="2297318"/>
                  </a:cubicBezTo>
                  <a:cubicBezTo>
                    <a:pt x="380297" y="2296842"/>
                    <a:pt x="379251" y="2295700"/>
                    <a:pt x="378490" y="2294558"/>
                  </a:cubicBezTo>
                  <a:cubicBezTo>
                    <a:pt x="377730" y="2293511"/>
                    <a:pt x="375163" y="2290560"/>
                    <a:pt x="372786" y="2288085"/>
                  </a:cubicBezTo>
                  <a:cubicBezTo>
                    <a:pt x="370409" y="2285610"/>
                    <a:pt x="367367" y="2282373"/>
                    <a:pt x="366036" y="2280945"/>
                  </a:cubicBezTo>
                  <a:cubicBezTo>
                    <a:pt x="364705" y="2279517"/>
                    <a:pt x="362709" y="2277328"/>
                    <a:pt x="361473" y="2276091"/>
                  </a:cubicBezTo>
                  <a:cubicBezTo>
                    <a:pt x="360332" y="2274853"/>
                    <a:pt x="358336" y="2272759"/>
                    <a:pt x="357005" y="2271331"/>
                  </a:cubicBezTo>
                  <a:cubicBezTo>
                    <a:pt x="352156" y="2266095"/>
                    <a:pt x="349780" y="2263621"/>
                    <a:pt x="347973" y="2261812"/>
                  </a:cubicBezTo>
                  <a:cubicBezTo>
                    <a:pt x="346928" y="2260765"/>
                    <a:pt x="345787" y="2259337"/>
                    <a:pt x="345406" y="2258671"/>
                  </a:cubicBezTo>
                  <a:cubicBezTo>
                    <a:pt x="345026" y="2257909"/>
                    <a:pt x="344171" y="2256957"/>
                    <a:pt x="343505" y="2256481"/>
                  </a:cubicBezTo>
                  <a:cubicBezTo>
                    <a:pt x="342840" y="2256005"/>
                    <a:pt x="341889" y="2254958"/>
                    <a:pt x="341318" y="2254197"/>
                  </a:cubicBezTo>
                  <a:cubicBezTo>
                    <a:pt x="340748" y="2253435"/>
                    <a:pt x="339702" y="2252483"/>
                    <a:pt x="338942" y="2252102"/>
                  </a:cubicBezTo>
                  <a:cubicBezTo>
                    <a:pt x="338181" y="2251722"/>
                    <a:pt x="337231" y="2250865"/>
                    <a:pt x="336755" y="2250103"/>
                  </a:cubicBezTo>
                  <a:cubicBezTo>
                    <a:pt x="336280" y="2249342"/>
                    <a:pt x="335139" y="2247914"/>
                    <a:pt x="334188" y="2246867"/>
                  </a:cubicBezTo>
                  <a:cubicBezTo>
                    <a:pt x="330386" y="2242774"/>
                    <a:pt x="327438" y="2239442"/>
                    <a:pt x="327438" y="2239061"/>
                  </a:cubicBezTo>
                  <a:cubicBezTo>
                    <a:pt x="327438" y="2238871"/>
                    <a:pt x="326488" y="2237633"/>
                    <a:pt x="325442" y="2236491"/>
                  </a:cubicBezTo>
                  <a:cubicBezTo>
                    <a:pt x="324301" y="2235254"/>
                    <a:pt x="322780" y="2233445"/>
                    <a:pt x="322020" y="2232303"/>
                  </a:cubicBezTo>
                  <a:cubicBezTo>
                    <a:pt x="321259" y="2231256"/>
                    <a:pt x="320213" y="2230018"/>
                    <a:pt x="319738" y="2229732"/>
                  </a:cubicBezTo>
                  <a:cubicBezTo>
                    <a:pt x="319167" y="2229352"/>
                    <a:pt x="318407" y="2228400"/>
                    <a:pt x="317837" y="2227543"/>
                  </a:cubicBezTo>
                  <a:cubicBezTo>
                    <a:pt x="317361" y="2226687"/>
                    <a:pt x="316220" y="2225449"/>
                    <a:pt x="315460" y="2224783"/>
                  </a:cubicBezTo>
                  <a:cubicBezTo>
                    <a:pt x="314604" y="2224211"/>
                    <a:pt x="313558" y="2222974"/>
                    <a:pt x="313178" y="2222022"/>
                  </a:cubicBezTo>
                  <a:cubicBezTo>
                    <a:pt x="312703" y="2221165"/>
                    <a:pt x="311752" y="2220118"/>
                    <a:pt x="311087" y="2219737"/>
                  </a:cubicBezTo>
                  <a:cubicBezTo>
                    <a:pt x="310421" y="2219357"/>
                    <a:pt x="309375" y="2218214"/>
                    <a:pt x="308900" y="2217167"/>
                  </a:cubicBezTo>
                  <a:cubicBezTo>
                    <a:pt x="308330" y="2216120"/>
                    <a:pt x="307474" y="2214978"/>
                    <a:pt x="306904" y="2214597"/>
                  </a:cubicBezTo>
                  <a:cubicBezTo>
                    <a:pt x="306333" y="2214121"/>
                    <a:pt x="305287" y="2212884"/>
                    <a:pt x="304622" y="2211837"/>
                  </a:cubicBezTo>
                  <a:cubicBezTo>
                    <a:pt x="303957" y="2210789"/>
                    <a:pt x="302626" y="2209076"/>
                    <a:pt x="301770" y="2208124"/>
                  </a:cubicBezTo>
                  <a:cubicBezTo>
                    <a:pt x="300914" y="2207172"/>
                    <a:pt x="299774" y="2205554"/>
                    <a:pt x="299393" y="2204602"/>
                  </a:cubicBezTo>
                  <a:cubicBezTo>
                    <a:pt x="298918" y="2203555"/>
                    <a:pt x="297967" y="2202318"/>
                    <a:pt x="297207" y="2201841"/>
                  </a:cubicBezTo>
                  <a:cubicBezTo>
                    <a:pt x="296446" y="2201366"/>
                    <a:pt x="295400" y="2200033"/>
                    <a:pt x="294830" y="2198986"/>
                  </a:cubicBezTo>
                  <a:cubicBezTo>
                    <a:pt x="294260" y="2197939"/>
                    <a:pt x="293309" y="2196701"/>
                    <a:pt x="292738" y="2196321"/>
                  </a:cubicBezTo>
                  <a:cubicBezTo>
                    <a:pt x="292168" y="2195940"/>
                    <a:pt x="291312" y="2194893"/>
                    <a:pt x="290742" y="2193941"/>
                  </a:cubicBezTo>
                  <a:cubicBezTo>
                    <a:pt x="290267" y="2192989"/>
                    <a:pt x="289126" y="2191466"/>
                    <a:pt x="288270" y="2190514"/>
                  </a:cubicBezTo>
                  <a:cubicBezTo>
                    <a:pt x="287415" y="2189562"/>
                    <a:pt x="286179" y="2187848"/>
                    <a:pt x="285608" y="2186706"/>
                  </a:cubicBezTo>
                  <a:cubicBezTo>
                    <a:pt x="285038" y="2185564"/>
                    <a:pt x="283992" y="2184231"/>
                    <a:pt x="283232" y="2183660"/>
                  </a:cubicBezTo>
                  <a:cubicBezTo>
                    <a:pt x="282471" y="2183089"/>
                    <a:pt x="281520" y="2181947"/>
                    <a:pt x="281045" y="2180995"/>
                  </a:cubicBezTo>
                  <a:cubicBezTo>
                    <a:pt x="280570" y="2180043"/>
                    <a:pt x="279524" y="2178805"/>
                    <a:pt x="278763" y="2178329"/>
                  </a:cubicBezTo>
                  <a:cubicBezTo>
                    <a:pt x="278003" y="2177758"/>
                    <a:pt x="277052" y="2176806"/>
                    <a:pt x="276862" y="2176140"/>
                  </a:cubicBezTo>
                  <a:cubicBezTo>
                    <a:pt x="276577" y="2175474"/>
                    <a:pt x="275626" y="2174426"/>
                    <a:pt x="274675" y="2173760"/>
                  </a:cubicBezTo>
                  <a:cubicBezTo>
                    <a:pt x="273725" y="2173094"/>
                    <a:pt x="272584" y="2171856"/>
                    <a:pt x="272013" y="2170809"/>
                  </a:cubicBezTo>
                  <a:cubicBezTo>
                    <a:pt x="271443" y="2169857"/>
                    <a:pt x="270397" y="2168334"/>
                    <a:pt x="269637" y="2167478"/>
                  </a:cubicBezTo>
                  <a:cubicBezTo>
                    <a:pt x="268876" y="2166621"/>
                    <a:pt x="267640" y="2165003"/>
                    <a:pt x="267070" y="2163765"/>
                  </a:cubicBezTo>
                  <a:cubicBezTo>
                    <a:pt x="266404" y="2162623"/>
                    <a:pt x="265454" y="2161290"/>
                    <a:pt x="264883" y="2161005"/>
                  </a:cubicBezTo>
                  <a:cubicBezTo>
                    <a:pt x="264313" y="2160624"/>
                    <a:pt x="263362" y="2159386"/>
                    <a:pt x="262887" y="2158149"/>
                  </a:cubicBezTo>
                  <a:cubicBezTo>
                    <a:pt x="262316" y="2156911"/>
                    <a:pt x="261366" y="2155579"/>
                    <a:pt x="260795" y="2155198"/>
                  </a:cubicBezTo>
                  <a:cubicBezTo>
                    <a:pt x="260130" y="2154817"/>
                    <a:pt x="259274" y="2153485"/>
                    <a:pt x="258704" y="2152342"/>
                  </a:cubicBezTo>
                  <a:cubicBezTo>
                    <a:pt x="258133" y="2151200"/>
                    <a:pt x="256993" y="2149391"/>
                    <a:pt x="256042" y="2148249"/>
                  </a:cubicBezTo>
                  <a:cubicBezTo>
                    <a:pt x="255091" y="2147202"/>
                    <a:pt x="253950" y="2145489"/>
                    <a:pt x="253475" y="2144537"/>
                  </a:cubicBezTo>
                  <a:cubicBezTo>
                    <a:pt x="253000" y="2143489"/>
                    <a:pt x="252144" y="2142347"/>
                    <a:pt x="251574" y="2141967"/>
                  </a:cubicBezTo>
                  <a:cubicBezTo>
                    <a:pt x="250908" y="2141586"/>
                    <a:pt x="249958" y="2140253"/>
                    <a:pt x="249387" y="2139111"/>
                  </a:cubicBezTo>
                  <a:cubicBezTo>
                    <a:pt x="248817" y="2137968"/>
                    <a:pt x="247676" y="2136255"/>
                    <a:pt x="246820" y="2135398"/>
                  </a:cubicBezTo>
                  <a:cubicBezTo>
                    <a:pt x="245965" y="2134541"/>
                    <a:pt x="244919" y="2132828"/>
                    <a:pt x="244349" y="2131686"/>
                  </a:cubicBezTo>
                  <a:cubicBezTo>
                    <a:pt x="243778" y="2130543"/>
                    <a:pt x="242732" y="2129020"/>
                    <a:pt x="242067" y="2128354"/>
                  </a:cubicBezTo>
                  <a:cubicBezTo>
                    <a:pt x="241306" y="2127688"/>
                    <a:pt x="240356" y="2126355"/>
                    <a:pt x="239975" y="2125403"/>
                  </a:cubicBezTo>
                  <a:cubicBezTo>
                    <a:pt x="239595" y="2124451"/>
                    <a:pt x="238644" y="2123309"/>
                    <a:pt x="237979" y="2122833"/>
                  </a:cubicBezTo>
                  <a:cubicBezTo>
                    <a:pt x="237313" y="2122357"/>
                    <a:pt x="236173" y="2120834"/>
                    <a:pt x="235412" y="2119311"/>
                  </a:cubicBezTo>
                  <a:cubicBezTo>
                    <a:pt x="234747" y="2117883"/>
                    <a:pt x="233511" y="2116075"/>
                    <a:pt x="232750" y="2115313"/>
                  </a:cubicBezTo>
                  <a:cubicBezTo>
                    <a:pt x="231990" y="2114551"/>
                    <a:pt x="231039" y="2113219"/>
                    <a:pt x="230659" y="2112267"/>
                  </a:cubicBezTo>
                  <a:cubicBezTo>
                    <a:pt x="230278" y="2111315"/>
                    <a:pt x="229233" y="2109887"/>
                    <a:pt x="228472" y="2109125"/>
                  </a:cubicBezTo>
                  <a:cubicBezTo>
                    <a:pt x="227712" y="2108364"/>
                    <a:pt x="226571" y="2106555"/>
                    <a:pt x="226000" y="2105223"/>
                  </a:cubicBezTo>
                  <a:cubicBezTo>
                    <a:pt x="225430" y="2103890"/>
                    <a:pt x="224384" y="2102081"/>
                    <a:pt x="223719" y="2101320"/>
                  </a:cubicBezTo>
                  <a:cubicBezTo>
                    <a:pt x="222958" y="2100558"/>
                    <a:pt x="222007" y="2099035"/>
                    <a:pt x="221437" y="2097988"/>
                  </a:cubicBezTo>
                  <a:cubicBezTo>
                    <a:pt x="220962" y="2096941"/>
                    <a:pt x="220106" y="2095799"/>
                    <a:pt x="219536" y="2095513"/>
                  </a:cubicBezTo>
                  <a:cubicBezTo>
                    <a:pt x="218300" y="2094847"/>
                    <a:pt x="217539" y="2093799"/>
                    <a:pt x="216874" y="2091801"/>
                  </a:cubicBezTo>
                  <a:cubicBezTo>
                    <a:pt x="216589" y="2090944"/>
                    <a:pt x="215733" y="2089516"/>
                    <a:pt x="214877" y="2088659"/>
                  </a:cubicBezTo>
                  <a:cubicBezTo>
                    <a:pt x="214117" y="2087707"/>
                    <a:pt x="212881" y="2085803"/>
                    <a:pt x="212215" y="2084376"/>
                  </a:cubicBezTo>
                  <a:cubicBezTo>
                    <a:pt x="211550" y="2082948"/>
                    <a:pt x="210504" y="2081425"/>
                    <a:pt x="210029" y="2081044"/>
                  </a:cubicBezTo>
                  <a:cubicBezTo>
                    <a:pt x="209363" y="2080663"/>
                    <a:pt x="208508" y="2079235"/>
                    <a:pt x="207842" y="2077522"/>
                  </a:cubicBezTo>
                  <a:cubicBezTo>
                    <a:pt x="207177" y="2075809"/>
                    <a:pt x="206131" y="2074095"/>
                    <a:pt x="205275" y="2073238"/>
                  </a:cubicBezTo>
                  <a:cubicBezTo>
                    <a:pt x="204515" y="2072477"/>
                    <a:pt x="203564" y="2070954"/>
                    <a:pt x="203184" y="2070002"/>
                  </a:cubicBezTo>
                  <a:cubicBezTo>
                    <a:pt x="202804" y="2068955"/>
                    <a:pt x="201948" y="2067432"/>
                    <a:pt x="201282" y="2066670"/>
                  </a:cubicBezTo>
                  <a:cubicBezTo>
                    <a:pt x="200617" y="2065909"/>
                    <a:pt x="199381" y="2064100"/>
                    <a:pt x="198716" y="2062672"/>
                  </a:cubicBezTo>
                  <a:cubicBezTo>
                    <a:pt x="198050" y="2061244"/>
                    <a:pt x="196909" y="2059626"/>
                    <a:pt x="196244" y="2058960"/>
                  </a:cubicBezTo>
                  <a:cubicBezTo>
                    <a:pt x="195578" y="2058293"/>
                    <a:pt x="194533" y="2056675"/>
                    <a:pt x="193962" y="2055152"/>
                  </a:cubicBezTo>
                  <a:cubicBezTo>
                    <a:pt x="193392" y="2053629"/>
                    <a:pt x="192251" y="2051630"/>
                    <a:pt x="191395" y="2050583"/>
                  </a:cubicBezTo>
                  <a:cubicBezTo>
                    <a:pt x="190540" y="2049536"/>
                    <a:pt x="189779" y="2048108"/>
                    <a:pt x="189494" y="2047251"/>
                  </a:cubicBezTo>
                  <a:cubicBezTo>
                    <a:pt x="189304" y="2046394"/>
                    <a:pt x="188638" y="2045062"/>
                    <a:pt x="188068" y="2044300"/>
                  </a:cubicBezTo>
                  <a:cubicBezTo>
                    <a:pt x="185786" y="2041254"/>
                    <a:pt x="185311" y="2040302"/>
                    <a:pt x="184836" y="2038684"/>
                  </a:cubicBezTo>
                  <a:cubicBezTo>
                    <a:pt x="184550" y="2037732"/>
                    <a:pt x="183695" y="2036114"/>
                    <a:pt x="182744" y="2035067"/>
                  </a:cubicBezTo>
                  <a:cubicBezTo>
                    <a:pt x="181888" y="2034019"/>
                    <a:pt x="180748" y="2032021"/>
                    <a:pt x="180272" y="2030497"/>
                  </a:cubicBezTo>
                  <a:cubicBezTo>
                    <a:pt x="179702" y="2028784"/>
                    <a:pt x="178846" y="2027356"/>
                    <a:pt x="177896" y="2026500"/>
                  </a:cubicBezTo>
                  <a:cubicBezTo>
                    <a:pt x="176850" y="2025548"/>
                    <a:pt x="176184" y="2024310"/>
                    <a:pt x="175614" y="2022311"/>
                  </a:cubicBezTo>
                  <a:cubicBezTo>
                    <a:pt x="174948" y="2020026"/>
                    <a:pt x="174473" y="2019265"/>
                    <a:pt x="173142" y="2018218"/>
                  </a:cubicBezTo>
                  <a:cubicBezTo>
                    <a:pt x="172287" y="2017552"/>
                    <a:pt x="171241" y="2016219"/>
                    <a:pt x="170861" y="2015267"/>
                  </a:cubicBezTo>
                  <a:cubicBezTo>
                    <a:pt x="170480" y="2014410"/>
                    <a:pt x="169530" y="2012792"/>
                    <a:pt x="168769" y="2011745"/>
                  </a:cubicBezTo>
                  <a:cubicBezTo>
                    <a:pt x="168008" y="2010698"/>
                    <a:pt x="166868" y="2008794"/>
                    <a:pt x="166392" y="2007461"/>
                  </a:cubicBezTo>
                  <a:cubicBezTo>
                    <a:pt x="165917" y="2006129"/>
                    <a:pt x="164871" y="2004510"/>
                    <a:pt x="164206" y="2003749"/>
                  </a:cubicBezTo>
                  <a:cubicBezTo>
                    <a:pt x="163350" y="2002892"/>
                    <a:pt x="162590" y="2001369"/>
                    <a:pt x="161924" y="1999275"/>
                  </a:cubicBezTo>
                  <a:cubicBezTo>
                    <a:pt x="161259" y="1997276"/>
                    <a:pt x="160403" y="1995562"/>
                    <a:pt x="159547" y="1994515"/>
                  </a:cubicBezTo>
                  <a:cubicBezTo>
                    <a:pt x="158597" y="1993468"/>
                    <a:pt x="157836" y="1991755"/>
                    <a:pt x="157171" y="1989851"/>
                  </a:cubicBezTo>
                  <a:cubicBezTo>
                    <a:pt x="156600" y="1987947"/>
                    <a:pt x="155745" y="1986138"/>
                    <a:pt x="154889" y="1985091"/>
                  </a:cubicBezTo>
                  <a:cubicBezTo>
                    <a:pt x="154033" y="1984044"/>
                    <a:pt x="153178" y="1982331"/>
                    <a:pt x="152607" y="1980332"/>
                  </a:cubicBezTo>
                  <a:cubicBezTo>
                    <a:pt x="151942" y="1978238"/>
                    <a:pt x="151276" y="1976905"/>
                    <a:pt x="150421" y="1976048"/>
                  </a:cubicBezTo>
                  <a:cubicBezTo>
                    <a:pt x="149660" y="1975287"/>
                    <a:pt x="148805" y="1973764"/>
                    <a:pt x="148234" y="1972145"/>
                  </a:cubicBezTo>
                  <a:cubicBezTo>
                    <a:pt x="147664" y="1970622"/>
                    <a:pt x="146713" y="1968814"/>
                    <a:pt x="145857" y="1967862"/>
                  </a:cubicBezTo>
                  <a:cubicBezTo>
                    <a:pt x="144907" y="1966815"/>
                    <a:pt x="144051" y="1965197"/>
                    <a:pt x="143386" y="1963197"/>
                  </a:cubicBezTo>
                  <a:cubicBezTo>
                    <a:pt x="142720" y="1961198"/>
                    <a:pt x="141865" y="1959485"/>
                    <a:pt x="140914" y="1958343"/>
                  </a:cubicBezTo>
                  <a:cubicBezTo>
                    <a:pt x="140058" y="1957391"/>
                    <a:pt x="139393" y="1956439"/>
                    <a:pt x="139393" y="1956153"/>
                  </a:cubicBezTo>
                  <a:cubicBezTo>
                    <a:pt x="139393" y="1954821"/>
                    <a:pt x="137682" y="1951013"/>
                    <a:pt x="136446" y="1949299"/>
                  </a:cubicBezTo>
                  <a:cubicBezTo>
                    <a:pt x="135590" y="1948157"/>
                    <a:pt x="134639" y="1946349"/>
                    <a:pt x="134259" y="1944635"/>
                  </a:cubicBezTo>
                  <a:cubicBezTo>
                    <a:pt x="133689" y="1942636"/>
                    <a:pt x="133023" y="1941399"/>
                    <a:pt x="131882" y="1940161"/>
                  </a:cubicBezTo>
                  <a:cubicBezTo>
                    <a:pt x="130647" y="1938828"/>
                    <a:pt x="130076" y="1937781"/>
                    <a:pt x="129601" y="1935592"/>
                  </a:cubicBezTo>
                  <a:cubicBezTo>
                    <a:pt x="129125" y="1933688"/>
                    <a:pt x="128365" y="1932165"/>
                    <a:pt x="127509" y="1931023"/>
                  </a:cubicBezTo>
                  <a:cubicBezTo>
                    <a:pt x="126559" y="1929880"/>
                    <a:pt x="125893" y="1928358"/>
                    <a:pt x="125418" y="1926358"/>
                  </a:cubicBezTo>
                  <a:cubicBezTo>
                    <a:pt x="124562" y="1923027"/>
                    <a:pt x="124277" y="1922361"/>
                    <a:pt x="122661" y="1920266"/>
                  </a:cubicBezTo>
                  <a:cubicBezTo>
                    <a:pt x="121900" y="1919314"/>
                    <a:pt x="121235" y="1917601"/>
                    <a:pt x="120664" y="1915316"/>
                  </a:cubicBezTo>
                  <a:cubicBezTo>
                    <a:pt x="120189" y="1913413"/>
                    <a:pt x="119428" y="1911414"/>
                    <a:pt x="118953" y="1910842"/>
                  </a:cubicBezTo>
                  <a:cubicBezTo>
                    <a:pt x="117527" y="1909034"/>
                    <a:pt x="116767" y="1907511"/>
                    <a:pt x="115911" y="1904465"/>
                  </a:cubicBezTo>
                  <a:cubicBezTo>
                    <a:pt x="115436" y="1902846"/>
                    <a:pt x="114580" y="1900847"/>
                    <a:pt x="113914" y="1900086"/>
                  </a:cubicBezTo>
                  <a:cubicBezTo>
                    <a:pt x="113154" y="1899229"/>
                    <a:pt x="112298" y="1897135"/>
                    <a:pt x="111633" y="1895041"/>
                  </a:cubicBezTo>
                  <a:cubicBezTo>
                    <a:pt x="111062" y="1893041"/>
                    <a:pt x="110017" y="1890567"/>
                    <a:pt x="109256" y="1889519"/>
                  </a:cubicBezTo>
                  <a:cubicBezTo>
                    <a:pt x="108496" y="1888473"/>
                    <a:pt x="107450" y="1885997"/>
                    <a:pt x="106879" y="1883999"/>
                  </a:cubicBezTo>
                  <a:cubicBezTo>
                    <a:pt x="106309" y="1881999"/>
                    <a:pt x="105168" y="1879525"/>
                    <a:pt x="104503" y="1878477"/>
                  </a:cubicBezTo>
                  <a:cubicBezTo>
                    <a:pt x="103742" y="1877335"/>
                    <a:pt x="102791" y="1874860"/>
                    <a:pt x="102221" y="1872480"/>
                  </a:cubicBezTo>
                  <a:cubicBezTo>
                    <a:pt x="101651" y="1870100"/>
                    <a:pt x="100700" y="1867721"/>
                    <a:pt x="99939" y="1866578"/>
                  </a:cubicBezTo>
                  <a:cubicBezTo>
                    <a:pt x="99274" y="1865531"/>
                    <a:pt x="98323" y="1863342"/>
                    <a:pt x="97848" y="1861819"/>
                  </a:cubicBezTo>
                  <a:cubicBezTo>
                    <a:pt x="97373" y="1860201"/>
                    <a:pt x="96327" y="1857821"/>
                    <a:pt x="95471" y="1856583"/>
                  </a:cubicBezTo>
                  <a:cubicBezTo>
                    <a:pt x="94616" y="1855156"/>
                    <a:pt x="93665" y="1852681"/>
                    <a:pt x="92999" y="1850301"/>
                  </a:cubicBezTo>
                  <a:cubicBezTo>
                    <a:pt x="91954" y="1846303"/>
                    <a:pt x="91668" y="1845541"/>
                    <a:pt x="90052" y="1843161"/>
                  </a:cubicBezTo>
                  <a:cubicBezTo>
                    <a:pt x="89482" y="1842305"/>
                    <a:pt x="88911" y="1840972"/>
                    <a:pt x="88816" y="1840211"/>
                  </a:cubicBezTo>
                  <a:cubicBezTo>
                    <a:pt x="88246" y="1837069"/>
                    <a:pt x="87295" y="1834118"/>
                    <a:pt x="86059" y="1832310"/>
                  </a:cubicBezTo>
                  <a:cubicBezTo>
                    <a:pt x="85394" y="1831263"/>
                    <a:pt x="84538" y="1829264"/>
                    <a:pt x="84158" y="1827741"/>
                  </a:cubicBezTo>
                  <a:cubicBezTo>
                    <a:pt x="82922" y="1822600"/>
                    <a:pt x="82637" y="1821743"/>
                    <a:pt x="81401" y="1819840"/>
                  </a:cubicBezTo>
                  <a:cubicBezTo>
                    <a:pt x="80545" y="1818507"/>
                    <a:pt x="79880" y="1816603"/>
                    <a:pt x="79309" y="1813652"/>
                  </a:cubicBezTo>
                  <a:cubicBezTo>
                    <a:pt x="78739" y="1810892"/>
                    <a:pt x="77883" y="1808321"/>
                    <a:pt x="77028" y="1806608"/>
                  </a:cubicBezTo>
                  <a:cubicBezTo>
                    <a:pt x="76172" y="1804990"/>
                    <a:pt x="75317" y="1802324"/>
                    <a:pt x="74746" y="1799754"/>
                  </a:cubicBezTo>
                  <a:cubicBezTo>
                    <a:pt x="74176" y="1797184"/>
                    <a:pt x="73320" y="1794614"/>
                    <a:pt x="72465" y="1792901"/>
                  </a:cubicBezTo>
                  <a:cubicBezTo>
                    <a:pt x="71609" y="1791282"/>
                    <a:pt x="70753" y="1788712"/>
                    <a:pt x="70278" y="1786523"/>
                  </a:cubicBezTo>
                  <a:cubicBezTo>
                    <a:pt x="69708" y="1783667"/>
                    <a:pt x="69137" y="1782334"/>
                    <a:pt x="67901" y="1780526"/>
                  </a:cubicBezTo>
                  <a:cubicBezTo>
                    <a:pt x="67046" y="1779193"/>
                    <a:pt x="66190" y="1777575"/>
                    <a:pt x="66000" y="1776718"/>
                  </a:cubicBezTo>
                  <a:cubicBezTo>
                    <a:pt x="65049" y="1771102"/>
                    <a:pt x="64384" y="1768817"/>
                    <a:pt x="63053" y="1766437"/>
                  </a:cubicBezTo>
                  <a:cubicBezTo>
                    <a:pt x="61912" y="1764534"/>
                    <a:pt x="61342" y="1762725"/>
                    <a:pt x="60771" y="1759393"/>
                  </a:cubicBezTo>
                  <a:cubicBezTo>
                    <a:pt x="59820" y="1754253"/>
                    <a:pt x="59440" y="1752920"/>
                    <a:pt x="58014" y="1750445"/>
                  </a:cubicBezTo>
                  <a:cubicBezTo>
                    <a:pt x="57349" y="1749303"/>
                    <a:pt x="56778" y="1747209"/>
                    <a:pt x="56303" y="1744163"/>
                  </a:cubicBezTo>
                  <a:cubicBezTo>
                    <a:pt x="55828" y="1741307"/>
                    <a:pt x="55067" y="1738261"/>
                    <a:pt x="54116" y="1735881"/>
                  </a:cubicBezTo>
                  <a:cubicBezTo>
                    <a:pt x="52690" y="1732264"/>
                    <a:pt x="52025" y="1729789"/>
                    <a:pt x="51074" y="1724173"/>
                  </a:cubicBezTo>
                  <a:cubicBezTo>
                    <a:pt x="50789" y="1722745"/>
                    <a:pt x="50028" y="1720174"/>
                    <a:pt x="49173" y="1718366"/>
                  </a:cubicBezTo>
                  <a:cubicBezTo>
                    <a:pt x="48222" y="1716177"/>
                    <a:pt x="47462" y="1713702"/>
                    <a:pt x="46986" y="1710846"/>
                  </a:cubicBezTo>
                  <a:cubicBezTo>
                    <a:pt x="46226" y="1706277"/>
                    <a:pt x="45655" y="1704373"/>
                    <a:pt x="44229" y="1702659"/>
                  </a:cubicBezTo>
                  <a:cubicBezTo>
                    <a:pt x="43374" y="1701612"/>
                    <a:pt x="42993" y="1700185"/>
                    <a:pt x="41852" y="1692760"/>
                  </a:cubicBezTo>
                  <a:cubicBezTo>
                    <a:pt x="41377" y="1689999"/>
                    <a:pt x="40712" y="1687143"/>
                    <a:pt x="39951" y="1685525"/>
                  </a:cubicBezTo>
                  <a:cubicBezTo>
                    <a:pt x="38715" y="1682764"/>
                    <a:pt x="38335" y="1680956"/>
                    <a:pt x="37194" y="1672960"/>
                  </a:cubicBezTo>
                  <a:cubicBezTo>
                    <a:pt x="36814" y="1670390"/>
                    <a:pt x="35958" y="1666677"/>
                    <a:pt x="35103" y="1664297"/>
                  </a:cubicBezTo>
                  <a:cubicBezTo>
                    <a:pt x="34247" y="1662013"/>
                    <a:pt x="33391" y="1658491"/>
                    <a:pt x="33201" y="1656587"/>
                  </a:cubicBezTo>
                  <a:cubicBezTo>
                    <a:pt x="32346" y="1649924"/>
                    <a:pt x="31965" y="1647924"/>
                    <a:pt x="30634" y="1644974"/>
                  </a:cubicBezTo>
                  <a:cubicBezTo>
                    <a:pt x="29684" y="1642689"/>
                    <a:pt x="29113" y="1640500"/>
                    <a:pt x="28543" y="1635931"/>
                  </a:cubicBezTo>
                  <a:cubicBezTo>
                    <a:pt x="28068" y="1632599"/>
                    <a:pt x="27307" y="1628696"/>
                    <a:pt x="26832" y="1627363"/>
                  </a:cubicBezTo>
                  <a:cubicBezTo>
                    <a:pt x="25025" y="1622318"/>
                    <a:pt x="24360" y="1619082"/>
                    <a:pt x="23694" y="1612133"/>
                  </a:cubicBezTo>
                  <a:cubicBezTo>
                    <a:pt x="22934" y="1603756"/>
                    <a:pt x="22934" y="1603946"/>
                    <a:pt x="21128" y="1597569"/>
                  </a:cubicBezTo>
                  <a:cubicBezTo>
                    <a:pt x="20082" y="1593856"/>
                    <a:pt x="19606" y="1591191"/>
                    <a:pt x="19226" y="1587002"/>
                  </a:cubicBezTo>
                  <a:cubicBezTo>
                    <a:pt x="18751" y="1580529"/>
                    <a:pt x="17895" y="1575484"/>
                    <a:pt x="16754" y="1571867"/>
                  </a:cubicBezTo>
                  <a:cubicBezTo>
                    <a:pt x="15423" y="1567678"/>
                    <a:pt x="15043" y="1565584"/>
                    <a:pt x="14378" y="1557207"/>
                  </a:cubicBezTo>
                  <a:cubicBezTo>
                    <a:pt x="13997" y="1552733"/>
                    <a:pt x="13332" y="1547403"/>
                    <a:pt x="12857" y="1545213"/>
                  </a:cubicBezTo>
                  <a:cubicBezTo>
                    <a:pt x="10765" y="1535599"/>
                    <a:pt x="10670" y="1534742"/>
                    <a:pt x="9529" y="1518941"/>
                  </a:cubicBezTo>
                  <a:cubicBezTo>
                    <a:pt x="9054" y="1512753"/>
                    <a:pt x="8578" y="1509612"/>
                    <a:pt x="7057" y="1502472"/>
                  </a:cubicBezTo>
                  <a:cubicBezTo>
                    <a:pt x="6107" y="1498094"/>
                    <a:pt x="5536" y="1491145"/>
                    <a:pt x="4871" y="1476580"/>
                  </a:cubicBezTo>
                  <a:cubicBezTo>
                    <a:pt x="4395" y="1465443"/>
                    <a:pt x="3825" y="1458970"/>
                    <a:pt x="2969" y="1454401"/>
                  </a:cubicBezTo>
                  <a:cubicBezTo>
                    <a:pt x="2684" y="1452688"/>
                    <a:pt x="2209" y="1448594"/>
                    <a:pt x="1924" y="1445263"/>
                  </a:cubicBezTo>
                  <a:cubicBezTo>
                    <a:pt x="1638" y="1441931"/>
                    <a:pt x="1258" y="1436886"/>
                    <a:pt x="1068" y="1433935"/>
                  </a:cubicBezTo>
                  <a:cubicBezTo>
                    <a:pt x="878" y="1430984"/>
                    <a:pt x="688" y="1423750"/>
                    <a:pt x="688" y="1417752"/>
                  </a:cubicBezTo>
                  <a:cubicBezTo>
                    <a:pt x="688" y="1411755"/>
                    <a:pt x="498" y="1398524"/>
                    <a:pt x="308" y="1388338"/>
                  </a:cubicBezTo>
                  <a:cubicBezTo>
                    <a:pt x="-548" y="1347787"/>
                    <a:pt x="498" y="1270777"/>
                    <a:pt x="2019" y="1262305"/>
                  </a:cubicBezTo>
                  <a:cubicBezTo>
                    <a:pt x="2209" y="1261068"/>
                    <a:pt x="2494" y="1258878"/>
                    <a:pt x="2684" y="1257546"/>
                  </a:cubicBezTo>
                  <a:cubicBezTo>
                    <a:pt x="2779" y="1256213"/>
                    <a:pt x="3064" y="1253929"/>
                    <a:pt x="3255" y="1252596"/>
                  </a:cubicBezTo>
                  <a:cubicBezTo>
                    <a:pt x="3920" y="1248503"/>
                    <a:pt x="4871" y="1235747"/>
                    <a:pt x="5156" y="1227561"/>
                  </a:cubicBezTo>
                  <a:cubicBezTo>
                    <a:pt x="5536" y="1216614"/>
                    <a:pt x="6107" y="1210236"/>
                    <a:pt x="7343" y="1204905"/>
                  </a:cubicBezTo>
                  <a:cubicBezTo>
                    <a:pt x="8674" y="1198718"/>
                    <a:pt x="9434" y="1192911"/>
                    <a:pt x="10004" y="1183868"/>
                  </a:cubicBezTo>
                  <a:cubicBezTo>
                    <a:pt x="10290" y="1179775"/>
                    <a:pt x="10670" y="1175205"/>
                    <a:pt x="10860" y="1173778"/>
                  </a:cubicBezTo>
                  <a:cubicBezTo>
                    <a:pt x="11335" y="1170351"/>
                    <a:pt x="12096" y="1166734"/>
                    <a:pt x="12286" y="1166353"/>
                  </a:cubicBezTo>
                  <a:cubicBezTo>
                    <a:pt x="12761" y="1165686"/>
                    <a:pt x="14283" y="1153978"/>
                    <a:pt x="14663" y="1148266"/>
                  </a:cubicBezTo>
                  <a:cubicBezTo>
                    <a:pt x="15043" y="1142174"/>
                    <a:pt x="15899" y="1137700"/>
                    <a:pt x="17610" y="1132846"/>
                  </a:cubicBezTo>
                  <a:cubicBezTo>
                    <a:pt x="18085" y="1131322"/>
                    <a:pt x="18656" y="1127610"/>
                    <a:pt x="19131" y="1123136"/>
                  </a:cubicBezTo>
                  <a:cubicBezTo>
                    <a:pt x="19892" y="1114664"/>
                    <a:pt x="20367" y="1112189"/>
                    <a:pt x="21508" y="1108857"/>
                  </a:cubicBezTo>
                  <a:cubicBezTo>
                    <a:pt x="22839" y="1105145"/>
                    <a:pt x="23124" y="1103622"/>
                    <a:pt x="23789" y="1095911"/>
                  </a:cubicBezTo>
                  <a:cubicBezTo>
                    <a:pt x="24645" y="1087154"/>
                    <a:pt x="24930" y="1085631"/>
                    <a:pt x="26737" y="1080395"/>
                  </a:cubicBezTo>
                  <a:cubicBezTo>
                    <a:pt x="27497" y="1078111"/>
                    <a:pt x="28258" y="1074969"/>
                    <a:pt x="28448" y="1073351"/>
                  </a:cubicBezTo>
                  <a:cubicBezTo>
                    <a:pt x="28828" y="1069163"/>
                    <a:pt x="29494" y="1066117"/>
                    <a:pt x="30349" y="1064403"/>
                  </a:cubicBezTo>
                  <a:cubicBezTo>
                    <a:pt x="31490" y="1062214"/>
                    <a:pt x="32251" y="1058977"/>
                    <a:pt x="32821" y="1054122"/>
                  </a:cubicBezTo>
                  <a:cubicBezTo>
                    <a:pt x="33296" y="1049839"/>
                    <a:pt x="34532" y="1044698"/>
                    <a:pt x="36148" y="1040415"/>
                  </a:cubicBezTo>
                  <a:cubicBezTo>
                    <a:pt x="36624" y="1039082"/>
                    <a:pt x="37289" y="1035560"/>
                    <a:pt x="37669" y="1032609"/>
                  </a:cubicBezTo>
                  <a:cubicBezTo>
                    <a:pt x="38050" y="1029658"/>
                    <a:pt x="38620" y="1026422"/>
                    <a:pt x="38905" y="1025470"/>
                  </a:cubicBezTo>
                  <a:cubicBezTo>
                    <a:pt x="39286" y="1024518"/>
                    <a:pt x="39951" y="1022709"/>
                    <a:pt x="40331" y="1021567"/>
                  </a:cubicBezTo>
                  <a:cubicBezTo>
                    <a:pt x="40712" y="1020425"/>
                    <a:pt x="41567" y="1016903"/>
                    <a:pt x="42043" y="1013952"/>
                  </a:cubicBezTo>
                  <a:cubicBezTo>
                    <a:pt x="42518" y="1011001"/>
                    <a:pt x="43374" y="1007384"/>
                    <a:pt x="43944" y="1006051"/>
                  </a:cubicBezTo>
                  <a:cubicBezTo>
                    <a:pt x="45560" y="1002243"/>
                    <a:pt x="46511" y="999102"/>
                    <a:pt x="47081" y="996056"/>
                  </a:cubicBezTo>
                  <a:cubicBezTo>
                    <a:pt x="47366" y="994533"/>
                    <a:pt x="48222" y="991868"/>
                    <a:pt x="48983" y="990154"/>
                  </a:cubicBezTo>
                  <a:cubicBezTo>
                    <a:pt x="50789" y="986156"/>
                    <a:pt x="50694" y="986251"/>
                    <a:pt x="51454" y="980921"/>
                  </a:cubicBezTo>
                  <a:cubicBezTo>
                    <a:pt x="51930" y="977779"/>
                    <a:pt x="52405" y="975875"/>
                    <a:pt x="53071" y="974638"/>
                  </a:cubicBezTo>
                  <a:cubicBezTo>
                    <a:pt x="54497" y="972068"/>
                    <a:pt x="54972" y="970640"/>
                    <a:pt x="56018" y="964452"/>
                  </a:cubicBezTo>
                  <a:cubicBezTo>
                    <a:pt x="56683" y="960835"/>
                    <a:pt x="57444" y="957980"/>
                    <a:pt x="58299" y="955885"/>
                  </a:cubicBezTo>
                  <a:cubicBezTo>
                    <a:pt x="59060" y="954172"/>
                    <a:pt x="60011" y="950935"/>
                    <a:pt x="60486" y="948460"/>
                  </a:cubicBezTo>
                  <a:cubicBezTo>
                    <a:pt x="61056" y="945224"/>
                    <a:pt x="61627" y="943606"/>
                    <a:pt x="62577" y="942178"/>
                  </a:cubicBezTo>
                  <a:cubicBezTo>
                    <a:pt x="63528" y="940750"/>
                    <a:pt x="64099" y="938941"/>
                    <a:pt x="64859" y="935419"/>
                  </a:cubicBezTo>
                  <a:cubicBezTo>
                    <a:pt x="65525" y="932278"/>
                    <a:pt x="66285" y="929803"/>
                    <a:pt x="67141" y="928470"/>
                  </a:cubicBezTo>
                  <a:cubicBezTo>
                    <a:pt x="67806" y="927328"/>
                    <a:pt x="68852" y="924472"/>
                    <a:pt x="69422" y="922283"/>
                  </a:cubicBezTo>
                  <a:cubicBezTo>
                    <a:pt x="69993" y="919998"/>
                    <a:pt x="71134" y="917047"/>
                    <a:pt x="71989" y="915619"/>
                  </a:cubicBezTo>
                  <a:cubicBezTo>
                    <a:pt x="72940" y="913906"/>
                    <a:pt x="73700" y="911717"/>
                    <a:pt x="74271" y="908766"/>
                  </a:cubicBezTo>
                  <a:cubicBezTo>
                    <a:pt x="74841" y="905910"/>
                    <a:pt x="75602" y="903720"/>
                    <a:pt x="76457" y="902197"/>
                  </a:cubicBezTo>
                  <a:cubicBezTo>
                    <a:pt x="77313" y="900674"/>
                    <a:pt x="78074" y="898390"/>
                    <a:pt x="78739" y="895153"/>
                  </a:cubicBezTo>
                  <a:cubicBezTo>
                    <a:pt x="79500" y="891631"/>
                    <a:pt x="80070" y="889823"/>
                    <a:pt x="81211" y="888109"/>
                  </a:cubicBezTo>
                  <a:cubicBezTo>
                    <a:pt x="82066" y="886776"/>
                    <a:pt x="82922" y="884682"/>
                    <a:pt x="83112" y="883254"/>
                  </a:cubicBezTo>
                  <a:cubicBezTo>
                    <a:pt x="83778" y="879542"/>
                    <a:pt x="84348" y="878114"/>
                    <a:pt x="85869" y="875830"/>
                  </a:cubicBezTo>
                  <a:cubicBezTo>
                    <a:pt x="86820" y="874402"/>
                    <a:pt x="87485" y="872498"/>
                    <a:pt x="88151" y="869737"/>
                  </a:cubicBezTo>
                  <a:cubicBezTo>
                    <a:pt x="88626" y="867548"/>
                    <a:pt x="89387" y="865263"/>
                    <a:pt x="89767" y="864787"/>
                  </a:cubicBezTo>
                  <a:cubicBezTo>
                    <a:pt x="91098" y="863074"/>
                    <a:pt x="91859" y="861265"/>
                    <a:pt x="92524" y="858219"/>
                  </a:cubicBezTo>
                  <a:cubicBezTo>
                    <a:pt x="92904" y="856506"/>
                    <a:pt x="93855" y="853936"/>
                    <a:pt x="94806" y="852317"/>
                  </a:cubicBezTo>
                  <a:cubicBezTo>
                    <a:pt x="95661" y="850699"/>
                    <a:pt x="96707" y="848224"/>
                    <a:pt x="96992" y="846891"/>
                  </a:cubicBezTo>
                  <a:cubicBezTo>
                    <a:pt x="97563" y="844036"/>
                    <a:pt x="98228" y="842703"/>
                    <a:pt x="99559" y="841466"/>
                  </a:cubicBezTo>
                  <a:cubicBezTo>
                    <a:pt x="100700" y="840418"/>
                    <a:pt x="101080" y="839562"/>
                    <a:pt x="101936" y="835564"/>
                  </a:cubicBezTo>
                  <a:cubicBezTo>
                    <a:pt x="102411" y="833374"/>
                    <a:pt x="103077" y="831756"/>
                    <a:pt x="104122" y="830138"/>
                  </a:cubicBezTo>
                  <a:cubicBezTo>
                    <a:pt x="105168" y="828615"/>
                    <a:pt x="105929" y="826806"/>
                    <a:pt x="106404" y="824522"/>
                  </a:cubicBezTo>
                  <a:cubicBezTo>
                    <a:pt x="106974" y="822237"/>
                    <a:pt x="107640" y="820619"/>
                    <a:pt x="108496" y="819572"/>
                  </a:cubicBezTo>
                  <a:cubicBezTo>
                    <a:pt x="110017" y="817668"/>
                    <a:pt x="110777" y="815954"/>
                    <a:pt x="111157" y="813384"/>
                  </a:cubicBezTo>
                  <a:cubicBezTo>
                    <a:pt x="111348" y="812337"/>
                    <a:pt x="111918" y="810814"/>
                    <a:pt x="112488" y="810052"/>
                  </a:cubicBezTo>
                  <a:cubicBezTo>
                    <a:pt x="114770" y="807006"/>
                    <a:pt x="115150" y="806245"/>
                    <a:pt x="115626" y="803675"/>
                  </a:cubicBezTo>
                  <a:cubicBezTo>
                    <a:pt x="115911" y="802247"/>
                    <a:pt x="116576" y="800438"/>
                    <a:pt x="117147" y="799677"/>
                  </a:cubicBezTo>
                  <a:cubicBezTo>
                    <a:pt x="118763" y="797392"/>
                    <a:pt x="119714" y="795583"/>
                    <a:pt x="120284" y="793204"/>
                  </a:cubicBezTo>
                  <a:cubicBezTo>
                    <a:pt x="120854" y="790824"/>
                    <a:pt x="121710" y="788920"/>
                    <a:pt x="123326" y="786731"/>
                  </a:cubicBezTo>
                  <a:cubicBezTo>
                    <a:pt x="123802" y="786064"/>
                    <a:pt x="124657" y="784065"/>
                    <a:pt x="125037" y="782257"/>
                  </a:cubicBezTo>
                  <a:cubicBezTo>
                    <a:pt x="125608" y="779972"/>
                    <a:pt x="126178" y="778639"/>
                    <a:pt x="127224" y="777402"/>
                  </a:cubicBezTo>
                  <a:cubicBezTo>
                    <a:pt x="128270" y="776260"/>
                    <a:pt x="128840" y="774927"/>
                    <a:pt x="129316" y="772833"/>
                  </a:cubicBezTo>
                  <a:cubicBezTo>
                    <a:pt x="130076" y="769501"/>
                    <a:pt x="130742" y="768073"/>
                    <a:pt x="131977" y="766931"/>
                  </a:cubicBezTo>
                  <a:cubicBezTo>
                    <a:pt x="132453" y="766550"/>
                    <a:pt x="133404" y="764932"/>
                    <a:pt x="133974" y="763409"/>
                  </a:cubicBezTo>
                  <a:cubicBezTo>
                    <a:pt x="134639" y="761886"/>
                    <a:pt x="135780" y="759982"/>
                    <a:pt x="136446" y="759125"/>
                  </a:cubicBezTo>
                  <a:cubicBezTo>
                    <a:pt x="137206" y="758173"/>
                    <a:pt x="138157" y="756365"/>
                    <a:pt x="138727" y="754461"/>
                  </a:cubicBezTo>
                  <a:cubicBezTo>
                    <a:pt x="139298" y="752462"/>
                    <a:pt x="140153" y="750844"/>
                    <a:pt x="140914" y="749892"/>
                  </a:cubicBezTo>
                  <a:cubicBezTo>
                    <a:pt x="141674" y="749035"/>
                    <a:pt x="142625" y="747226"/>
                    <a:pt x="143196" y="745323"/>
                  </a:cubicBezTo>
                  <a:cubicBezTo>
                    <a:pt x="143861" y="743324"/>
                    <a:pt x="144717" y="741610"/>
                    <a:pt x="145572" y="740563"/>
                  </a:cubicBezTo>
                  <a:cubicBezTo>
                    <a:pt x="146523" y="739516"/>
                    <a:pt x="147284" y="737993"/>
                    <a:pt x="147759" y="736184"/>
                  </a:cubicBezTo>
                  <a:cubicBezTo>
                    <a:pt x="148234" y="734566"/>
                    <a:pt x="149090" y="732853"/>
                    <a:pt x="149945" y="731710"/>
                  </a:cubicBezTo>
                  <a:cubicBezTo>
                    <a:pt x="150706" y="730758"/>
                    <a:pt x="151752" y="728759"/>
                    <a:pt x="152227" y="727331"/>
                  </a:cubicBezTo>
                  <a:cubicBezTo>
                    <a:pt x="153273" y="724190"/>
                    <a:pt x="154033" y="722667"/>
                    <a:pt x="155174" y="721715"/>
                  </a:cubicBezTo>
                  <a:cubicBezTo>
                    <a:pt x="155650" y="721239"/>
                    <a:pt x="156505" y="719431"/>
                    <a:pt x="157076" y="717527"/>
                  </a:cubicBezTo>
                  <a:cubicBezTo>
                    <a:pt x="157646" y="715623"/>
                    <a:pt x="158502" y="713814"/>
                    <a:pt x="159072" y="713338"/>
                  </a:cubicBezTo>
                  <a:cubicBezTo>
                    <a:pt x="159547" y="712862"/>
                    <a:pt x="160783" y="710863"/>
                    <a:pt x="161734" y="708864"/>
                  </a:cubicBezTo>
                  <a:cubicBezTo>
                    <a:pt x="162685" y="706770"/>
                    <a:pt x="163921" y="704771"/>
                    <a:pt x="164301" y="704390"/>
                  </a:cubicBezTo>
                  <a:cubicBezTo>
                    <a:pt x="164776" y="704010"/>
                    <a:pt x="165537" y="702677"/>
                    <a:pt x="165917" y="701344"/>
                  </a:cubicBezTo>
                  <a:cubicBezTo>
                    <a:pt x="166392" y="700107"/>
                    <a:pt x="167438" y="698203"/>
                    <a:pt x="168294" y="697251"/>
                  </a:cubicBezTo>
                  <a:cubicBezTo>
                    <a:pt x="169149" y="696204"/>
                    <a:pt x="170195" y="694300"/>
                    <a:pt x="170670" y="692872"/>
                  </a:cubicBezTo>
                  <a:cubicBezTo>
                    <a:pt x="171146" y="691444"/>
                    <a:pt x="172191" y="689636"/>
                    <a:pt x="173047" y="688779"/>
                  </a:cubicBezTo>
                  <a:cubicBezTo>
                    <a:pt x="173903" y="687922"/>
                    <a:pt x="175044" y="686209"/>
                    <a:pt x="175614" y="685067"/>
                  </a:cubicBezTo>
                  <a:cubicBezTo>
                    <a:pt x="176184" y="683924"/>
                    <a:pt x="177230" y="682401"/>
                    <a:pt x="177896" y="681640"/>
                  </a:cubicBezTo>
                  <a:cubicBezTo>
                    <a:pt x="178561" y="680878"/>
                    <a:pt x="179512" y="679165"/>
                    <a:pt x="180082" y="677832"/>
                  </a:cubicBezTo>
                  <a:cubicBezTo>
                    <a:pt x="180653" y="676499"/>
                    <a:pt x="181698" y="674691"/>
                    <a:pt x="182459" y="673739"/>
                  </a:cubicBezTo>
                  <a:cubicBezTo>
                    <a:pt x="183219" y="672787"/>
                    <a:pt x="184170" y="671073"/>
                    <a:pt x="184455" y="669931"/>
                  </a:cubicBezTo>
                  <a:cubicBezTo>
                    <a:pt x="184836" y="668694"/>
                    <a:pt x="185786" y="666885"/>
                    <a:pt x="186737" y="665743"/>
                  </a:cubicBezTo>
                  <a:cubicBezTo>
                    <a:pt x="187688" y="664601"/>
                    <a:pt x="188733" y="662792"/>
                    <a:pt x="189114" y="661459"/>
                  </a:cubicBezTo>
                  <a:cubicBezTo>
                    <a:pt x="189494" y="660031"/>
                    <a:pt x="190350" y="658508"/>
                    <a:pt x="191395" y="657461"/>
                  </a:cubicBezTo>
                  <a:cubicBezTo>
                    <a:pt x="192441" y="656414"/>
                    <a:pt x="193297" y="654796"/>
                    <a:pt x="193867" y="652987"/>
                  </a:cubicBezTo>
                  <a:cubicBezTo>
                    <a:pt x="194438" y="651179"/>
                    <a:pt x="195198" y="649846"/>
                    <a:pt x="196054" y="649180"/>
                  </a:cubicBezTo>
                  <a:cubicBezTo>
                    <a:pt x="196719" y="648608"/>
                    <a:pt x="197670" y="647181"/>
                    <a:pt x="198145" y="646229"/>
                  </a:cubicBezTo>
                  <a:cubicBezTo>
                    <a:pt x="198621" y="645181"/>
                    <a:pt x="199666" y="643468"/>
                    <a:pt x="200617" y="642516"/>
                  </a:cubicBezTo>
                  <a:cubicBezTo>
                    <a:pt x="201568" y="641469"/>
                    <a:pt x="202613" y="639756"/>
                    <a:pt x="202994" y="638613"/>
                  </a:cubicBezTo>
                  <a:cubicBezTo>
                    <a:pt x="203374" y="637471"/>
                    <a:pt x="204325" y="635948"/>
                    <a:pt x="205085" y="635186"/>
                  </a:cubicBezTo>
                  <a:cubicBezTo>
                    <a:pt x="205846" y="634425"/>
                    <a:pt x="206987" y="632711"/>
                    <a:pt x="207557" y="631379"/>
                  </a:cubicBezTo>
                  <a:cubicBezTo>
                    <a:pt x="208127" y="630046"/>
                    <a:pt x="209363" y="628142"/>
                    <a:pt x="210124" y="627190"/>
                  </a:cubicBezTo>
                  <a:cubicBezTo>
                    <a:pt x="210979" y="626239"/>
                    <a:pt x="211930" y="624620"/>
                    <a:pt x="212215" y="623573"/>
                  </a:cubicBezTo>
                  <a:cubicBezTo>
                    <a:pt x="212596" y="622621"/>
                    <a:pt x="213546" y="621098"/>
                    <a:pt x="214402" y="620337"/>
                  </a:cubicBezTo>
                  <a:cubicBezTo>
                    <a:pt x="215353" y="619480"/>
                    <a:pt x="216303" y="617957"/>
                    <a:pt x="216779" y="616719"/>
                  </a:cubicBezTo>
                  <a:cubicBezTo>
                    <a:pt x="217254" y="615482"/>
                    <a:pt x="218300" y="613768"/>
                    <a:pt x="219155" y="612721"/>
                  </a:cubicBezTo>
                  <a:cubicBezTo>
                    <a:pt x="220011" y="611769"/>
                    <a:pt x="220962" y="610246"/>
                    <a:pt x="221247" y="609390"/>
                  </a:cubicBezTo>
                  <a:cubicBezTo>
                    <a:pt x="221627" y="608438"/>
                    <a:pt x="222293" y="607581"/>
                    <a:pt x="223433" y="606915"/>
                  </a:cubicBezTo>
                  <a:cubicBezTo>
                    <a:pt x="224669" y="606153"/>
                    <a:pt x="225335" y="605296"/>
                    <a:pt x="226095" y="603583"/>
                  </a:cubicBezTo>
                  <a:cubicBezTo>
                    <a:pt x="226666" y="602345"/>
                    <a:pt x="227807" y="600537"/>
                    <a:pt x="228567" y="599680"/>
                  </a:cubicBezTo>
                  <a:cubicBezTo>
                    <a:pt x="229328" y="598823"/>
                    <a:pt x="230278" y="597396"/>
                    <a:pt x="230564" y="596444"/>
                  </a:cubicBezTo>
                  <a:cubicBezTo>
                    <a:pt x="230849" y="595492"/>
                    <a:pt x="231704" y="594159"/>
                    <a:pt x="232655" y="593302"/>
                  </a:cubicBezTo>
                  <a:cubicBezTo>
                    <a:pt x="233511" y="592446"/>
                    <a:pt x="234556" y="591113"/>
                    <a:pt x="234937" y="590351"/>
                  </a:cubicBezTo>
                  <a:cubicBezTo>
                    <a:pt x="235317" y="589495"/>
                    <a:pt x="236268" y="588162"/>
                    <a:pt x="237028" y="587305"/>
                  </a:cubicBezTo>
                  <a:cubicBezTo>
                    <a:pt x="237789" y="586449"/>
                    <a:pt x="239025" y="584640"/>
                    <a:pt x="239690" y="583307"/>
                  </a:cubicBezTo>
                  <a:cubicBezTo>
                    <a:pt x="240356" y="581975"/>
                    <a:pt x="241401" y="580452"/>
                    <a:pt x="242067" y="579880"/>
                  </a:cubicBezTo>
                  <a:cubicBezTo>
                    <a:pt x="242732" y="579309"/>
                    <a:pt x="243683" y="577881"/>
                    <a:pt x="244253" y="576834"/>
                  </a:cubicBezTo>
                  <a:cubicBezTo>
                    <a:pt x="244824" y="575692"/>
                    <a:pt x="245775" y="574455"/>
                    <a:pt x="246345" y="573979"/>
                  </a:cubicBezTo>
                  <a:cubicBezTo>
                    <a:pt x="246915" y="573503"/>
                    <a:pt x="248056" y="571884"/>
                    <a:pt x="248817" y="570361"/>
                  </a:cubicBezTo>
                  <a:cubicBezTo>
                    <a:pt x="249672" y="568743"/>
                    <a:pt x="250813" y="567125"/>
                    <a:pt x="251384" y="566554"/>
                  </a:cubicBezTo>
                  <a:cubicBezTo>
                    <a:pt x="251954" y="566078"/>
                    <a:pt x="253000" y="564650"/>
                    <a:pt x="253665" y="563317"/>
                  </a:cubicBezTo>
                  <a:cubicBezTo>
                    <a:pt x="254331" y="562080"/>
                    <a:pt x="255376" y="560557"/>
                    <a:pt x="255947" y="559985"/>
                  </a:cubicBezTo>
                  <a:cubicBezTo>
                    <a:pt x="256612" y="559414"/>
                    <a:pt x="257563" y="557987"/>
                    <a:pt x="258133" y="556844"/>
                  </a:cubicBezTo>
                  <a:cubicBezTo>
                    <a:pt x="258704" y="555702"/>
                    <a:pt x="259845" y="554084"/>
                    <a:pt x="260605" y="553227"/>
                  </a:cubicBezTo>
                  <a:cubicBezTo>
                    <a:pt x="261366" y="552370"/>
                    <a:pt x="262316" y="551037"/>
                    <a:pt x="262697" y="550181"/>
                  </a:cubicBezTo>
                  <a:cubicBezTo>
                    <a:pt x="263077" y="549324"/>
                    <a:pt x="264218" y="547801"/>
                    <a:pt x="265264" y="546659"/>
                  </a:cubicBezTo>
                  <a:cubicBezTo>
                    <a:pt x="266309" y="545612"/>
                    <a:pt x="267165" y="544374"/>
                    <a:pt x="267165" y="544089"/>
                  </a:cubicBezTo>
                  <a:cubicBezTo>
                    <a:pt x="267165" y="543803"/>
                    <a:pt x="268021" y="542470"/>
                    <a:pt x="269066" y="541328"/>
                  </a:cubicBezTo>
                  <a:cubicBezTo>
                    <a:pt x="270112" y="540186"/>
                    <a:pt x="271538" y="538187"/>
                    <a:pt x="272204" y="537044"/>
                  </a:cubicBezTo>
                  <a:cubicBezTo>
                    <a:pt x="272869" y="535807"/>
                    <a:pt x="273915" y="534569"/>
                    <a:pt x="274485" y="534189"/>
                  </a:cubicBezTo>
                  <a:cubicBezTo>
                    <a:pt x="275056" y="533808"/>
                    <a:pt x="275911" y="532761"/>
                    <a:pt x="276387" y="531904"/>
                  </a:cubicBezTo>
                  <a:cubicBezTo>
                    <a:pt x="276862" y="530952"/>
                    <a:pt x="278003" y="529715"/>
                    <a:pt x="278858" y="529144"/>
                  </a:cubicBezTo>
                  <a:cubicBezTo>
                    <a:pt x="279714" y="528477"/>
                    <a:pt x="280855" y="527335"/>
                    <a:pt x="281330" y="526573"/>
                  </a:cubicBezTo>
                  <a:cubicBezTo>
                    <a:pt x="281806" y="525812"/>
                    <a:pt x="282756" y="524670"/>
                    <a:pt x="283422" y="524194"/>
                  </a:cubicBezTo>
                  <a:cubicBezTo>
                    <a:pt x="284087" y="523718"/>
                    <a:pt x="285133" y="522480"/>
                    <a:pt x="285608" y="521528"/>
                  </a:cubicBezTo>
                  <a:cubicBezTo>
                    <a:pt x="286084" y="520576"/>
                    <a:pt x="287034" y="519339"/>
                    <a:pt x="287700" y="518768"/>
                  </a:cubicBezTo>
                  <a:cubicBezTo>
                    <a:pt x="288365" y="518197"/>
                    <a:pt x="289411" y="516864"/>
                    <a:pt x="289981" y="515722"/>
                  </a:cubicBezTo>
                  <a:cubicBezTo>
                    <a:pt x="290552" y="514579"/>
                    <a:pt x="291788" y="512866"/>
                    <a:pt x="292738" y="511914"/>
                  </a:cubicBezTo>
                  <a:cubicBezTo>
                    <a:pt x="293689" y="510962"/>
                    <a:pt x="294640" y="509439"/>
                    <a:pt x="295020" y="508677"/>
                  </a:cubicBezTo>
                  <a:cubicBezTo>
                    <a:pt x="295400" y="507821"/>
                    <a:pt x="296256" y="506774"/>
                    <a:pt x="296921" y="506203"/>
                  </a:cubicBezTo>
                  <a:cubicBezTo>
                    <a:pt x="297587" y="505727"/>
                    <a:pt x="298538" y="504584"/>
                    <a:pt x="299013" y="503823"/>
                  </a:cubicBezTo>
                  <a:cubicBezTo>
                    <a:pt x="299393" y="503061"/>
                    <a:pt x="300439" y="501729"/>
                    <a:pt x="301295" y="500967"/>
                  </a:cubicBezTo>
                  <a:cubicBezTo>
                    <a:pt x="302150" y="500205"/>
                    <a:pt x="303196" y="498778"/>
                    <a:pt x="303671" y="497826"/>
                  </a:cubicBezTo>
                  <a:cubicBezTo>
                    <a:pt x="304147" y="496874"/>
                    <a:pt x="305383" y="495160"/>
                    <a:pt x="306523" y="493923"/>
                  </a:cubicBezTo>
                  <a:cubicBezTo>
                    <a:pt x="307664" y="492685"/>
                    <a:pt x="308805" y="491067"/>
                    <a:pt x="309185" y="490306"/>
                  </a:cubicBezTo>
                  <a:cubicBezTo>
                    <a:pt x="309566" y="489544"/>
                    <a:pt x="310421" y="488592"/>
                    <a:pt x="311182" y="488116"/>
                  </a:cubicBezTo>
                  <a:cubicBezTo>
                    <a:pt x="311847" y="487640"/>
                    <a:pt x="312798" y="486498"/>
                    <a:pt x="313273" y="485641"/>
                  </a:cubicBezTo>
                  <a:cubicBezTo>
                    <a:pt x="313749" y="484785"/>
                    <a:pt x="314699" y="483547"/>
                    <a:pt x="315555" y="482976"/>
                  </a:cubicBezTo>
                  <a:cubicBezTo>
                    <a:pt x="316315" y="482405"/>
                    <a:pt x="317456" y="481167"/>
                    <a:pt x="317932" y="480311"/>
                  </a:cubicBezTo>
                  <a:cubicBezTo>
                    <a:pt x="318407" y="479454"/>
                    <a:pt x="319358" y="478407"/>
                    <a:pt x="320023" y="477931"/>
                  </a:cubicBezTo>
                  <a:cubicBezTo>
                    <a:pt x="320689" y="477455"/>
                    <a:pt x="321354" y="476788"/>
                    <a:pt x="321544" y="476313"/>
                  </a:cubicBezTo>
                  <a:cubicBezTo>
                    <a:pt x="321734" y="475837"/>
                    <a:pt x="322875" y="474313"/>
                    <a:pt x="324301" y="472790"/>
                  </a:cubicBezTo>
                  <a:cubicBezTo>
                    <a:pt x="329815" y="466698"/>
                    <a:pt x="330481" y="465841"/>
                    <a:pt x="332002" y="463557"/>
                  </a:cubicBezTo>
                  <a:cubicBezTo>
                    <a:pt x="332857" y="462224"/>
                    <a:pt x="333903" y="460987"/>
                    <a:pt x="334378" y="460796"/>
                  </a:cubicBezTo>
                  <a:cubicBezTo>
                    <a:pt x="334854" y="460511"/>
                    <a:pt x="335709" y="459559"/>
                    <a:pt x="336375" y="458512"/>
                  </a:cubicBezTo>
                  <a:cubicBezTo>
                    <a:pt x="336945" y="457465"/>
                    <a:pt x="337991" y="456227"/>
                    <a:pt x="338752" y="455751"/>
                  </a:cubicBezTo>
                  <a:cubicBezTo>
                    <a:pt x="339417" y="455275"/>
                    <a:pt x="340368" y="454133"/>
                    <a:pt x="340843" y="453276"/>
                  </a:cubicBezTo>
                  <a:cubicBezTo>
                    <a:pt x="341318" y="452324"/>
                    <a:pt x="342269" y="451372"/>
                    <a:pt x="343030" y="450992"/>
                  </a:cubicBezTo>
                  <a:cubicBezTo>
                    <a:pt x="344551" y="450230"/>
                    <a:pt x="349685" y="445185"/>
                    <a:pt x="350825" y="443376"/>
                  </a:cubicBezTo>
                  <a:cubicBezTo>
                    <a:pt x="351206" y="442710"/>
                    <a:pt x="351966" y="441949"/>
                    <a:pt x="352537" y="441663"/>
                  </a:cubicBezTo>
                  <a:cubicBezTo>
                    <a:pt x="353107" y="441377"/>
                    <a:pt x="354058" y="440330"/>
                    <a:pt x="354628" y="439378"/>
                  </a:cubicBezTo>
                  <a:cubicBezTo>
                    <a:pt x="355198" y="438426"/>
                    <a:pt x="356339" y="437284"/>
                    <a:pt x="357100" y="436808"/>
                  </a:cubicBezTo>
                  <a:cubicBezTo>
                    <a:pt x="357860" y="436332"/>
                    <a:pt x="358906" y="435285"/>
                    <a:pt x="359381" y="434428"/>
                  </a:cubicBezTo>
                  <a:cubicBezTo>
                    <a:pt x="359857" y="433572"/>
                    <a:pt x="360808" y="432525"/>
                    <a:pt x="361473" y="432144"/>
                  </a:cubicBezTo>
                  <a:cubicBezTo>
                    <a:pt x="362138" y="431763"/>
                    <a:pt x="362994" y="431001"/>
                    <a:pt x="363279" y="430526"/>
                  </a:cubicBezTo>
                  <a:cubicBezTo>
                    <a:pt x="363565" y="430050"/>
                    <a:pt x="364705" y="428622"/>
                    <a:pt x="365941" y="427479"/>
                  </a:cubicBezTo>
                  <a:cubicBezTo>
                    <a:pt x="367177" y="426242"/>
                    <a:pt x="369269" y="424053"/>
                    <a:pt x="370600" y="422625"/>
                  </a:cubicBezTo>
                  <a:cubicBezTo>
                    <a:pt x="372026" y="421102"/>
                    <a:pt x="374022" y="419007"/>
                    <a:pt x="374973" y="417865"/>
                  </a:cubicBezTo>
                  <a:cubicBezTo>
                    <a:pt x="382388" y="409869"/>
                    <a:pt x="390184" y="401302"/>
                    <a:pt x="392085" y="399113"/>
                  </a:cubicBezTo>
                  <a:cubicBezTo>
                    <a:pt x="393036" y="397970"/>
                    <a:pt x="395793" y="395210"/>
                    <a:pt x="398074" y="393020"/>
                  </a:cubicBezTo>
                  <a:cubicBezTo>
                    <a:pt x="400451" y="390831"/>
                    <a:pt x="406060" y="385500"/>
                    <a:pt x="410623" y="381026"/>
                  </a:cubicBezTo>
                  <a:cubicBezTo>
                    <a:pt x="416233" y="375600"/>
                    <a:pt x="419465" y="372745"/>
                    <a:pt x="420701" y="372269"/>
                  </a:cubicBezTo>
                  <a:cubicBezTo>
                    <a:pt x="421651" y="371888"/>
                    <a:pt x="422982" y="370841"/>
                    <a:pt x="423648" y="370079"/>
                  </a:cubicBezTo>
                  <a:cubicBezTo>
                    <a:pt x="424313" y="369223"/>
                    <a:pt x="425454" y="368175"/>
                    <a:pt x="426215" y="367795"/>
                  </a:cubicBezTo>
                  <a:cubicBezTo>
                    <a:pt x="426975" y="367319"/>
                    <a:pt x="428021" y="366272"/>
                    <a:pt x="428496" y="365510"/>
                  </a:cubicBezTo>
                  <a:cubicBezTo>
                    <a:pt x="428972" y="364749"/>
                    <a:pt x="430017" y="363701"/>
                    <a:pt x="430873" y="363130"/>
                  </a:cubicBezTo>
                  <a:cubicBezTo>
                    <a:pt x="431729" y="362559"/>
                    <a:pt x="432679" y="361607"/>
                    <a:pt x="433060" y="360941"/>
                  </a:cubicBezTo>
                  <a:cubicBezTo>
                    <a:pt x="433440" y="360275"/>
                    <a:pt x="434391" y="359227"/>
                    <a:pt x="435151" y="358751"/>
                  </a:cubicBezTo>
                  <a:cubicBezTo>
                    <a:pt x="435912" y="358275"/>
                    <a:pt x="436957" y="357228"/>
                    <a:pt x="437528" y="356372"/>
                  </a:cubicBezTo>
                  <a:cubicBezTo>
                    <a:pt x="438098" y="355610"/>
                    <a:pt x="439144" y="354563"/>
                    <a:pt x="440000" y="354087"/>
                  </a:cubicBezTo>
                  <a:cubicBezTo>
                    <a:pt x="440855" y="353611"/>
                    <a:pt x="441996" y="352564"/>
                    <a:pt x="442471" y="351803"/>
                  </a:cubicBezTo>
                  <a:cubicBezTo>
                    <a:pt x="442947" y="351041"/>
                    <a:pt x="444088" y="349994"/>
                    <a:pt x="444943" y="349518"/>
                  </a:cubicBezTo>
                  <a:cubicBezTo>
                    <a:pt x="445799" y="349042"/>
                    <a:pt x="446845" y="348090"/>
                    <a:pt x="447320" y="347424"/>
                  </a:cubicBezTo>
                  <a:cubicBezTo>
                    <a:pt x="447795" y="346757"/>
                    <a:pt x="448651" y="345901"/>
                    <a:pt x="449221" y="345615"/>
                  </a:cubicBezTo>
                  <a:cubicBezTo>
                    <a:pt x="449792" y="345329"/>
                    <a:pt x="451218" y="344187"/>
                    <a:pt x="452454" y="343045"/>
                  </a:cubicBezTo>
                  <a:cubicBezTo>
                    <a:pt x="453594" y="341903"/>
                    <a:pt x="456256" y="339618"/>
                    <a:pt x="458253" y="337905"/>
                  </a:cubicBezTo>
                  <a:cubicBezTo>
                    <a:pt x="460249" y="336191"/>
                    <a:pt x="462911" y="333907"/>
                    <a:pt x="464147" y="332764"/>
                  </a:cubicBezTo>
                  <a:cubicBezTo>
                    <a:pt x="465383" y="331622"/>
                    <a:pt x="467570" y="329718"/>
                    <a:pt x="468996" y="328385"/>
                  </a:cubicBezTo>
                  <a:cubicBezTo>
                    <a:pt x="470422" y="327148"/>
                    <a:pt x="472513" y="325149"/>
                    <a:pt x="473749" y="324007"/>
                  </a:cubicBezTo>
                  <a:cubicBezTo>
                    <a:pt x="474985" y="322864"/>
                    <a:pt x="476411" y="321627"/>
                    <a:pt x="477076" y="321246"/>
                  </a:cubicBezTo>
                  <a:cubicBezTo>
                    <a:pt x="477742" y="320865"/>
                    <a:pt x="478502" y="320009"/>
                    <a:pt x="478978" y="319342"/>
                  </a:cubicBezTo>
                  <a:cubicBezTo>
                    <a:pt x="479358" y="318676"/>
                    <a:pt x="480404" y="317724"/>
                    <a:pt x="481354" y="317248"/>
                  </a:cubicBezTo>
                  <a:cubicBezTo>
                    <a:pt x="482210" y="316772"/>
                    <a:pt x="483446" y="315630"/>
                    <a:pt x="484016" y="314773"/>
                  </a:cubicBezTo>
                  <a:cubicBezTo>
                    <a:pt x="484587" y="313917"/>
                    <a:pt x="485633" y="312965"/>
                    <a:pt x="486298" y="312679"/>
                  </a:cubicBezTo>
                  <a:cubicBezTo>
                    <a:pt x="486964" y="312393"/>
                    <a:pt x="488104" y="311537"/>
                    <a:pt x="488675" y="310775"/>
                  </a:cubicBezTo>
                  <a:cubicBezTo>
                    <a:pt x="489245" y="310014"/>
                    <a:pt x="490576" y="308871"/>
                    <a:pt x="491527" y="308300"/>
                  </a:cubicBezTo>
                  <a:cubicBezTo>
                    <a:pt x="492477" y="307729"/>
                    <a:pt x="494094" y="306396"/>
                    <a:pt x="495139" y="305445"/>
                  </a:cubicBezTo>
                  <a:cubicBezTo>
                    <a:pt x="496185" y="304493"/>
                    <a:pt x="497706" y="303350"/>
                    <a:pt x="498372" y="303065"/>
                  </a:cubicBezTo>
                  <a:cubicBezTo>
                    <a:pt x="499132" y="302684"/>
                    <a:pt x="500273" y="301732"/>
                    <a:pt x="500939" y="300971"/>
                  </a:cubicBezTo>
                  <a:cubicBezTo>
                    <a:pt x="501604" y="300209"/>
                    <a:pt x="502935" y="299067"/>
                    <a:pt x="503791" y="298495"/>
                  </a:cubicBezTo>
                  <a:cubicBezTo>
                    <a:pt x="504741" y="297924"/>
                    <a:pt x="506072" y="296782"/>
                    <a:pt x="506738" y="296021"/>
                  </a:cubicBezTo>
                  <a:cubicBezTo>
                    <a:pt x="507688" y="294973"/>
                    <a:pt x="508734" y="294402"/>
                    <a:pt x="510541" y="293831"/>
                  </a:cubicBezTo>
                  <a:cubicBezTo>
                    <a:pt x="512347" y="293355"/>
                    <a:pt x="513488" y="292689"/>
                    <a:pt x="514533" y="291547"/>
                  </a:cubicBezTo>
                  <a:cubicBezTo>
                    <a:pt x="515389" y="290690"/>
                    <a:pt x="516815" y="289547"/>
                    <a:pt x="517766" y="289072"/>
                  </a:cubicBezTo>
                  <a:cubicBezTo>
                    <a:pt x="518716" y="288596"/>
                    <a:pt x="519857" y="287549"/>
                    <a:pt x="520238" y="286882"/>
                  </a:cubicBezTo>
                  <a:cubicBezTo>
                    <a:pt x="520618" y="286216"/>
                    <a:pt x="521664" y="285264"/>
                    <a:pt x="522614" y="284883"/>
                  </a:cubicBezTo>
                  <a:cubicBezTo>
                    <a:pt x="523470" y="284407"/>
                    <a:pt x="524801" y="283455"/>
                    <a:pt x="525371" y="282599"/>
                  </a:cubicBezTo>
                  <a:cubicBezTo>
                    <a:pt x="526037" y="281837"/>
                    <a:pt x="527178" y="280885"/>
                    <a:pt x="527938" y="280504"/>
                  </a:cubicBezTo>
                  <a:cubicBezTo>
                    <a:pt x="528699" y="280124"/>
                    <a:pt x="530220" y="279077"/>
                    <a:pt x="531361" y="278125"/>
                  </a:cubicBezTo>
                  <a:cubicBezTo>
                    <a:pt x="532406" y="277173"/>
                    <a:pt x="534213" y="275745"/>
                    <a:pt x="535353" y="275079"/>
                  </a:cubicBezTo>
                  <a:cubicBezTo>
                    <a:pt x="536494" y="274317"/>
                    <a:pt x="537635" y="273365"/>
                    <a:pt x="538015" y="272794"/>
                  </a:cubicBezTo>
                  <a:cubicBezTo>
                    <a:pt x="538396" y="272318"/>
                    <a:pt x="539441" y="271461"/>
                    <a:pt x="540392" y="270890"/>
                  </a:cubicBezTo>
                  <a:cubicBezTo>
                    <a:pt x="541343" y="270319"/>
                    <a:pt x="542769" y="269272"/>
                    <a:pt x="543434" y="268510"/>
                  </a:cubicBezTo>
                  <a:cubicBezTo>
                    <a:pt x="544100" y="267749"/>
                    <a:pt x="545431" y="266702"/>
                    <a:pt x="546476" y="266321"/>
                  </a:cubicBezTo>
                  <a:cubicBezTo>
                    <a:pt x="547427" y="265845"/>
                    <a:pt x="548758" y="264988"/>
                    <a:pt x="549329" y="264322"/>
                  </a:cubicBezTo>
                  <a:cubicBezTo>
                    <a:pt x="549899" y="263656"/>
                    <a:pt x="551420" y="262609"/>
                    <a:pt x="552561" y="262037"/>
                  </a:cubicBezTo>
                  <a:cubicBezTo>
                    <a:pt x="553797" y="261466"/>
                    <a:pt x="555603" y="260133"/>
                    <a:pt x="556649" y="259086"/>
                  </a:cubicBezTo>
                  <a:cubicBezTo>
                    <a:pt x="557695" y="258039"/>
                    <a:pt x="558835" y="257278"/>
                    <a:pt x="559121" y="257278"/>
                  </a:cubicBezTo>
                  <a:cubicBezTo>
                    <a:pt x="559406" y="257278"/>
                    <a:pt x="560737" y="256326"/>
                    <a:pt x="561878" y="255279"/>
                  </a:cubicBezTo>
                  <a:cubicBezTo>
                    <a:pt x="563113" y="254137"/>
                    <a:pt x="564730" y="252994"/>
                    <a:pt x="565585" y="252613"/>
                  </a:cubicBezTo>
                  <a:cubicBezTo>
                    <a:pt x="566441" y="252233"/>
                    <a:pt x="567962" y="251185"/>
                    <a:pt x="568913" y="250234"/>
                  </a:cubicBezTo>
                  <a:cubicBezTo>
                    <a:pt x="569958" y="249282"/>
                    <a:pt x="571480" y="248235"/>
                    <a:pt x="572335" y="247759"/>
                  </a:cubicBezTo>
                  <a:cubicBezTo>
                    <a:pt x="573191" y="247283"/>
                    <a:pt x="574427" y="246331"/>
                    <a:pt x="575092" y="245664"/>
                  </a:cubicBezTo>
                  <a:cubicBezTo>
                    <a:pt x="575758" y="244998"/>
                    <a:pt x="577089" y="243951"/>
                    <a:pt x="578134" y="243380"/>
                  </a:cubicBezTo>
                  <a:cubicBezTo>
                    <a:pt x="579180" y="242809"/>
                    <a:pt x="580416" y="241952"/>
                    <a:pt x="580796" y="241381"/>
                  </a:cubicBezTo>
                  <a:cubicBezTo>
                    <a:pt x="581177" y="240810"/>
                    <a:pt x="582603" y="239763"/>
                    <a:pt x="584029" y="239001"/>
                  </a:cubicBezTo>
                  <a:cubicBezTo>
                    <a:pt x="585455" y="238239"/>
                    <a:pt x="587166" y="237002"/>
                    <a:pt x="587926" y="236241"/>
                  </a:cubicBezTo>
                  <a:cubicBezTo>
                    <a:pt x="588687" y="235479"/>
                    <a:pt x="590018" y="234527"/>
                    <a:pt x="591064" y="234051"/>
                  </a:cubicBezTo>
                  <a:cubicBezTo>
                    <a:pt x="592014" y="233575"/>
                    <a:pt x="593250" y="232623"/>
                    <a:pt x="593821" y="231957"/>
                  </a:cubicBezTo>
                  <a:cubicBezTo>
                    <a:pt x="594391" y="231195"/>
                    <a:pt x="595722" y="230243"/>
                    <a:pt x="597148" y="229672"/>
                  </a:cubicBezTo>
                  <a:cubicBezTo>
                    <a:pt x="598384" y="229101"/>
                    <a:pt x="600095" y="228054"/>
                    <a:pt x="600951" y="227293"/>
                  </a:cubicBezTo>
                  <a:cubicBezTo>
                    <a:pt x="601806" y="226531"/>
                    <a:pt x="603423" y="225484"/>
                    <a:pt x="604754" y="224913"/>
                  </a:cubicBezTo>
                  <a:cubicBezTo>
                    <a:pt x="605989" y="224342"/>
                    <a:pt x="607510" y="223390"/>
                    <a:pt x="608081" y="222819"/>
                  </a:cubicBezTo>
                  <a:cubicBezTo>
                    <a:pt x="608651" y="222152"/>
                    <a:pt x="610267" y="221200"/>
                    <a:pt x="611598" y="220534"/>
                  </a:cubicBezTo>
                  <a:cubicBezTo>
                    <a:pt x="612929" y="219868"/>
                    <a:pt x="614831" y="218725"/>
                    <a:pt x="615686" y="217869"/>
                  </a:cubicBezTo>
                  <a:cubicBezTo>
                    <a:pt x="616542" y="217107"/>
                    <a:pt x="618158" y="216250"/>
                    <a:pt x="619109" y="215965"/>
                  </a:cubicBezTo>
                  <a:cubicBezTo>
                    <a:pt x="621961" y="215203"/>
                    <a:pt x="624052" y="214251"/>
                    <a:pt x="624718" y="213204"/>
                  </a:cubicBezTo>
                  <a:cubicBezTo>
                    <a:pt x="625098" y="212633"/>
                    <a:pt x="626334" y="211872"/>
                    <a:pt x="627570" y="211491"/>
                  </a:cubicBezTo>
                  <a:cubicBezTo>
                    <a:pt x="628806" y="211015"/>
                    <a:pt x="630422" y="210158"/>
                    <a:pt x="631278" y="209206"/>
                  </a:cubicBezTo>
                  <a:cubicBezTo>
                    <a:pt x="632133" y="208349"/>
                    <a:pt x="634035" y="207112"/>
                    <a:pt x="635556" y="206446"/>
                  </a:cubicBezTo>
                  <a:cubicBezTo>
                    <a:pt x="637172" y="205779"/>
                    <a:pt x="638693" y="204732"/>
                    <a:pt x="639073" y="204161"/>
                  </a:cubicBezTo>
                  <a:cubicBezTo>
                    <a:pt x="639454" y="203590"/>
                    <a:pt x="640784" y="202638"/>
                    <a:pt x="641925" y="202067"/>
                  </a:cubicBezTo>
                  <a:cubicBezTo>
                    <a:pt x="643161" y="201496"/>
                    <a:pt x="644777" y="200353"/>
                    <a:pt x="645538" y="199592"/>
                  </a:cubicBezTo>
                  <a:cubicBezTo>
                    <a:pt x="646394" y="198735"/>
                    <a:pt x="647820" y="197879"/>
                    <a:pt x="649055" y="197403"/>
                  </a:cubicBezTo>
                  <a:cubicBezTo>
                    <a:pt x="650291" y="197022"/>
                    <a:pt x="652003" y="195975"/>
                    <a:pt x="653048" y="194928"/>
                  </a:cubicBezTo>
                  <a:cubicBezTo>
                    <a:pt x="654189" y="193881"/>
                    <a:pt x="655805" y="192929"/>
                    <a:pt x="657136" y="192453"/>
                  </a:cubicBezTo>
                  <a:cubicBezTo>
                    <a:pt x="658277" y="192072"/>
                    <a:pt x="660083" y="191120"/>
                    <a:pt x="660939" y="190358"/>
                  </a:cubicBezTo>
                  <a:cubicBezTo>
                    <a:pt x="661890" y="189597"/>
                    <a:pt x="663696" y="188455"/>
                    <a:pt x="665122" y="187883"/>
                  </a:cubicBezTo>
                  <a:cubicBezTo>
                    <a:pt x="666453" y="187312"/>
                    <a:pt x="668164" y="186265"/>
                    <a:pt x="668735" y="185599"/>
                  </a:cubicBezTo>
                  <a:cubicBezTo>
                    <a:pt x="669400" y="184933"/>
                    <a:pt x="671016" y="183981"/>
                    <a:pt x="672347" y="183505"/>
                  </a:cubicBezTo>
                  <a:cubicBezTo>
                    <a:pt x="673678" y="183029"/>
                    <a:pt x="675389" y="181982"/>
                    <a:pt x="676245" y="181220"/>
                  </a:cubicBezTo>
                  <a:cubicBezTo>
                    <a:pt x="677006" y="180459"/>
                    <a:pt x="678812" y="179411"/>
                    <a:pt x="680238" y="178745"/>
                  </a:cubicBezTo>
                  <a:cubicBezTo>
                    <a:pt x="681569" y="178174"/>
                    <a:pt x="683565" y="177032"/>
                    <a:pt x="684516" y="176270"/>
                  </a:cubicBezTo>
                  <a:cubicBezTo>
                    <a:pt x="685467" y="175509"/>
                    <a:pt x="687273" y="174461"/>
                    <a:pt x="688414" y="174081"/>
                  </a:cubicBezTo>
                  <a:cubicBezTo>
                    <a:pt x="689650" y="173605"/>
                    <a:pt x="691361" y="172653"/>
                    <a:pt x="692217" y="171796"/>
                  </a:cubicBezTo>
                  <a:cubicBezTo>
                    <a:pt x="693072" y="171035"/>
                    <a:pt x="694879" y="169987"/>
                    <a:pt x="696019" y="169607"/>
                  </a:cubicBezTo>
                  <a:cubicBezTo>
                    <a:pt x="697255" y="169226"/>
                    <a:pt x="698871" y="168179"/>
                    <a:pt x="699727" y="167417"/>
                  </a:cubicBezTo>
                  <a:cubicBezTo>
                    <a:pt x="700583" y="166561"/>
                    <a:pt x="702389" y="165513"/>
                    <a:pt x="703815" y="165038"/>
                  </a:cubicBezTo>
                  <a:cubicBezTo>
                    <a:pt x="705241" y="164562"/>
                    <a:pt x="707142" y="163515"/>
                    <a:pt x="707998" y="162658"/>
                  </a:cubicBezTo>
                  <a:cubicBezTo>
                    <a:pt x="708949" y="161896"/>
                    <a:pt x="710565" y="160944"/>
                    <a:pt x="711801" y="160564"/>
                  </a:cubicBezTo>
                  <a:cubicBezTo>
                    <a:pt x="712942" y="160183"/>
                    <a:pt x="714558" y="159517"/>
                    <a:pt x="715413" y="158945"/>
                  </a:cubicBezTo>
                  <a:cubicBezTo>
                    <a:pt x="718551" y="156661"/>
                    <a:pt x="719501" y="156185"/>
                    <a:pt x="721878" y="155519"/>
                  </a:cubicBezTo>
                  <a:cubicBezTo>
                    <a:pt x="723399" y="155043"/>
                    <a:pt x="725015" y="154281"/>
                    <a:pt x="726156" y="153234"/>
                  </a:cubicBezTo>
                  <a:cubicBezTo>
                    <a:pt x="727202" y="152282"/>
                    <a:pt x="728913" y="151425"/>
                    <a:pt x="730244" y="151045"/>
                  </a:cubicBezTo>
                  <a:cubicBezTo>
                    <a:pt x="731480" y="150664"/>
                    <a:pt x="733286" y="149807"/>
                    <a:pt x="734237" y="149045"/>
                  </a:cubicBezTo>
                  <a:cubicBezTo>
                    <a:pt x="735188" y="148284"/>
                    <a:pt x="736424" y="147427"/>
                    <a:pt x="737089" y="147237"/>
                  </a:cubicBezTo>
                  <a:cubicBezTo>
                    <a:pt x="737754" y="146951"/>
                    <a:pt x="739181" y="146475"/>
                    <a:pt x="740321" y="146095"/>
                  </a:cubicBezTo>
                  <a:cubicBezTo>
                    <a:pt x="741462" y="145714"/>
                    <a:pt x="743078" y="144762"/>
                    <a:pt x="744029" y="144000"/>
                  </a:cubicBezTo>
                  <a:cubicBezTo>
                    <a:pt x="744980" y="143239"/>
                    <a:pt x="746786" y="142287"/>
                    <a:pt x="748022" y="141906"/>
                  </a:cubicBezTo>
                  <a:cubicBezTo>
                    <a:pt x="749258" y="141525"/>
                    <a:pt x="750969" y="140764"/>
                    <a:pt x="751634" y="140097"/>
                  </a:cubicBezTo>
                  <a:cubicBezTo>
                    <a:pt x="753631" y="138384"/>
                    <a:pt x="755342" y="137718"/>
                    <a:pt x="757814" y="137337"/>
                  </a:cubicBezTo>
                  <a:cubicBezTo>
                    <a:pt x="761141" y="136956"/>
                    <a:pt x="762662" y="136385"/>
                    <a:pt x="764469" y="134862"/>
                  </a:cubicBezTo>
                  <a:cubicBezTo>
                    <a:pt x="765895" y="133720"/>
                    <a:pt x="769602" y="132197"/>
                    <a:pt x="771124" y="132197"/>
                  </a:cubicBezTo>
                  <a:cubicBezTo>
                    <a:pt x="771314" y="132197"/>
                    <a:pt x="772550" y="131435"/>
                    <a:pt x="773785" y="130578"/>
                  </a:cubicBezTo>
                  <a:cubicBezTo>
                    <a:pt x="775021" y="129627"/>
                    <a:pt x="776828" y="128675"/>
                    <a:pt x="777683" y="128484"/>
                  </a:cubicBezTo>
                  <a:cubicBezTo>
                    <a:pt x="781201" y="127627"/>
                    <a:pt x="782151" y="127151"/>
                    <a:pt x="783863" y="125819"/>
                  </a:cubicBezTo>
                  <a:cubicBezTo>
                    <a:pt x="784813" y="125057"/>
                    <a:pt x="786335" y="124201"/>
                    <a:pt x="787380" y="124010"/>
                  </a:cubicBezTo>
                  <a:cubicBezTo>
                    <a:pt x="790517" y="123249"/>
                    <a:pt x="792609" y="122297"/>
                    <a:pt x="794225" y="121155"/>
                  </a:cubicBezTo>
                  <a:cubicBezTo>
                    <a:pt x="795081" y="120488"/>
                    <a:pt x="797172" y="119536"/>
                    <a:pt x="798979" y="118965"/>
                  </a:cubicBezTo>
                  <a:cubicBezTo>
                    <a:pt x="800880" y="118394"/>
                    <a:pt x="802972" y="117347"/>
                    <a:pt x="804207" y="116490"/>
                  </a:cubicBezTo>
                  <a:cubicBezTo>
                    <a:pt x="805348" y="115633"/>
                    <a:pt x="807154" y="114777"/>
                    <a:pt x="808390" y="114491"/>
                  </a:cubicBezTo>
                  <a:cubicBezTo>
                    <a:pt x="811052" y="113825"/>
                    <a:pt x="811813" y="113539"/>
                    <a:pt x="813904" y="111921"/>
                  </a:cubicBezTo>
                  <a:cubicBezTo>
                    <a:pt x="814760" y="111255"/>
                    <a:pt x="816947" y="110207"/>
                    <a:pt x="818848" y="109732"/>
                  </a:cubicBezTo>
                  <a:cubicBezTo>
                    <a:pt x="820654" y="109160"/>
                    <a:pt x="823126" y="108113"/>
                    <a:pt x="824267" y="107352"/>
                  </a:cubicBezTo>
                  <a:cubicBezTo>
                    <a:pt x="825598" y="106495"/>
                    <a:pt x="827689" y="105638"/>
                    <a:pt x="829971" y="105067"/>
                  </a:cubicBezTo>
                  <a:cubicBezTo>
                    <a:pt x="832538" y="104401"/>
                    <a:pt x="834154" y="103830"/>
                    <a:pt x="835295" y="102878"/>
                  </a:cubicBezTo>
                  <a:cubicBezTo>
                    <a:pt x="836436" y="101926"/>
                    <a:pt x="838147" y="101260"/>
                    <a:pt x="840809" y="100593"/>
                  </a:cubicBezTo>
                  <a:cubicBezTo>
                    <a:pt x="842995" y="100022"/>
                    <a:pt x="845562" y="99070"/>
                    <a:pt x="846703" y="98309"/>
                  </a:cubicBezTo>
                  <a:cubicBezTo>
                    <a:pt x="847844" y="97642"/>
                    <a:pt x="850221" y="96595"/>
                    <a:pt x="852122" y="96119"/>
                  </a:cubicBezTo>
                  <a:cubicBezTo>
                    <a:pt x="854023" y="95548"/>
                    <a:pt x="856400" y="94596"/>
                    <a:pt x="857636" y="93739"/>
                  </a:cubicBezTo>
                  <a:cubicBezTo>
                    <a:pt x="859157" y="92788"/>
                    <a:pt x="861058" y="91931"/>
                    <a:pt x="863435" y="91360"/>
                  </a:cubicBezTo>
                  <a:cubicBezTo>
                    <a:pt x="865812" y="90789"/>
                    <a:pt x="867713" y="90027"/>
                    <a:pt x="869139" y="89075"/>
                  </a:cubicBezTo>
                  <a:cubicBezTo>
                    <a:pt x="870470" y="88123"/>
                    <a:pt x="872467" y="87362"/>
                    <a:pt x="874843" y="86791"/>
                  </a:cubicBezTo>
                  <a:cubicBezTo>
                    <a:pt x="877125" y="86219"/>
                    <a:pt x="879216" y="85458"/>
                    <a:pt x="880547" y="84506"/>
                  </a:cubicBezTo>
                  <a:cubicBezTo>
                    <a:pt x="883019" y="82888"/>
                    <a:pt x="883495" y="82697"/>
                    <a:pt x="887392" y="81936"/>
                  </a:cubicBezTo>
                  <a:cubicBezTo>
                    <a:pt x="889294" y="81555"/>
                    <a:pt x="891575" y="80793"/>
                    <a:pt x="893477" y="79746"/>
                  </a:cubicBezTo>
                  <a:cubicBezTo>
                    <a:pt x="895568" y="78604"/>
                    <a:pt x="897565" y="77938"/>
                    <a:pt x="900037" y="77462"/>
                  </a:cubicBezTo>
                  <a:cubicBezTo>
                    <a:pt x="902033" y="77081"/>
                    <a:pt x="904410" y="76415"/>
                    <a:pt x="905265" y="75939"/>
                  </a:cubicBezTo>
                  <a:cubicBezTo>
                    <a:pt x="906216" y="75463"/>
                    <a:pt x="907642" y="74701"/>
                    <a:pt x="908498" y="74320"/>
                  </a:cubicBezTo>
                  <a:cubicBezTo>
                    <a:pt x="909353" y="73845"/>
                    <a:pt x="911730" y="73178"/>
                    <a:pt x="913821" y="72797"/>
                  </a:cubicBezTo>
                  <a:cubicBezTo>
                    <a:pt x="915913" y="72417"/>
                    <a:pt x="918290" y="71655"/>
                    <a:pt x="919050" y="71179"/>
                  </a:cubicBezTo>
                  <a:cubicBezTo>
                    <a:pt x="921997" y="69371"/>
                    <a:pt x="922758" y="69085"/>
                    <a:pt x="927036" y="68228"/>
                  </a:cubicBezTo>
                  <a:cubicBezTo>
                    <a:pt x="929698" y="67752"/>
                    <a:pt x="931884" y="67086"/>
                    <a:pt x="932455" y="66515"/>
                  </a:cubicBezTo>
                  <a:cubicBezTo>
                    <a:pt x="934451" y="64992"/>
                    <a:pt x="935782" y="64421"/>
                    <a:pt x="939775" y="63659"/>
                  </a:cubicBezTo>
                  <a:cubicBezTo>
                    <a:pt x="941962" y="63183"/>
                    <a:pt x="944529" y="62422"/>
                    <a:pt x="945479" y="61946"/>
                  </a:cubicBezTo>
                  <a:cubicBezTo>
                    <a:pt x="946430" y="61375"/>
                    <a:pt x="947761" y="60708"/>
                    <a:pt x="948236" y="60423"/>
                  </a:cubicBezTo>
                  <a:cubicBezTo>
                    <a:pt x="949662" y="59661"/>
                    <a:pt x="953560" y="59090"/>
                    <a:pt x="957648" y="59090"/>
                  </a:cubicBezTo>
                  <a:cubicBezTo>
                    <a:pt x="961831" y="59090"/>
                    <a:pt x="965063" y="58328"/>
                    <a:pt x="968581" y="56615"/>
                  </a:cubicBezTo>
                  <a:cubicBezTo>
                    <a:pt x="970387" y="55758"/>
                    <a:pt x="972669" y="55092"/>
                    <a:pt x="976186" y="54521"/>
                  </a:cubicBezTo>
                  <a:cubicBezTo>
                    <a:pt x="979514" y="53950"/>
                    <a:pt x="982271" y="53283"/>
                    <a:pt x="983982" y="52427"/>
                  </a:cubicBezTo>
                  <a:cubicBezTo>
                    <a:pt x="987975" y="50618"/>
                    <a:pt x="988355" y="50523"/>
                    <a:pt x="992823" y="49761"/>
                  </a:cubicBezTo>
                  <a:cubicBezTo>
                    <a:pt x="995675" y="49285"/>
                    <a:pt x="998052" y="48619"/>
                    <a:pt x="1000524" y="47477"/>
                  </a:cubicBezTo>
                  <a:cubicBezTo>
                    <a:pt x="1002996" y="46334"/>
                    <a:pt x="1005373" y="45668"/>
                    <a:pt x="1008320" y="45192"/>
                  </a:cubicBezTo>
                  <a:cubicBezTo>
                    <a:pt x="1012978" y="44430"/>
                    <a:pt x="1015165" y="43859"/>
                    <a:pt x="1018872" y="42336"/>
                  </a:cubicBezTo>
                  <a:cubicBezTo>
                    <a:pt x="1020583" y="41670"/>
                    <a:pt x="1023245" y="41004"/>
                    <a:pt x="1026668" y="40623"/>
                  </a:cubicBezTo>
                  <a:cubicBezTo>
                    <a:pt x="1032182" y="39957"/>
                    <a:pt x="1033418" y="39671"/>
                    <a:pt x="1037220" y="38053"/>
                  </a:cubicBezTo>
                  <a:cubicBezTo>
                    <a:pt x="1038551" y="37481"/>
                    <a:pt x="1041403" y="36815"/>
                    <a:pt x="1043495" y="36434"/>
                  </a:cubicBezTo>
                  <a:cubicBezTo>
                    <a:pt x="1052527" y="34911"/>
                    <a:pt x="1054523" y="34435"/>
                    <a:pt x="1057090" y="33293"/>
                  </a:cubicBezTo>
                  <a:cubicBezTo>
                    <a:pt x="1059086" y="32341"/>
                    <a:pt x="1061083" y="31865"/>
                    <a:pt x="1064790" y="31484"/>
                  </a:cubicBezTo>
                  <a:cubicBezTo>
                    <a:pt x="1070209" y="30818"/>
                    <a:pt x="1072111" y="30342"/>
                    <a:pt x="1076199" y="28629"/>
                  </a:cubicBezTo>
                  <a:cubicBezTo>
                    <a:pt x="1078100" y="27867"/>
                    <a:pt x="1080096" y="27486"/>
                    <a:pt x="1083994" y="27106"/>
                  </a:cubicBezTo>
                  <a:cubicBezTo>
                    <a:pt x="1090649" y="26535"/>
                    <a:pt x="1095022" y="25773"/>
                    <a:pt x="1099776" y="24440"/>
                  </a:cubicBezTo>
                  <a:cubicBezTo>
                    <a:pt x="1104054" y="23298"/>
                    <a:pt x="1109282" y="22346"/>
                    <a:pt x="1113656" y="21965"/>
                  </a:cubicBezTo>
                  <a:cubicBezTo>
                    <a:pt x="1120025" y="21394"/>
                    <a:pt x="1123448" y="20728"/>
                    <a:pt x="1126110" y="19681"/>
                  </a:cubicBezTo>
                  <a:cubicBezTo>
                    <a:pt x="1128962" y="18443"/>
                    <a:pt x="1129342" y="18443"/>
                    <a:pt x="1143222" y="17015"/>
                  </a:cubicBezTo>
                  <a:cubicBezTo>
                    <a:pt x="1146739" y="16635"/>
                    <a:pt x="1151113" y="15968"/>
                    <a:pt x="1152919" y="15492"/>
                  </a:cubicBezTo>
                  <a:cubicBezTo>
                    <a:pt x="1157862" y="14160"/>
                    <a:pt x="1162901" y="13493"/>
                    <a:pt x="1172408" y="12922"/>
                  </a:cubicBezTo>
                  <a:cubicBezTo>
                    <a:pt x="1177827" y="12541"/>
                    <a:pt x="1181725" y="12065"/>
                    <a:pt x="1182866" y="11685"/>
                  </a:cubicBezTo>
                  <a:cubicBezTo>
                    <a:pt x="1183911" y="11304"/>
                    <a:pt x="1185718" y="11018"/>
                    <a:pt x="1186953" y="11018"/>
                  </a:cubicBezTo>
                  <a:cubicBezTo>
                    <a:pt x="1188284" y="11018"/>
                    <a:pt x="1189806" y="10733"/>
                    <a:pt x="1190566" y="10352"/>
                  </a:cubicBezTo>
                  <a:cubicBezTo>
                    <a:pt x="1191327" y="9971"/>
                    <a:pt x="1193418" y="9495"/>
                    <a:pt x="1195319" y="9305"/>
                  </a:cubicBezTo>
                  <a:cubicBezTo>
                    <a:pt x="1197126" y="9115"/>
                    <a:pt x="1201024" y="8829"/>
                    <a:pt x="1203971" y="8543"/>
                  </a:cubicBezTo>
                  <a:cubicBezTo>
                    <a:pt x="1206823" y="8258"/>
                    <a:pt x="1212242" y="7877"/>
                    <a:pt x="1215949" y="7687"/>
                  </a:cubicBezTo>
                  <a:cubicBezTo>
                    <a:pt x="1219657" y="7496"/>
                    <a:pt x="1223555" y="7116"/>
                    <a:pt x="1224601" y="6830"/>
                  </a:cubicBezTo>
                  <a:cubicBezTo>
                    <a:pt x="1225741" y="6544"/>
                    <a:pt x="1228023" y="6449"/>
                    <a:pt x="1230495" y="6640"/>
                  </a:cubicBezTo>
                  <a:cubicBezTo>
                    <a:pt x="1234107" y="6830"/>
                    <a:pt x="1234678" y="6830"/>
                    <a:pt x="1236199" y="5973"/>
                  </a:cubicBezTo>
                  <a:cubicBezTo>
                    <a:pt x="1237625" y="5212"/>
                    <a:pt x="1238766" y="5021"/>
                    <a:pt x="1243995" y="4736"/>
                  </a:cubicBezTo>
                  <a:cubicBezTo>
                    <a:pt x="1247322" y="4545"/>
                    <a:pt x="1253882" y="4260"/>
                    <a:pt x="1258540" y="3974"/>
                  </a:cubicBezTo>
                  <a:cubicBezTo>
                    <a:pt x="1263198" y="3689"/>
                    <a:pt x="1272420" y="3308"/>
                    <a:pt x="1279170" y="3118"/>
                  </a:cubicBezTo>
                  <a:cubicBezTo>
                    <a:pt x="1285920" y="2927"/>
                    <a:pt x="1292099" y="2546"/>
                    <a:pt x="1293050" y="2261"/>
                  </a:cubicBezTo>
                  <a:cubicBezTo>
                    <a:pt x="1294096" y="1975"/>
                    <a:pt x="1301891" y="1785"/>
                    <a:pt x="1314536" y="1785"/>
                  </a:cubicBezTo>
                  <a:cubicBezTo>
                    <a:pt x="1333169" y="1785"/>
                    <a:pt x="1334500" y="1785"/>
                    <a:pt x="1336972" y="928"/>
                  </a:cubicBezTo>
                  <a:cubicBezTo>
                    <a:pt x="1340869" y="-309"/>
                    <a:pt x="1358362" y="-309"/>
                    <a:pt x="1363020" y="928"/>
                  </a:cubicBezTo>
                  <a:cubicBezTo>
                    <a:pt x="1365873" y="1690"/>
                    <a:pt x="1367584" y="1785"/>
                    <a:pt x="1385932" y="1785"/>
                  </a:cubicBezTo>
                  <a:cubicBezTo>
                    <a:pt x="1396865" y="1785"/>
                    <a:pt x="1406752" y="1975"/>
                    <a:pt x="1408083" y="2166"/>
                  </a:cubicBezTo>
                  <a:cubicBezTo>
                    <a:pt x="1409319" y="2356"/>
                    <a:pt x="1414262" y="2737"/>
                    <a:pt x="1419016" y="2927"/>
                  </a:cubicBezTo>
                  <a:cubicBezTo>
                    <a:pt x="1423769" y="3118"/>
                    <a:pt x="1432230" y="3498"/>
                    <a:pt x="1437744" y="3784"/>
                  </a:cubicBezTo>
                  <a:cubicBezTo>
                    <a:pt x="1443258" y="4069"/>
                    <a:pt x="1450959" y="4355"/>
                    <a:pt x="1454762" y="4545"/>
                  </a:cubicBezTo>
                  <a:cubicBezTo>
                    <a:pt x="1458755" y="4736"/>
                    <a:pt x="1462272" y="5021"/>
                    <a:pt x="1462937" y="5402"/>
                  </a:cubicBezTo>
                  <a:cubicBezTo>
                    <a:pt x="1465029" y="6259"/>
                    <a:pt x="1473585" y="7211"/>
                    <a:pt x="1490317" y="8353"/>
                  </a:cubicBezTo>
                  <a:cubicBezTo>
                    <a:pt x="1500775" y="9019"/>
                    <a:pt x="1505528" y="9591"/>
                    <a:pt x="1507430" y="10257"/>
                  </a:cubicBezTo>
                  <a:cubicBezTo>
                    <a:pt x="1508475" y="10638"/>
                    <a:pt x="1510662" y="11018"/>
                    <a:pt x="1512278" y="11018"/>
                  </a:cubicBezTo>
                  <a:cubicBezTo>
                    <a:pt x="1513894" y="11018"/>
                    <a:pt x="1516366" y="11399"/>
                    <a:pt x="1517697" y="11780"/>
                  </a:cubicBezTo>
                  <a:cubicBezTo>
                    <a:pt x="1519123" y="12161"/>
                    <a:pt x="1521310" y="12446"/>
                    <a:pt x="1522546" y="12446"/>
                  </a:cubicBezTo>
                  <a:cubicBezTo>
                    <a:pt x="1528155" y="12446"/>
                    <a:pt x="1538327" y="13779"/>
                    <a:pt x="1540609" y="14731"/>
                  </a:cubicBezTo>
                  <a:cubicBezTo>
                    <a:pt x="1543080" y="15778"/>
                    <a:pt x="1553918" y="17396"/>
                    <a:pt x="1558672" y="17396"/>
                  </a:cubicBezTo>
                  <a:cubicBezTo>
                    <a:pt x="1561333" y="17396"/>
                    <a:pt x="1567418" y="18443"/>
                    <a:pt x="1574928" y="20252"/>
                  </a:cubicBezTo>
                  <a:cubicBezTo>
                    <a:pt x="1577685" y="20918"/>
                    <a:pt x="1582249" y="21680"/>
                    <a:pt x="1585006" y="21870"/>
                  </a:cubicBezTo>
                  <a:cubicBezTo>
                    <a:pt x="1591565" y="22441"/>
                    <a:pt x="1594132" y="22917"/>
                    <a:pt x="1596509" y="24155"/>
                  </a:cubicBezTo>
                  <a:cubicBezTo>
                    <a:pt x="1598600" y="25202"/>
                    <a:pt x="1605160" y="26344"/>
                    <a:pt x="1608963" y="26439"/>
                  </a:cubicBezTo>
                  <a:cubicBezTo>
                    <a:pt x="1611720" y="26439"/>
                    <a:pt x="1616188" y="27391"/>
                    <a:pt x="1619420" y="28724"/>
                  </a:cubicBezTo>
                  <a:cubicBezTo>
                    <a:pt x="1622082" y="29771"/>
                    <a:pt x="1627216" y="30723"/>
                    <a:pt x="1632920" y="31199"/>
                  </a:cubicBezTo>
                  <a:cubicBezTo>
                    <a:pt x="1634536" y="31389"/>
                    <a:pt x="1637198" y="31960"/>
                    <a:pt x="1638814" y="32532"/>
                  </a:cubicBezTo>
                  <a:cubicBezTo>
                    <a:pt x="1645184" y="34816"/>
                    <a:pt x="1646705" y="35197"/>
                    <a:pt x="1651649" y="35768"/>
                  </a:cubicBezTo>
                  <a:cubicBezTo>
                    <a:pt x="1655546" y="36244"/>
                    <a:pt x="1657733" y="36815"/>
                    <a:pt x="1660870" y="38053"/>
                  </a:cubicBezTo>
                  <a:cubicBezTo>
                    <a:pt x="1663817" y="39195"/>
                    <a:pt x="1666004" y="39766"/>
                    <a:pt x="1668951" y="40147"/>
                  </a:cubicBezTo>
                  <a:cubicBezTo>
                    <a:pt x="1674275" y="40718"/>
                    <a:pt x="1676557" y="41289"/>
                    <a:pt x="1679599" y="42622"/>
                  </a:cubicBezTo>
                  <a:cubicBezTo>
                    <a:pt x="1681120" y="43288"/>
                    <a:pt x="1684352" y="44145"/>
                    <a:pt x="1687299" y="44621"/>
                  </a:cubicBezTo>
                  <a:cubicBezTo>
                    <a:pt x="1693289" y="45668"/>
                    <a:pt x="1693004" y="45573"/>
                    <a:pt x="1696806" y="47381"/>
                  </a:cubicBezTo>
                  <a:cubicBezTo>
                    <a:pt x="1698898" y="48333"/>
                    <a:pt x="1701084" y="48904"/>
                    <a:pt x="1704412" y="49380"/>
                  </a:cubicBezTo>
                  <a:cubicBezTo>
                    <a:pt x="1707549" y="49856"/>
                    <a:pt x="1709831" y="50427"/>
                    <a:pt x="1711542" y="51284"/>
                  </a:cubicBezTo>
                  <a:cubicBezTo>
                    <a:pt x="1715345" y="53093"/>
                    <a:pt x="1716105" y="53283"/>
                    <a:pt x="1720573" y="54045"/>
                  </a:cubicBezTo>
                  <a:cubicBezTo>
                    <a:pt x="1723330" y="54521"/>
                    <a:pt x="1725802" y="55187"/>
                    <a:pt x="1728179" y="56234"/>
                  </a:cubicBezTo>
                  <a:cubicBezTo>
                    <a:pt x="1733122" y="58424"/>
                    <a:pt x="1732552" y="58328"/>
                    <a:pt x="1739492" y="58709"/>
                  </a:cubicBezTo>
                  <a:cubicBezTo>
                    <a:pt x="1745576" y="59090"/>
                    <a:pt x="1745766" y="59185"/>
                    <a:pt x="1748999" y="60803"/>
                  </a:cubicBezTo>
                  <a:cubicBezTo>
                    <a:pt x="1751280" y="61946"/>
                    <a:pt x="1753657" y="62802"/>
                    <a:pt x="1756319" y="63278"/>
                  </a:cubicBezTo>
                  <a:cubicBezTo>
                    <a:pt x="1758601" y="63754"/>
                    <a:pt x="1761548" y="64706"/>
                    <a:pt x="1763259" y="65468"/>
                  </a:cubicBezTo>
                  <a:cubicBezTo>
                    <a:pt x="1764970" y="66324"/>
                    <a:pt x="1768108" y="67276"/>
                    <a:pt x="1770484" y="67752"/>
                  </a:cubicBezTo>
                  <a:cubicBezTo>
                    <a:pt x="1773146" y="68323"/>
                    <a:pt x="1775618" y="69085"/>
                    <a:pt x="1777234" y="69942"/>
                  </a:cubicBezTo>
                  <a:cubicBezTo>
                    <a:pt x="1778660" y="70703"/>
                    <a:pt x="1781227" y="71655"/>
                    <a:pt x="1782938" y="72036"/>
                  </a:cubicBezTo>
                  <a:cubicBezTo>
                    <a:pt x="1788072" y="73178"/>
                    <a:pt x="1790449" y="73845"/>
                    <a:pt x="1790734" y="74320"/>
                  </a:cubicBezTo>
                  <a:cubicBezTo>
                    <a:pt x="1791304" y="75177"/>
                    <a:pt x="1794442" y="76415"/>
                    <a:pt x="1797579" y="77081"/>
                  </a:cubicBezTo>
                  <a:cubicBezTo>
                    <a:pt x="1800906" y="77747"/>
                    <a:pt x="1802142" y="78223"/>
                    <a:pt x="1804044" y="79746"/>
                  </a:cubicBezTo>
                  <a:cubicBezTo>
                    <a:pt x="1804614" y="80222"/>
                    <a:pt x="1806991" y="81079"/>
                    <a:pt x="1809272" y="81555"/>
                  </a:cubicBezTo>
                  <a:cubicBezTo>
                    <a:pt x="1811554" y="82126"/>
                    <a:pt x="1814026" y="82983"/>
                    <a:pt x="1814691" y="83364"/>
                  </a:cubicBezTo>
                  <a:cubicBezTo>
                    <a:pt x="1817353" y="84982"/>
                    <a:pt x="1819064" y="85648"/>
                    <a:pt x="1824673" y="86886"/>
                  </a:cubicBezTo>
                  <a:cubicBezTo>
                    <a:pt x="1825244" y="86981"/>
                    <a:pt x="1826765" y="87742"/>
                    <a:pt x="1828001" y="88599"/>
                  </a:cubicBezTo>
                  <a:cubicBezTo>
                    <a:pt x="1829522" y="89551"/>
                    <a:pt x="1831518" y="90313"/>
                    <a:pt x="1834180" y="90884"/>
                  </a:cubicBezTo>
                  <a:cubicBezTo>
                    <a:pt x="1836937" y="91455"/>
                    <a:pt x="1838649" y="92121"/>
                    <a:pt x="1839884" y="93073"/>
                  </a:cubicBezTo>
                  <a:cubicBezTo>
                    <a:pt x="1840930" y="93835"/>
                    <a:pt x="1843307" y="94787"/>
                    <a:pt x="1845493" y="95453"/>
                  </a:cubicBezTo>
                  <a:cubicBezTo>
                    <a:pt x="1847965" y="96119"/>
                    <a:pt x="1849867" y="96976"/>
                    <a:pt x="1851007" y="97833"/>
                  </a:cubicBezTo>
                  <a:cubicBezTo>
                    <a:pt x="1852148" y="98785"/>
                    <a:pt x="1853860" y="99451"/>
                    <a:pt x="1856616" y="100212"/>
                  </a:cubicBezTo>
                  <a:cubicBezTo>
                    <a:pt x="1859088" y="100879"/>
                    <a:pt x="1860990" y="101640"/>
                    <a:pt x="1861655" y="102211"/>
                  </a:cubicBezTo>
                  <a:cubicBezTo>
                    <a:pt x="1863176" y="103639"/>
                    <a:pt x="1864127" y="104020"/>
                    <a:pt x="1867454" y="104782"/>
                  </a:cubicBezTo>
                  <a:cubicBezTo>
                    <a:pt x="1869451" y="105258"/>
                    <a:pt x="1870877" y="105829"/>
                    <a:pt x="1872208" y="106876"/>
                  </a:cubicBezTo>
                  <a:cubicBezTo>
                    <a:pt x="1873253" y="107637"/>
                    <a:pt x="1874870" y="108494"/>
                    <a:pt x="1875820" y="108780"/>
                  </a:cubicBezTo>
                  <a:cubicBezTo>
                    <a:pt x="1880098" y="109922"/>
                    <a:pt x="1881429" y="110493"/>
                    <a:pt x="1883331" y="111826"/>
                  </a:cubicBezTo>
                  <a:cubicBezTo>
                    <a:pt x="1884567" y="112683"/>
                    <a:pt x="1886468" y="113539"/>
                    <a:pt x="1888369" y="113920"/>
                  </a:cubicBezTo>
                  <a:cubicBezTo>
                    <a:pt x="1891887" y="114777"/>
                    <a:pt x="1892648" y="115062"/>
                    <a:pt x="1894454" y="116681"/>
                  </a:cubicBezTo>
                  <a:cubicBezTo>
                    <a:pt x="1895214" y="117347"/>
                    <a:pt x="1897116" y="118204"/>
                    <a:pt x="1898827" y="118679"/>
                  </a:cubicBezTo>
                  <a:cubicBezTo>
                    <a:pt x="1900633" y="119155"/>
                    <a:pt x="1902630" y="120107"/>
                    <a:pt x="1903771" y="120964"/>
                  </a:cubicBezTo>
                  <a:cubicBezTo>
                    <a:pt x="1905387" y="122202"/>
                    <a:pt x="1908904" y="123629"/>
                    <a:pt x="1910330" y="123629"/>
                  </a:cubicBezTo>
                  <a:cubicBezTo>
                    <a:pt x="1910615" y="123629"/>
                    <a:pt x="1911756" y="124391"/>
                    <a:pt x="1912802" y="125248"/>
                  </a:cubicBezTo>
                  <a:cubicBezTo>
                    <a:pt x="1914133" y="126295"/>
                    <a:pt x="1915749" y="127151"/>
                    <a:pt x="1917936" y="127723"/>
                  </a:cubicBezTo>
                  <a:cubicBezTo>
                    <a:pt x="1919742" y="128294"/>
                    <a:pt x="1921643" y="129055"/>
                    <a:pt x="1922404" y="129817"/>
                  </a:cubicBezTo>
                  <a:cubicBezTo>
                    <a:pt x="1924210" y="131340"/>
                    <a:pt x="1925161" y="131816"/>
                    <a:pt x="1927728" y="132387"/>
                  </a:cubicBezTo>
                  <a:cubicBezTo>
                    <a:pt x="1929059" y="132673"/>
                    <a:pt x="1930675" y="133434"/>
                    <a:pt x="1931816" y="134291"/>
                  </a:cubicBezTo>
                  <a:cubicBezTo>
                    <a:pt x="1934383" y="136290"/>
                    <a:pt x="1935809" y="136766"/>
                    <a:pt x="1939516" y="137147"/>
                  </a:cubicBezTo>
                  <a:cubicBezTo>
                    <a:pt x="1943034" y="137527"/>
                    <a:pt x="1943699" y="137718"/>
                    <a:pt x="1945886" y="139622"/>
                  </a:cubicBezTo>
                  <a:cubicBezTo>
                    <a:pt x="1946742" y="140383"/>
                    <a:pt x="1948453" y="141240"/>
                    <a:pt x="1949879" y="141716"/>
                  </a:cubicBezTo>
                  <a:cubicBezTo>
                    <a:pt x="1951495" y="142192"/>
                    <a:pt x="1952921" y="142953"/>
                    <a:pt x="1954062" y="144000"/>
                  </a:cubicBezTo>
                  <a:cubicBezTo>
                    <a:pt x="1955203" y="145047"/>
                    <a:pt x="1956724" y="145904"/>
                    <a:pt x="1958720" y="146475"/>
                  </a:cubicBezTo>
                  <a:cubicBezTo>
                    <a:pt x="1960526" y="147047"/>
                    <a:pt x="1962143" y="147903"/>
                    <a:pt x="1963093" y="148760"/>
                  </a:cubicBezTo>
                  <a:cubicBezTo>
                    <a:pt x="1963949" y="149521"/>
                    <a:pt x="1965660" y="150473"/>
                    <a:pt x="1967181" y="150949"/>
                  </a:cubicBezTo>
                  <a:cubicBezTo>
                    <a:pt x="1968607" y="151425"/>
                    <a:pt x="1970604" y="152472"/>
                    <a:pt x="1971554" y="153234"/>
                  </a:cubicBezTo>
                  <a:cubicBezTo>
                    <a:pt x="1972505" y="153995"/>
                    <a:pt x="1974502" y="155043"/>
                    <a:pt x="1975928" y="155519"/>
                  </a:cubicBezTo>
                  <a:cubicBezTo>
                    <a:pt x="1977354" y="155994"/>
                    <a:pt x="1979255" y="156946"/>
                    <a:pt x="1980206" y="157708"/>
                  </a:cubicBezTo>
                  <a:cubicBezTo>
                    <a:pt x="1981061" y="158469"/>
                    <a:pt x="1982582" y="159326"/>
                    <a:pt x="1983533" y="159612"/>
                  </a:cubicBezTo>
                  <a:cubicBezTo>
                    <a:pt x="1986005" y="160373"/>
                    <a:pt x="1987526" y="161230"/>
                    <a:pt x="1989237" y="162658"/>
                  </a:cubicBezTo>
                  <a:cubicBezTo>
                    <a:pt x="1990093" y="163419"/>
                    <a:pt x="1991614" y="164181"/>
                    <a:pt x="1992660" y="164466"/>
                  </a:cubicBezTo>
                  <a:cubicBezTo>
                    <a:pt x="1993705" y="164752"/>
                    <a:pt x="1995607" y="165799"/>
                    <a:pt x="1996843" y="166751"/>
                  </a:cubicBezTo>
                  <a:cubicBezTo>
                    <a:pt x="1998079" y="167703"/>
                    <a:pt x="1999885" y="168750"/>
                    <a:pt x="2000931" y="169036"/>
                  </a:cubicBezTo>
                  <a:cubicBezTo>
                    <a:pt x="2002071" y="169321"/>
                    <a:pt x="2003688" y="170273"/>
                    <a:pt x="2004828" y="171320"/>
                  </a:cubicBezTo>
                  <a:cubicBezTo>
                    <a:pt x="2005969" y="172367"/>
                    <a:pt x="2007776" y="173319"/>
                    <a:pt x="2009107" y="173795"/>
                  </a:cubicBezTo>
                  <a:cubicBezTo>
                    <a:pt x="2010437" y="174176"/>
                    <a:pt x="2012054" y="175128"/>
                    <a:pt x="2013004" y="176080"/>
                  </a:cubicBezTo>
                  <a:cubicBezTo>
                    <a:pt x="2013955" y="176937"/>
                    <a:pt x="2015666" y="177984"/>
                    <a:pt x="2016902" y="178459"/>
                  </a:cubicBezTo>
                  <a:cubicBezTo>
                    <a:pt x="2018138" y="178935"/>
                    <a:pt x="2019849" y="179887"/>
                    <a:pt x="2020705" y="180744"/>
                  </a:cubicBezTo>
                  <a:cubicBezTo>
                    <a:pt x="2021560" y="181506"/>
                    <a:pt x="2023272" y="182457"/>
                    <a:pt x="2024508" y="182933"/>
                  </a:cubicBezTo>
                  <a:cubicBezTo>
                    <a:pt x="2025744" y="183314"/>
                    <a:pt x="2027550" y="184361"/>
                    <a:pt x="2028595" y="185218"/>
                  </a:cubicBezTo>
                  <a:cubicBezTo>
                    <a:pt x="2029641" y="186075"/>
                    <a:pt x="2031638" y="187217"/>
                    <a:pt x="2033064" y="187693"/>
                  </a:cubicBezTo>
                  <a:cubicBezTo>
                    <a:pt x="2034585" y="188264"/>
                    <a:pt x="2035916" y="189026"/>
                    <a:pt x="2036296" y="189597"/>
                  </a:cubicBezTo>
                  <a:cubicBezTo>
                    <a:pt x="2036676" y="190168"/>
                    <a:pt x="2038388" y="191310"/>
                    <a:pt x="2040194" y="192167"/>
                  </a:cubicBezTo>
                  <a:cubicBezTo>
                    <a:pt x="2041905" y="193024"/>
                    <a:pt x="2043806" y="194166"/>
                    <a:pt x="2044187" y="194642"/>
                  </a:cubicBezTo>
                  <a:cubicBezTo>
                    <a:pt x="2044662" y="195118"/>
                    <a:pt x="2046183" y="196070"/>
                    <a:pt x="2047514" y="196736"/>
                  </a:cubicBezTo>
                  <a:cubicBezTo>
                    <a:pt x="2048940" y="197403"/>
                    <a:pt x="2050556" y="198355"/>
                    <a:pt x="2051127" y="199021"/>
                  </a:cubicBezTo>
                  <a:cubicBezTo>
                    <a:pt x="2051697" y="199687"/>
                    <a:pt x="2053504" y="200734"/>
                    <a:pt x="2055120" y="201496"/>
                  </a:cubicBezTo>
                  <a:cubicBezTo>
                    <a:pt x="2056736" y="202257"/>
                    <a:pt x="2058542" y="203304"/>
                    <a:pt x="2059113" y="203971"/>
                  </a:cubicBezTo>
                  <a:cubicBezTo>
                    <a:pt x="2059683" y="204637"/>
                    <a:pt x="2061014" y="205494"/>
                    <a:pt x="2062060" y="205875"/>
                  </a:cubicBezTo>
                  <a:cubicBezTo>
                    <a:pt x="2063105" y="206351"/>
                    <a:pt x="2064722" y="207398"/>
                    <a:pt x="2065672" y="208254"/>
                  </a:cubicBezTo>
                  <a:cubicBezTo>
                    <a:pt x="2066623" y="209111"/>
                    <a:pt x="2068429" y="210158"/>
                    <a:pt x="2069570" y="210539"/>
                  </a:cubicBezTo>
                  <a:cubicBezTo>
                    <a:pt x="2070996" y="211015"/>
                    <a:pt x="2072137" y="211681"/>
                    <a:pt x="2072897" y="212633"/>
                  </a:cubicBezTo>
                  <a:cubicBezTo>
                    <a:pt x="2074228" y="214251"/>
                    <a:pt x="2075179" y="214632"/>
                    <a:pt x="2078697" y="215299"/>
                  </a:cubicBezTo>
                  <a:cubicBezTo>
                    <a:pt x="2080883" y="215679"/>
                    <a:pt x="2081454" y="215965"/>
                    <a:pt x="2082690" y="217393"/>
                  </a:cubicBezTo>
                  <a:cubicBezTo>
                    <a:pt x="2083450" y="218249"/>
                    <a:pt x="2084781" y="219297"/>
                    <a:pt x="2085637" y="219773"/>
                  </a:cubicBezTo>
                  <a:cubicBezTo>
                    <a:pt x="2086492" y="220153"/>
                    <a:pt x="2088013" y="221295"/>
                    <a:pt x="2089059" y="222247"/>
                  </a:cubicBezTo>
                  <a:cubicBezTo>
                    <a:pt x="2090105" y="223199"/>
                    <a:pt x="2091816" y="224246"/>
                    <a:pt x="2092672" y="224532"/>
                  </a:cubicBezTo>
                  <a:cubicBezTo>
                    <a:pt x="2093622" y="224818"/>
                    <a:pt x="2095143" y="225865"/>
                    <a:pt x="2095999" y="226721"/>
                  </a:cubicBezTo>
                  <a:cubicBezTo>
                    <a:pt x="2096855" y="227578"/>
                    <a:pt x="2098186" y="228625"/>
                    <a:pt x="2098946" y="228911"/>
                  </a:cubicBezTo>
                  <a:cubicBezTo>
                    <a:pt x="2099707" y="229196"/>
                    <a:pt x="2101133" y="230243"/>
                    <a:pt x="2102084" y="231100"/>
                  </a:cubicBezTo>
                  <a:cubicBezTo>
                    <a:pt x="2103034" y="231957"/>
                    <a:pt x="2105031" y="233290"/>
                    <a:pt x="2106457" y="233956"/>
                  </a:cubicBezTo>
                  <a:cubicBezTo>
                    <a:pt x="2107883" y="234622"/>
                    <a:pt x="2109214" y="235574"/>
                    <a:pt x="2109499" y="236050"/>
                  </a:cubicBezTo>
                  <a:cubicBezTo>
                    <a:pt x="2109784" y="236526"/>
                    <a:pt x="2110925" y="237383"/>
                    <a:pt x="2112066" y="237954"/>
                  </a:cubicBezTo>
                  <a:cubicBezTo>
                    <a:pt x="2113207" y="238525"/>
                    <a:pt x="2114633" y="239572"/>
                    <a:pt x="2115298" y="240239"/>
                  </a:cubicBezTo>
                  <a:cubicBezTo>
                    <a:pt x="2115964" y="241000"/>
                    <a:pt x="2117865" y="242238"/>
                    <a:pt x="2119386" y="242999"/>
                  </a:cubicBezTo>
                  <a:cubicBezTo>
                    <a:pt x="2120907" y="243761"/>
                    <a:pt x="2122523" y="244903"/>
                    <a:pt x="2122904" y="245379"/>
                  </a:cubicBezTo>
                  <a:cubicBezTo>
                    <a:pt x="2123284" y="245950"/>
                    <a:pt x="2124520" y="246807"/>
                    <a:pt x="2125661" y="247283"/>
                  </a:cubicBezTo>
                  <a:cubicBezTo>
                    <a:pt x="2126801" y="247759"/>
                    <a:pt x="2128227" y="248806"/>
                    <a:pt x="2128798" y="249567"/>
                  </a:cubicBezTo>
                  <a:cubicBezTo>
                    <a:pt x="2129368" y="250329"/>
                    <a:pt x="2130604" y="251281"/>
                    <a:pt x="2131555" y="251757"/>
                  </a:cubicBezTo>
                  <a:cubicBezTo>
                    <a:pt x="2132506" y="252233"/>
                    <a:pt x="2134027" y="253280"/>
                    <a:pt x="2134977" y="254137"/>
                  </a:cubicBezTo>
                  <a:cubicBezTo>
                    <a:pt x="2135928" y="254993"/>
                    <a:pt x="2137544" y="256135"/>
                    <a:pt x="2138495" y="256611"/>
                  </a:cubicBezTo>
                  <a:cubicBezTo>
                    <a:pt x="2139446" y="257087"/>
                    <a:pt x="2140776" y="258135"/>
                    <a:pt x="2141442" y="258896"/>
                  </a:cubicBezTo>
                  <a:cubicBezTo>
                    <a:pt x="2142107" y="259657"/>
                    <a:pt x="2143438" y="260705"/>
                    <a:pt x="2144389" y="261181"/>
                  </a:cubicBezTo>
                  <a:cubicBezTo>
                    <a:pt x="2145340" y="261657"/>
                    <a:pt x="2146671" y="262704"/>
                    <a:pt x="2147241" y="263465"/>
                  </a:cubicBezTo>
                  <a:cubicBezTo>
                    <a:pt x="2147907" y="264322"/>
                    <a:pt x="2149048" y="265179"/>
                    <a:pt x="2149808" y="265559"/>
                  </a:cubicBezTo>
                  <a:cubicBezTo>
                    <a:pt x="2150569" y="265845"/>
                    <a:pt x="2152185" y="267082"/>
                    <a:pt x="2153421" y="268129"/>
                  </a:cubicBezTo>
                  <a:cubicBezTo>
                    <a:pt x="2154657" y="269272"/>
                    <a:pt x="2156463" y="270509"/>
                    <a:pt x="2157413" y="270890"/>
                  </a:cubicBezTo>
                  <a:cubicBezTo>
                    <a:pt x="2158364" y="271271"/>
                    <a:pt x="2159505" y="272223"/>
                    <a:pt x="2159980" y="272889"/>
                  </a:cubicBezTo>
                  <a:cubicBezTo>
                    <a:pt x="2160456" y="273555"/>
                    <a:pt x="2161501" y="274412"/>
                    <a:pt x="2162262" y="274793"/>
                  </a:cubicBezTo>
                  <a:cubicBezTo>
                    <a:pt x="2163118" y="275174"/>
                    <a:pt x="2164544" y="276221"/>
                    <a:pt x="2165494" y="277173"/>
                  </a:cubicBezTo>
                  <a:cubicBezTo>
                    <a:pt x="2166445" y="278125"/>
                    <a:pt x="2167776" y="279267"/>
                    <a:pt x="2168536" y="279838"/>
                  </a:cubicBezTo>
                  <a:cubicBezTo>
                    <a:pt x="2169487" y="280504"/>
                    <a:pt x="2170058" y="281456"/>
                    <a:pt x="2170248" y="282503"/>
                  </a:cubicBezTo>
                  <a:cubicBezTo>
                    <a:pt x="2171008" y="285740"/>
                    <a:pt x="2170723" y="917523"/>
                    <a:pt x="2169963" y="918570"/>
                  </a:cubicBezTo>
                  <a:cubicBezTo>
                    <a:pt x="2168441" y="920664"/>
                    <a:pt x="2166255" y="919522"/>
                    <a:pt x="2165114" y="916000"/>
                  </a:cubicBezTo>
                  <a:cubicBezTo>
                    <a:pt x="2164829" y="915048"/>
                    <a:pt x="2163878" y="913430"/>
                    <a:pt x="2163023" y="912288"/>
                  </a:cubicBezTo>
                  <a:cubicBezTo>
                    <a:pt x="2162167" y="911145"/>
                    <a:pt x="2161121" y="909146"/>
                    <a:pt x="2160741" y="907909"/>
                  </a:cubicBezTo>
                  <a:cubicBezTo>
                    <a:pt x="2160361" y="906576"/>
                    <a:pt x="2159410" y="904863"/>
                    <a:pt x="2158649" y="903911"/>
                  </a:cubicBezTo>
                  <a:cubicBezTo>
                    <a:pt x="2157889" y="902959"/>
                    <a:pt x="2156748" y="900960"/>
                    <a:pt x="2156083" y="899342"/>
                  </a:cubicBezTo>
                  <a:cubicBezTo>
                    <a:pt x="2155512" y="897819"/>
                    <a:pt x="2154561" y="896105"/>
                    <a:pt x="2153991" y="895534"/>
                  </a:cubicBezTo>
                  <a:cubicBezTo>
                    <a:pt x="2153421" y="894963"/>
                    <a:pt x="2152470" y="893250"/>
                    <a:pt x="2151804" y="891726"/>
                  </a:cubicBezTo>
                  <a:cubicBezTo>
                    <a:pt x="2151139" y="890108"/>
                    <a:pt x="2150093" y="888109"/>
                    <a:pt x="2149333" y="887348"/>
                  </a:cubicBezTo>
                  <a:cubicBezTo>
                    <a:pt x="2148572" y="886491"/>
                    <a:pt x="2147717" y="884873"/>
                    <a:pt x="2147336" y="883730"/>
                  </a:cubicBezTo>
                  <a:cubicBezTo>
                    <a:pt x="2146481" y="880875"/>
                    <a:pt x="2145530" y="879161"/>
                    <a:pt x="2144579" y="878590"/>
                  </a:cubicBezTo>
                  <a:cubicBezTo>
                    <a:pt x="2144104" y="878400"/>
                    <a:pt x="2143248" y="876877"/>
                    <a:pt x="2142678" y="875258"/>
                  </a:cubicBezTo>
                  <a:cubicBezTo>
                    <a:pt x="2142012" y="873640"/>
                    <a:pt x="2140967" y="871736"/>
                    <a:pt x="2140301" y="870975"/>
                  </a:cubicBezTo>
                  <a:cubicBezTo>
                    <a:pt x="2139636" y="870213"/>
                    <a:pt x="2138590" y="868595"/>
                    <a:pt x="2138115" y="867358"/>
                  </a:cubicBezTo>
                  <a:cubicBezTo>
                    <a:pt x="2137544" y="866120"/>
                    <a:pt x="2136403" y="864502"/>
                    <a:pt x="2135548" y="863740"/>
                  </a:cubicBezTo>
                  <a:cubicBezTo>
                    <a:pt x="2134692" y="862979"/>
                    <a:pt x="2134027" y="862122"/>
                    <a:pt x="2134027" y="861836"/>
                  </a:cubicBezTo>
                  <a:cubicBezTo>
                    <a:pt x="2134027" y="860884"/>
                    <a:pt x="2131555" y="856315"/>
                    <a:pt x="2130889" y="856125"/>
                  </a:cubicBezTo>
                  <a:cubicBezTo>
                    <a:pt x="2130509" y="855935"/>
                    <a:pt x="2129749" y="854792"/>
                    <a:pt x="2129083" y="853460"/>
                  </a:cubicBezTo>
                  <a:cubicBezTo>
                    <a:pt x="2128513" y="852127"/>
                    <a:pt x="2127372" y="850414"/>
                    <a:pt x="2126611" y="849557"/>
                  </a:cubicBezTo>
                  <a:cubicBezTo>
                    <a:pt x="2125851" y="848700"/>
                    <a:pt x="2124710" y="846891"/>
                    <a:pt x="2124044" y="845559"/>
                  </a:cubicBezTo>
                  <a:cubicBezTo>
                    <a:pt x="2123379" y="844036"/>
                    <a:pt x="2122333" y="842608"/>
                    <a:pt x="2121478" y="842037"/>
                  </a:cubicBezTo>
                  <a:cubicBezTo>
                    <a:pt x="2120717" y="841466"/>
                    <a:pt x="2119481" y="840038"/>
                    <a:pt x="2118816" y="838800"/>
                  </a:cubicBezTo>
                  <a:cubicBezTo>
                    <a:pt x="2118150" y="837563"/>
                    <a:pt x="2117200" y="836420"/>
                    <a:pt x="2116819" y="836325"/>
                  </a:cubicBezTo>
                  <a:cubicBezTo>
                    <a:pt x="2116439" y="836135"/>
                    <a:pt x="2115583" y="834897"/>
                    <a:pt x="2114918" y="833469"/>
                  </a:cubicBezTo>
                  <a:cubicBezTo>
                    <a:pt x="2114252" y="832042"/>
                    <a:pt x="2113112" y="830233"/>
                    <a:pt x="2112446" y="829376"/>
                  </a:cubicBezTo>
                  <a:cubicBezTo>
                    <a:pt x="2111781" y="828615"/>
                    <a:pt x="2110735" y="826901"/>
                    <a:pt x="2110069" y="825569"/>
                  </a:cubicBezTo>
                  <a:cubicBezTo>
                    <a:pt x="2109499" y="824331"/>
                    <a:pt x="2108643" y="822998"/>
                    <a:pt x="2108073" y="822713"/>
                  </a:cubicBezTo>
                  <a:cubicBezTo>
                    <a:pt x="2107598" y="822427"/>
                    <a:pt x="2106552" y="820999"/>
                    <a:pt x="2105791" y="819476"/>
                  </a:cubicBezTo>
                  <a:cubicBezTo>
                    <a:pt x="2105031" y="817953"/>
                    <a:pt x="2103890" y="816335"/>
                    <a:pt x="2103224" y="815764"/>
                  </a:cubicBezTo>
                  <a:cubicBezTo>
                    <a:pt x="2102559" y="815193"/>
                    <a:pt x="2101513" y="813670"/>
                    <a:pt x="2100943" y="812432"/>
                  </a:cubicBezTo>
                  <a:cubicBezTo>
                    <a:pt x="2100277" y="811195"/>
                    <a:pt x="2099137" y="809767"/>
                    <a:pt x="2098471" y="809196"/>
                  </a:cubicBezTo>
                  <a:cubicBezTo>
                    <a:pt x="2097710" y="808625"/>
                    <a:pt x="2096760" y="807482"/>
                    <a:pt x="2096284" y="806435"/>
                  </a:cubicBezTo>
                  <a:cubicBezTo>
                    <a:pt x="2095809" y="805483"/>
                    <a:pt x="2094858" y="804246"/>
                    <a:pt x="2094193" y="803770"/>
                  </a:cubicBezTo>
                  <a:cubicBezTo>
                    <a:pt x="2093527" y="803294"/>
                    <a:pt x="2092577" y="802056"/>
                    <a:pt x="2092101" y="801009"/>
                  </a:cubicBezTo>
                  <a:cubicBezTo>
                    <a:pt x="2091626" y="799962"/>
                    <a:pt x="2090580" y="798439"/>
                    <a:pt x="2089630" y="797392"/>
                  </a:cubicBezTo>
                  <a:cubicBezTo>
                    <a:pt x="2088774" y="796440"/>
                    <a:pt x="2087443" y="794632"/>
                    <a:pt x="2086778" y="793489"/>
                  </a:cubicBezTo>
                  <a:cubicBezTo>
                    <a:pt x="2086112" y="792252"/>
                    <a:pt x="2085161" y="791014"/>
                    <a:pt x="2084591" y="790729"/>
                  </a:cubicBezTo>
                  <a:cubicBezTo>
                    <a:pt x="2084020" y="790348"/>
                    <a:pt x="2083165" y="789301"/>
                    <a:pt x="2082690" y="788349"/>
                  </a:cubicBezTo>
                  <a:cubicBezTo>
                    <a:pt x="2082214" y="787397"/>
                    <a:pt x="2081169" y="785969"/>
                    <a:pt x="2080408" y="785112"/>
                  </a:cubicBezTo>
                  <a:cubicBezTo>
                    <a:pt x="2079647" y="784351"/>
                    <a:pt x="2078506" y="782733"/>
                    <a:pt x="2077841" y="781590"/>
                  </a:cubicBezTo>
                  <a:cubicBezTo>
                    <a:pt x="2077176" y="780448"/>
                    <a:pt x="2075940" y="778735"/>
                    <a:pt x="2075084" y="777783"/>
                  </a:cubicBezTo>
                  <a:cubicBezTo>
                    <a:pt x="2074228" y="776831"/>
                    <a:pt x="2073183" y="775403"/>
                    <a:pt x="2072897" y="774641"/>
                  </a:cubicBezTo>
                  <a:cubicBezTo>
                    <a:pt x="2072612" y="773880"/>
                    <a:pt x="2071662" y="772833"/>
                    <a:pt x="2070996" y="772262"/>
                  </a:cubicBezTo>
                  <a:cubicBezTo>
                    <a:pt x="2070236" y="771786"/>
                    <a:pt x="2069285" y="770643"/>
                    <a:pt x="2068905" y="769787"/>
                  </a:cubicBezTo>
                  <a:cubicBezTo>
                    <a:pt x="2067954" y="767978"/>
                    <a:pt x="2062630" y="762457"/>
                    <a:pt x="2061394" y="762076"/>
                  </a:cubicBezTo>
                  <a:cubicBezTo>
                    <a:pt x="2060919" y="761886"/>
                    <a:pt x="2060158" y="761124"/>
                    <a:pt x="2059683" y="760172"/>
                  </a:cubicBezTo>
                  <a:cubicBezTo>
                    <a:pt x="2059208" y="759316"/>
                    <a:pt x="2058257" y="758078"/>
                    <a:pt x="2057591" y="757507"/>
                  </a:cubicBezTo>
                  <a:cubicBezTo>
                    <a:pt x="2056926" y="756936"/>
                    <a:pt x="2055880" y="755794"/>
                    <a:pt x="2055310" y="754842"/>
                  </a:cubicBezTo>
                  <a:cubicBezTo>
                    <a:pt x="2054739" y="753890"/>
                    <a:pt x="2053979" y="753033"/>
                    <a:pt x="2053789" y="752843"/>
                  </a:cubicBezTo>
                  <a:cubicBezTo>
                    <a:pt x="2053504" y="752652"/>
                    <a:pt x="2052173" y="751034"/>
                    <a:pt x="2050842" y="749225"/>
                  </a:cubicBezTo>
                  <a:cubicBezTo>
                    <a:pt x="2049511" y="747417"/>
                    <a:pt x="2047990" y="745608"/>
                    <a:pt x="2047514" y="745323"/>
                  </a:cubicBezTo>
                  <a:cubicBezTo>
                    <a:pt x="2047039" y="745037"/>
                    <a:pt x="2046183" y="743990"/>
                    <a:pt x="2045518" y="743038"/>
                  </a:cubicBezTo>
                  <a:cubicBezTo>
                    <a:pt x="2044947" y="742086"/>
                    <a:pt x="2043806" y="740753"/>
                    <a:pt x="2043046" y="740182"/>
                  </a:cubicBezTo>
                  <a:cubicBezTo>
                    <a:pt x="2042285" y="739516"/>
                    <a:pt x="2041335" y="738374"/>
                    <a:pt x="2040954" y="737707"/>
                  </a:cubicBezTo>
                  <a:cubicBezTo>
                    <a:pt x="2040574" y="737041"/>
                    <a:pt x="2039528" y="735613"/>
                    <a:pt x="2038673" y="734756"/>
                  </a:cubicBezTo>
                  <a:cubicBezTo>
                    <a:pt x="2033729" y="729711"/>
                    <a:pt x="2032398" y="728283"/>
                    <a:pt x="2032398" y="727903"/>
                  </a:cubicBezTo>
                  <a:cubicBezTo>
                    <a:pt x="2032398" y="727331"/>
                    <a:pt x="2029356" y="724000"/>
                    <a:pt x="2021465" y="715908"/>
                  </a:cubicBezTo>
                  <a:cubicBezTo>
                    <a:pt x="2018043" y="712386"/>
                    <a:pt x="2014811" y="708960"/>
                    <a:pt x="2014240" y="708293"/>
                  </a:cubicBezTo>
                  <a:cubicBezTo>
                    <a:pt x="2013670" y="707627"/>
                    <a:pt x="2010532" y="704200"/>
                    <a:pt x="2007110" y="700773"/>
                  </a:cubicBezTo>
                  <a:cubicBezTo>
                    <a:pt x="2003688" y="697346"/>
                    <a:pt x="2000360" y="693824"/>
                    <a:pt x="1999695" y="692967"/>
                  </a:cubicBezTo>
                  <a:cubicBezTo>
                    <a:pt x="1997698" y="690397"/>
                    <a:pt x="1992755" y="685638"/>
                    <a:pt x="1990948" y="684495"/>
                  </a:cubicBezTo>
                  <a:cubicBezTo>
                    <a:pt x="1989998" y="683924"/>
                    <a:pt x="1987146" y="681449"/>
                    <a:pt x="1984674" y="679070"/>
                  </a:cubicBezTo>
                  <a:cubicBezTo>
                    <a:pt x="1982107" y="676595"/>
                    <a:pt x="1979730" y="674500"/>
                    <a:pt x="1979350" y="674405"/>
                  </a:cubicBezTo>
                  <a:cubicBezTo>
                    <a:pt x="1978970" y="674310"/>
                    <a:pt x="1978019" y="673453"/>
                    <a:pt x="1977354" y="672501"/>
                  </a:cubicBezTo>
                  <a:cubicBezTo>
                    <a:pt x="1976593" y="671549"/>
                    <a:pt x="1975452" y="670598"/>
                    <a:pt x="1974882" y="670217"/>
                  </a:cubicBezTo>
                  <a:cubicBezTo>
                    <a:pt x="1974216" y="669931"/>
                    <a:pt x="1973266" y="668979"/>
                    <a:pt x="1972695" y="668123"/>
                  </a:cubicBezTo>
                  <a:cubicBezTo>
                    <a:pt x="1972125" y="667361"/>
                    <a:pt x="1970984" y="666314"/>
                    <a:pt x="1970128" y="665838"/>
                  </a:cubicBezTo>
                  <a:cubicBezTo>
                    <a:pt x="1969273" y="665362"/>
                    <a:pt x="1968227" y="664410"/>
                    <a:pt x="1967847" y="663744"/>
                  </a:cubicBezTo>
                  <a:cubicBezTo>
                    <a:pt x="1967466" y="663077"/>
                    <a:pt x="1966611" y="662125"/>
                    <a:pt x="1965945" y="661745"/>
                  </a:cubicBezTo>
                  <a:cubicBezTo>
                    <a:pt x="1965280" y="661269"/>
                    <a:pt x="1963759" y="660127"/>
                    <a:pt x="1962713" y="659079"/>
                  </a:cubicBezTo>
                  <a:cubicBezTo>
                    <a:pt x="1960146" y="656604"/>
                    <a:pt x="1954062" y="651083"/>
                    <a:pt x="1947502" y="645372"/>
                  </a:cubicBezTo>
                  <a:cubicBezTo>
                    <a:pt x="1945791" y="643849"/>
                    <a:pt x="1943224" y="641659"/>
                    <a:pt x="1941798" y="640422"/>
                  </a:cubicBezTo>
                  <a:cubicBezTo>
                    <a:pt x="1935238" y="634615"/>
                    <a:pt x="1934097" y="633759"/>
                    <a:pt x="1933242" y="633473"/>
                  </a:cubicBezTo>
                  <a:cubicBezTo>
                    <a:pt x="1932766" y="633283"/>
                    <a:pt x="1931816" y="632426"/>
                    <a:pt x="1931055" y="631569"/>
                  </a:cubicBezTo>
                  <a:cubicBezTo>
                    <a:pt x="1930295" y="630617"/>
                    <a:pt x="1928964" y="629570"/>
                    <a:pt x="1928108" y="629094"/>
                  </a:cubicBezTo>
                  <a:cubicBezTo>
                    <a:pt x="1927252" y="628618"/>
                    <a:pt x="1926112" y="627762"/>
                    <a:pt x="1925636" y="627000"/>
                  </a:cubicBezTo>
                  <a:cubicBezTo>
                    <a:pt x="1925066" y="626334"/>
                    <a:pt x="1923925" y="625287"/>
                    <a:pt x="1922974" y="624811"/>
                  </a:cubicBezTo>
                  <a:cubicBezTo>
                    <a:pt x="1922024" y="624335"/>
                    <a:pt x="1920408" y="623192"/>
                    <a:pt x="1919267" y="622145"/>
                  </a:cubicBezTo>
                  <a:cubicBezTo>
                    <a:pt x="1918221" y="621193"/>
                    <a:pt x="1916510" y="619861"/>
                    <a:pt x="1915559" y="619289"/>
                  </a:cubicBezTo>
                  <a:cubicBezTo>
                    <a:pt x="1914608" y="618718"/>
                    <a:pt x="1913468" y="617767"/>
                    <a:pt x="1913182" y="617195"/>
                  </a:cubicBezTo>
                  <a:cubicBezTo>
                    <a:pt x="1912802" y="616624"/>
                    <a:pt x="1911756" y="615863"/>
                    <a:pt x="1910901" y="615291"/>
                  </a:cubicBezTo>
                  <a:cubicBezTo>
                    <a:pt x="1909950" y="614816"/>
                    <a:pt x="1908714" y="613768"/>
                    <a:pt x="1908144" y="613007"/>
                  </a:cubicBezTo>
                  <a:cubicBezTo>
                    <a:pt x="1907573" y="612245"/>
                    <a:pt x="1906432" y="611293"/>
                    <a:pt x="1905577" y="610913"/>
                  </a:cubicBezTo>
                  <a:cubicBezTo>
                    <a:pt x="1904816" y="610532"/>
                    <a:pt x="1903390" y="609485"/>
                    <a:pt x="1902535" y="608628"/>
                  </a:cubicBezTo>
                  <a:cubicBezTo>
                    <a:pt x="1901394" y="607391"/>
                    <a:pt x="1900348" y="606819"/>
                    <a:pt x="1898162" y="606153"/>
                  </a:cubicBezTo>
                  <a:cubicBezTo>
                    <a:pt x="1895975" y="605487"/>
                    <a:pt x="1895119" y="605011"/>
                    <a:pt x="1894169" y="603869"/>
                  </a:cubicBezTo>
                  <a:cubicBezTo>
                    <a:pt x="1893503" y="603107"/>
                    <a:pt x="1892457" y="602155"/>
                    <a:pt x="1891697" y="601774"/>
                  </a:cubicBezTo>
                  <a:cubicBezTo>
                    <a:pt x="1890936" y="601394"/>
                    <a:pt x="1889510" y="600347"/>
                    <a:pt x="1888369" y="599299"/>
                  </a:cubicBezTo>
                  <a:cubicBezTo>
                    <a:pt x="1887324" y="598347"/>
                    <a:pt x="1885422" y="597015"/>
                    <a:pt x="1884091" y="596444"/>
                  </a:cubicBezTo>
                  <a:cubicBezTo>
                    <a:pt x="1882760" y="595873"/>
                    <a:pt x="1881429" y="594921"/>
                    <a:pt x="1881049" y="594254"/>
                  </a:cubicBezTo>
                  <a:cubicBezTo>
                    <a:pt x="1880669" y="593683"/>
                    <a:pt x="1879338" y="592731"/>
                    <a:pt x="1878197" y="592255"/>
                  </a:cubicBezTo>
                  <a:cubicBezTo>
                    <a:pt x="1876961" y="591684"/>
                    <a:pt x="1875440" y="590732"/>
                    <a:pt x="1874775" y="589971"/>
                  </a:cubicBezTo>
                  <a:cubicBezTo>
                    <a:pt x="1874109" y="589209"/>
                    <a:pt x="1872398" y="588067"/>
                    <a:pt x="1871067" y="587401"/>
                  </a:cubicBezTo>
                  <a:cubicBezTo>
                    <a:pt x="1869736" y="586734"/>
                    <a:pt x="1868120" y="585592"/>
                    <a:pt x="1867454" y="584926"/>
                  </a:cubicBezTo>
                  <a:cubicBezTo>
                    <a:pt x="1866789" y="584259"/>
                    <a:pt x="1865553" y="583307"/>
                    <a:pt x="1864507" y="582927"/>
                  </a:cubicBezTo>
                  <a:cubicBezTo>
                    <a:pt x="1863557" y="582546"/>
                    <a:pt x="1862130" y="581499"/>
                    <a:pt x="1861370" y="580737"/>
                  </a:cubicBezTo>
                  <a:cubicBezTo>
                    <a:pt x="1860609" y="579976"/>
                    <a:pt x="1858993" y="578833"/>
                    <a:pt x="1857852" y="578262"/>
                  </a:cubicBezTo>
                  <a:cubicBezTo>
                    <a:pt x="1856616" y="577691"/>
                    <a:pt x="1854905" y="576644"/>
                    <a:pt x="1854050" y="575787"/>
                  </a:cubicBezTo>
                  <a:cubicBezTo>
                    <a:pt x="1853099" y="575026"/>
                    <a:pt x="1851578" y="573979"/>
                    <a:pt x="1850627" y="573598"/>
                  </a:cubicBezTo>
                  <a:cubicBezTo>
                    <a:pt x="1849581" y="573217"/>
                    <a:pt x="1848536" y="572360"/>
                    <a:pt x="1848155" y="571694"/>
                  </a:cubicBezTo>
                  <a:cubicBezTo>
                    <a:pt x="1847775" y="571028"/>
                    <a:pt x="1846444" y="569981"/>
                    <a:pt x="1845303" y="569409"/>
                  </a:cubicBezTo>
                  <a:cubicBezTo>
                    <a:pt x="1844162" y="568838"/>
                    <a:pt x="1842451" y="567696"/>
                    <a:pt x="1841596" y="566934"/>
                  </a:cubicBezTo>
                  <a:cubicBezTo>
                    <a:pt x="1840740" y="566173"/>
                    <a:pt x="1838934" y="565031"/>
                    <a:pt x="1837698" y="564555"/>
                  </a:cubicBezTo>
                  <a:cubicBezTo>
                    <a:pt x="1836462" y="563983"/>
                    <a:pt x="1834941" y="563032"/>
                    <a:pt x="1834370" y="562365"/>
                  </a:cubicBezTo>
                  <a:cubicBezTo>
                    <a:pt x="1833705" y="561604"/>
                    <a:pt x="1832089" y="560652"/>
                    <a:pt x="1830378" y="560081"/>
                  </a:cubicBezTo>
                  <a:cubicBezTo>
                    <a:pt x="1828666" y="559414"/>
                    <a:pt x="1826860" y="558367"/>
                    <a:pt x="1825814" y="557415"/>
                  </a:cubicBezTo>
                  <a:cubicBezTo>
                    <a:pt x="1824959" y="556559"/>
                    <a:pt x="1823438" y="555607"/>
                    <a:pt x="1822392" y="555321"/>
                  </a:cubicBezTo>
                  <a:cubicBezTo>
                    <a:pt x="1821441" y="555035"/>
                    <a:pt x="1819920" y="554179"/>
                    <a:pt x="1819064" y="553417"/>
                  </a:cubicBezTo>
                  <a:cubicBezTo>
                    <a:pt x="1817353" y="551894"/>
                    <a:pt x="1815642" y="550942"/>
                    <a:pt x="1813836" y="550562"/>
                  </a:cubicBezTo>
                  <a:cubicBezTo>
                    <a:pt x="1813170" y="550371"/>
                    <a:pt x="1811839" y="549515"/>
                    <a:pt x="1810793" y="548658"/>
                  </a:cubicBezTo>
                  <a:cubicBezTo>
                    <a:pt x="1809748" y="547706"/>
                    <a:pt x="1807846" y="546563"/>
                    <a:pt x="1806420" y="545992"/>
                  </a:cubicBezTo>
                  <a:cubicBezTo>
                    <a:pt x="1804994" y="545421"/>
                    <a:pt x="1803283" y="544374"/>
                    <a:pt x="1802427" y="543613"/>
                  </a:cubicBezTo>
                  <a:cubicBezTo>
                    <a:pt x="1801667" y="542851"/>
                    <a:pt x="1800051" y="541899"/>
                    <a:pt x="1798815" y="541518"/>
                  </a:cubicBezTo>
                  <a:cubicBezTo>
                    <a:pt x="1797579" y="541138"/>
                    <a:pt x="1795773" y="540091"/>
                    <a:pt x="1794822" y="539234"/>
                  </a:cubicBezTo>
                  <a:cubicBezTo>
                    <a:pt x="1793776" y="538377"/>
                    <a:pt x="1791780" y="537235"/>
                    <a:pt x="1790354" y="536759"/>
                  </a:cubicBezTo>
                  <a:cubicBezTo>
                    <a:pt x="1788928" y="536283"/>
                    <a:pt x="1787597" y="535426"/>
                    <a:pt x="1787312" y="535045"/>
                  </a:cubicBezTo>
                  <a:cubicBezTo>
                    <a:pt x="1786836" y="534093"/>
                    <a:pt x="1784745" y="533046"/>
                    <a:pt x="1781607" y="531999"/>
                  </a:cubicBezTo>
                  <a:cubicBezTo>
                    <a:pt x="1780467" y="531619"/>
                    <a:pt x="1779040" y="530857"/>
                    <a:pt x="1778470" y="530191"/>
                  </a:cubicBezTo>
                  <a:cubicBezTo>
                    <a:pt x="1777139" y="528763"/>
                    <a:pt x="1775523" y="528192"/>
                    <a:pt x="1771530" y="527525"/>
                  </a:cubicBezTo>
                  <a:cubicBezTo>
                    <a:pt x="1767822" y="526954"/>
                    <a:pt x="1767062" y="526669"/>
                    <a:pt x="1765161" y="525050"/>
                  </a:cubicBezTo>
                  <a:cubicBezTo>
                    <a:pt x="1764400" y="524384"/>
                    <a:pt x="1762594" y="523527"/>
                    <a:pt x="1761073" y="523051"/>
                  </a:cubicBezTo>
                  <a:cubicBezTo>
                    <a:pt x="1759361" y="522575"/>
                    <a:pt x="1757650" y="521719"/>
                    <a:pt x="1756604" y="520767"/>
                  </a:cubicBezTo>
                  <a:cubicBezTo>
                    <a:pt x="1755559" y="519815"/>
                    <a:pt x="1753752" y="518958"/>
                    <a:pt x="1752041" y="518482"/>
                  </a:cubicBezTo>
                  <a:cubicBezTo>
                    <a:pt x="1750330" y="518006"/>
                    <a:pt x="1748524" y="517054"/>
                    <a:pt x="1747478" y="516198"/>
                  </a:cubicBezTo>
                  <a:cubicBezTo>
                    <a:pt x="1746432" y="515341"/>
                    <a:pt x="1744436" y="514389"/>
                    <a:pt x="1742439" y="513723"/>
                  </a:cubicBezTo>
                  <a:cubicBezTo>
                    <a:pt x="1740253" y="513056"/>
                    <a:pt x="1738731" y="512199"/>
                    <a:pt x="1737876" y="511438"/>
                  </a:cubicBezTo>
                  <a:cubicBezTo>
                    <a:pt x="1737115" y="510677"/>
                    <a:pt x="1735784" y="509915"/>
                    <a:pt x="1734358" y="509534"/>
                  </a:cubicBezTo>
                  <a:cubicBezTo>
                    <a:pt x="1731601" y="508773"/>
                    <a:pt x="1728844" y="507440"/>
                    <a:pt x="1728844" y="506964"/>
                  </a:cubicBezTo>
                  <a:cubicBezTo>
                    <a:pt x="1728844" y="506393"/>
                    <a:pt x="1725517" y="504965"/>
                    <a:pt x="1722855" y="504489"/>
                  </a:cubicBezTo>
                  <a:cubicBezTo>
                    <a:pt x="1721239" y="504203"/>
                    <a:pt x="1719908" y="503632"/>
                    <a:pt x="1719052" y="502776"/>
                  </a:cubicBezTo>
                  <a:cubicBezTo>
                    <a:pt x="1717341" y="501348"/>
                    <a:pt x="1715630" y="500586"/>
                    <a:pt x="1712397" y="499920"/>
                  </a:cubicBezTo>
                  <a:cubicBezTo>
                    <a:pt x="1710971" y="499634"/>
                    <a:pt x="1709070" y="498778"/>
                    <a:pt x="1707549" y="497826"/>
                  </a:cubicBezTo>
                  <a:cubicBezTo>
                    <a:pt x="1706123" y="496874"/>
                    <a:pt x="1703936" y="495922"/>
                    <a:pt x="1702415" y="495541"/>
                  </a:cubicBezTo>
                  <a:cubicBezTo>
                    <a:pt x="1699468" y="494780"/>
                    <a:pt x="1698232" y="494304"/>
                    <a:pt x="1695855" y="492685"/>
                  </a:cubicBezTo>
                  <a:cubicBezTo>
                    <a:pt x="1695000" y="492114"/>
                    <a:pt x="1693004" y="491353"/>
                    <a:pt x="1691387" y="490972"/>
                  </a:cubicBezTo>
                  <a:cubicBezTo>
                    <a:pt x="1688155" y="490210"/>
                    <a:pt x="1686444" y="489544"/>
                    <a:pt x="1685588" y="488497"/>
                  </a:cubicBezTo>
                  <a:cubicBezTo>
                    <a:pt x="1684828" y="487640"/>
                    <a:pt x="1682831" y="486783"/>
                    <a:pt x="1680454" y="486403"/>
                  </a:cubicBezTo>
                  <a:cubicBezTo>
                    <a:pt x="1677888" y="486022"/>
                    <a:pt x="1675986" y="485165"/>
                    <a:pt x="1674370" y="483737"/>
                  </a:cubicBezTo>
                  <a:cubicBezTo>
                    <a:pt x="1673324" y="482881"/>
                    <a:pt x="1671993" y="482309"/>
                    <a:pt x="1669046" y="481643"/>
                  </a:cubicBezTo>
                  <a:cubicBezTo>
                    <a:pt x="1666765" y="481072"/>
                    <a:pt x="1663913" y="480120"/>
                    <a:pt x="1662201" y="479168"/>
                  </a:cubicBezTo>
                  <a:cubicBezTo>
                    <a:pt x="1660015" y="478026"/>
                    <a:pt x="1658113" y="477360"/>
                    <a:pt x="1655261" y="476884"/>
                  </a:cubicBezTo>
                  <a:cubicBezTo>
                    <a:pt x="1652219" y="476313"/>
                    <a:pt x="1650698" y="475837"/>
                    <a:pt x="1648892" y="474789"/>
                  </a:cubicBezTo>
                  <a:cubicBezTo>
                    <a:pt x="1647085" y="473742"/>
                    <a:pt x="1645469" y="473171"/>
                    <a:pt x="1642142" y="472505"/>
                  </a:cubicBezTo>
                  <a:cubicBezTo>
                    <a:pt x="1638909" y="471839"/>
                    <a:pt x="1637103" y="471267"/>
                    <a:pt x="1635297" y="470220"/>
                  </a:cubicBezTo>
                  <a:cubicBezTo>
                    <a:pt x="1633681" y="469268"/>
                    <a:pt x="1631779" y="468602"/>
                    <a:pt x="1629593" y="468126"/>
                  </a:cubicBezTo>
                  <a:cubicBezTo>
                    <a:pt x="1625410" y="467365"/>
                    <a:pt x="1621987" y="466413"/>
                    <a:pt x="1621702" y="465841"/>
                  </a:cubicBezTo>
                  <a:cubicBezTo>
                    <a:pt x="1621132" y="464890"/>
                    <a:pt x="1618089" y="463843"/>
                    <a:pt x="1614287" y="463176"/>
                  </a:cubicBezTo>
                  <a:cubicBezTo>
                    <a:pt x="1611815" y="462700"/>
                    <a:pt x="1609533" y="462034"/>
                    <a:pt x="1608107" y="461272"/>
                  </a:cubicBezTo>
                  <a:cubicBezTo>
                    <a:pt x="1605445" y="459844"/>
                    <a:pt x="1602308" y="458988"/>
                    <a:pt x="1598696" y="458607"/>
                  </a:cubicBezTo>
                  <a:cubicBezTo>
                    <a:pt x="1594988" y="458226"/>
                    <a:pt x="1593182" y="457750"/>
                    <a:pt x="1589474" y="456132"/>
                  </a:cubicBezTo>
                  <a:cubicBezTo>
                    <a:pt x="1587097" y="455085"/>
                    <a:pt x="1585006" y="454609"/>
                    <a:pt x="1581393" y="454038"/>
                  </a:cubicBezTo>
                  <a:cubicBezTo>
                    <a:pt x="1575689" y="453276"/>
                    <a:pt x="1575023" y="453086"/>
                    <a:pt x="1571316" y="451372"/>
                  </a:cubicBezTo>
                  <a:cubicBezTo>
                    <a:pt x="1568083" y="449849"/>
                    <a:pt x="1564566" y="449278"/>
                    <a:pt x="1559337" y="449278"/>
                  </a:cubicBezTo>
                  <a:cubicBezTo>
                    <a:pt x="1555249" y="449278"/>
                    <a:pt x="1551732" y="448612"/>
                    <a:pt x="1549070" y="447184"/>
                  </a:cubicBezTo>
                  <a:cubicBezTo>
                    <a:pt x="1546598" y="445947"/>
                    <a:pt x="1543175" y="445185"/>
                    <a:pt x="1537947" y="444709"/>
                  </a:cubicBezTo>
                  <a:cubicBezTo>
                    <a:pt x="1531197" y="444043"/>
                    <a:pt x="1528155" y="443567"/>
                    <a:pt x="1525493" y="442425"/>
                  </a:cubicBezTo>
                  <a:cubicBezTo>
                    <a:pt x="1522546" y="441187"/>
                    <a:pt x="1519503" y="440616"/>
                    <a:pt x="1513134" y="440140"/>
                  </a:cubicBezTo>
                  <a:cubicBezTo>
                    <a:pt x="1508190" y="439759"/>
                    <a:pt x="1505148" y="439093"/>
                    <a:pt x="1500680" y="437665"/>
                  </a:cubicBezTo>
                  <a:cubicBezTo>
                    <a:pt x="1498018" y="436808"/>
                    <a:pt x="1492314" y="435951"/>
                    <a:pt x="1483282" y="435000"/>
                  </a:cubicBezTo>
                  <a:cubicBezTo>
                    <a:pt x="1479194" y="434619"/>
                    <a:pt x="1476342" y="434048"/>
                    <a:pt x="1475106" y="433572"/>
                  </a:cubicBezTo>
                  <a:cubicBezTo>
                    <a:pt x="1474061" y="433096"/>
                    <a:pt x="1472349" y="432715"/>
                    <a:pt x="1471209" y="432715"/>
                  </a:cubicBezTo>
                  <a:cubicBezTo>
                    <a:pt x="1470068" y="432715"/>
                    <a:pt x="1467786" y="432429"/>
                    <a:pt x="1466075" y="432144"/>
                  </a:cubicBezTo>
                  <a:cubicBezTo>
                    <a:pt x="1464364" y="431858"/>
                    <a:pt x="1459135" y="431382"/>
                    <a:pt x="1454381" y="431097"/>
                  </a:cubicBezTo>
                  <a:cubicBezTo>
                    <a:pt x="1449628" y="430811"/>
                    <a:pt x="1444970" y="430526"/>
                    <a:pt x="1444019" y="430430"/>
                  </a:cubicBezTo>
                  <a:cubicBezTo>
                    <a:pt x="1443068" y="430335"/>
                    <a:pt x="1440501" y="430050"/>
                    <a:pt x="1438315" y="429859"/>
                  </a:cubicBezTo>
                  <a:cubicBezTo>
                    <a:pt x="1436128" y="429669"/>
                    <a:pt x="1433561" y="429193"/>
                    <a:pt x="1432611" y="428907"/>
                  </a:cubicBezTo>
                  <a:cubicBezTo>
                    <a:pt x="1431660" y="428527"/>
                    <a:pt x="1430329" y="428241"/>
                    <a:pt x="1429568" y="428241"/>
                  </a:cubicBezTo>
                  <a:cubicBezTo>
                    <a:pt x="1428808" y="428241"/>
                    <a:pt x="1426431" y="427955"/>
                    <a:pt x="1424340" y="427575"/>
                  </a:cubicBezTo>
                  <a:cubicBezTo>
                    <a:pt x="1422153" y="427194"/>
                    <a:pt x="1417780" y="426813"/>
                    <a:pt x="1414548" y="426718"/>
                  </a:cubicBezTo>
                  <a:cubicBezTo>
                    <a:pt x="1411315" y="426718"/>
                    <a:pt x="1400002" y="426337"/>
                    <a:pt x="1389450" y="426052"/>
                  </a:cubicBezTo>
                  <a:cubicBezTo>
                    <a:pt x="1344482" y="424909"/>
                    <a:pt x="1278029" y="425861"/>
                    <a:pt x="1271945" y="427670"/>
                  </a:cubicBezTo>
                  <a:cubicBezTo>
                    <a:pt x="1271184" y="427955"/>
                    <a:pt x="1268617" y="428146"/>
                    <a:pt x="1266336" y="428146"/>
                  </a:cubicBezTo>
                  <a:cubicBezTo>
                    <a:pt x="1263389" y="428146"/>
                    <a:pt x="1261772" y="428336"/>
                    <a:pt x="1260632" y="428812"/>
                  </a:cubicBezTo>
                  <a:cubicBezTo>
                    <a:pt x="1259776" y="429193"/>
                    <a:pt x="1257304" y="429669"/>
                    <a:pt x="1255023" y="429764"/>
                  </a:cubicBezTo>
                  <a:cubicBezTo>
                    <a:pt x="1252836" y="429954"/>
                    <a:pt x="1246847" y="430335"/>
                    <a:pt x="1241713" y="430716"/>
                  </a:cubicBezTo>
                  <a:cubicBezTo>
                    <a:pt x="1236579" y="431097"/>
                    <a:pt x="1231826" y="431573"/>
                    <a:pt x="1231160" y="431858"/>
                  </a:cubicBezTo>
                  <a:cubicBezTo>
                    <a:pt x="1230495" y="432144"/>
                    <a:pt x="1228974" y="432334"/>
                    <a:pt x="1227643" y="432334"/>
                  </a:cubicBezTo>
                  <a:cubicBezTo>
                    <a:pt x="1226122" y="432334"/>
                    <a:pt x="1224506" y="432715"/>
                    <a:pt x="1222889" y="433381"/>
                  </a:cubicBezTo>
                  <a:cubicBezTo>
                    <a:pt x="1221273" y="434048"/>
                    <a:pt x="1219657" y="434428"/>
                    <a:pt x="1218041" y="434428"/>
                  </a:cubicBezTo>
                  <a:cubicBezTo>
                    <a:pt x="1216710" y="434428"/>
                    <a:pt x="1214904" y="434619"/>
                    <a:pt x="1214143" y="434904"/>
                  </a:cubicBezTo>
                  <a:cubicBezTo>
                    <a:pt x="1213382" y="435190"/>
                    <a:pt x="1210150" y="435475"/>
                    <a:pt x="1207013" y="435666"/>
                  </a:cubicBezTo>
                  <a:cubicBezTo>
                    <a:pt x="1202450" y="435951"/>
                    <a:pt x="1199883" y="436427"/>
                    <a:pt x="1193893" y="437951"/>
                  </a:cubicBezTo>
                  <a:cubicBezTo>
                    <a:pt x="1188665" y="439283"/>
                    <a:pt x="1184767" y="439949"/>
                    <a:pt x="1181059" y="440330"/>
                  </a:cubicBezTo>
                  <a:cubicBezTo>
                    <a:pt x="1174309" y="440901"/>
                    <a:pt x="1170126" y="441663"/>
                    <a:pt x="1168035" y="442710"/>
                  </a:cubicBezTo>
                  <a:cubicBezTo>
                    <a:pt x="1165943" y="443757"/>
                    <a:pt x="1165278" y="443852"/>
                    <a:pt x="1157958" y="444804"/>
                  </a:cubicBezTo>
                  <a:cubicBezTo>
                    <a:pt x="1154535" y="445280"/>
                    <a:pt x="1150827" y="445947"/>
                    <a:pt x="1149782" y="446327"/>
                  </a:cubicBezTo>
                  <a:cubicBezTo>
                    <a:pt x="1142747" y="448897"/>
                    <a:pt x="1142366" y="448993"/>
                    <a:pt x="1135141" y="449373"/>
                  </a:cubicBezTo>
                  <a:cubicBezTo>
                    <a:pt x="1129152" y="449659"/>
                    <a:pt x="1127631" y="449849"/>
                    <a:pt x="1124969" y="450801"/>
                  </a:cubicBezTo>
                  <a:cubicBezTo>
                    <a:pt x="1119550" y="452705"/>
                    <a:pt x="1116983" y="453467"/>
                    <a:pt x="1113941" y="453943"/>
                  </a:cubicBezTo>
                  <a:cubicBezTo>
                    <a:pt x="1109568" y="454609"/>
                    <a:pt x="1107856" y="455085"/>
                    <a:pt x="1105195" y="456418"/>
                  </a:cubicBezTo>
                  <a:cubicBezTo>
                    <a:pt x="1103578" y="457274"/>
                    <a:pt x="1101202" y="457941"/>
                    <a:pt x="1097589" y="458512"/>
                  </a:cubicBezTo>
                  <a:cubicBezTo>
                    <a:pt x="1093976" y="459178"/>
                    <a:pt x="1091314" y="459844"/>
                    <a:pt x="1088843" y="460987"/>
                  </a:cubicBezTo>
                  <a:cubicBezTo>
                    <a:pt x="1086466" y="462034"/>
                    <a:pt x="1083709" y="462795"/>
                    <a:pt x="1080477" y="463367"/>
                  </a:cubicBezTo>
                  <a:cubicBezTo>
                    <a:pt x="1076864" y="464033"/>
                    <a:pt x="1075153" y="464509"/>
                    <a:pt x="1073061" y="465651"/>
                  </a:cubicBezTo>
                  <a:cubicBezTo>
                    <a:pt x="1071255" y="466698"/>
                    <a:pt x="1069259" y="467269"/>
                    <a:pt x="1066692" y="467745"/>
                  </a:cubicBezTo>
                  <a:cubicBezTo>
                    <a:pt x="1063840" y="468221"/>
                    <a:pt x="1062223" y="468792"/>
                    <a:pt x="1060132" y="470030"/>
                  </a:cubicBezTo>
                  <a:cubicBezTo>
                    <a:pt x="1058611" y="470887"/>
                    <a:pt x="1056614" y="471743"/>
                    <a:pt x="1055664" y="471934"/>
                  </a:cubicBezTo>
                  <a:cubicBezTo>
                    <a:pt x="1051671" y="472600"/>
                    <a:pt x="1048724" y="473552"/>
                    <a:pt x="1046537" y="474885"/>
                  </a:cubicBezTo>
                  <a:cubicBezTo>
                    <a:pt x="1044826" y="475932"/>
                    <a:pt x="1043020" y="476503"/>
                    <a:pt x="1040168" y="477074"/>
                  </a:cubicBezTo>
                  <a:cubicBezTo>
                    <a:pt x="1037506" y="477645"/>
                    <a:pt x="1035224" y="478407"/>
                    <a:pt x="1033037" y="479454"/>
                  </a:cubicBezTo>
                  <a:cubicBezTo>
                    <a:pt x="1031326" y="480311"/>
                    <a:pt x="1028474" y="481453"/>
                    <a:pt x="1026668" y="481834"/>
                  </a:cubicBezTo>
                  <a:cubicBezTo>
                    <a:pt x="1024862" y="482214"/>
                    <a:pt x="1022865" y="482976"/>
                    <a:pt x="1022105" y="483547"/>
                  </a:cubicBezTo>
                  <a:cubicBezTo>
                    <a:pt x="1019728" y="485260"/>
                    <a:pt x="1018682" y="485736"/>
                    <a:pt x="1015450" y="486403"/>
                  </a:cubicBezTo>
                  <a:cubicBezTo>
                    <a:pt x="1013358" y="486879"/>
                    <a:pt x="1011457" y="487640"/>
                    <a:pt x="1009936" y="488497"/>
                  </a:cubicBezTo>
                  <a:cubicBezTo>
                    <a:pt x="1007654" y="489925"/>
                    <a:pt x="1006608" y="490306"/>
                    <a:pt x="1002330" y="491162"/>
                  </a:cubicBezTo>
                  <a:cubicBezTo>
                    <a:pt x="1000714" y="491448"/>
                    <a:pt x="999288" y="492114"/>
                    <a:pt x="998052" y="493066"/>
                  </a:cubicBezTo>
                  <a:cubicBezTo>
                    <a:pt x="996626" y="494208"/>
                    <a:pt x="995200" y="494780"/>
                    <a:pt x="992063" y="495541"/>
                  </a:cubicBezTo>
                  <a:cubicBezTo>
                    <a:pt x="989116" y="496207"/>
                    <a:pt x="987405" y="496969"/>
                    <a:pt x="985979" y="497921"/>
                  </a:cubicBezTo>
                  <a:cubicBezTo>
                    <a:pt x="984933" y="498682"/>
                    <a:pt x="982651" y="499729"/>
                    <a:pt x="980940" y="500205"/>
                  </a:cubicBezTo>
                  <a:cubicBezTo>
                    <a:pt x="979038" y="500777"/>
                    <a:pt x="977232" y="501633"/>
                    <a:pt x="976186" y="502490"/>
                  </a:cubicBezTo>
                  <a:cubicBezTo>
                    <a:pt x="975236" y="503252"/>
                    <a:pt x="973620" y="504108"/>
                    <a:pt x="972669" y="504394"/>
                  </a:cubicBezTo>
                  <a:cubicBezTo>
                    <a:pt x="969437" y="505155"/>
                    <a:pt x="967440" y="506012"/>
                    <a:pt x="966489" y="507059"/>
                  </a:cubicBezTo>
                  <a:cubicBezTo>
                    <a:pt x="965824" y="507726"/>
                    <a:pt x="964208" y="508487"/>
                    <a:pt x="962021" y="509153"/>
                  </a:cubicBezTo>
                  <a:cubicBezTo>
                    <a:pt x="959930" y="509820"/>
                    <a:pt x="957838" y="510772"/>
                    <a:pt x="956697" y="511628"/>
                  </a:cubicBezTo>
                  <a:cubicBezTo>
                    <a:pt x="955652" y="512485"/>
                    <a:pt x="953560" y="513437"/>
                    <a:pt x="951849" y="513913"/>
                  </a:cubicBezTo>
                  <a:cubicBezTo>
                    <a:pt x="949948" y="514484"/>
                    <a:pt x="948141" y="515341"/>
                    <a:pt x="947095" y="516198"/>
                  </a:cubicBezTo>
                  <a:cubicBezTo>
                    <a:pt x="946050" y="517054"/>
                    <a:pt x="944243" y="517911"/>
                    <a:pt x="942532" y="518482"/>
                  </a:cubicBezTo>
                  <a:cubicBezTo>
                    <a:pt x="940916" y="518958"/>
                    <a:pt x="939110" y="519815"/>
                    <a:pt x="938539" y="520386"/>
                  </a:cubicBezTo>
                  <a:cubicBezTo>
                    <a:pt x="936733" y="522004"/>
                    <a:pt x="935687" y="522575"/>
                    <a:pt x="933311" y="523242"/>
                  </a:cubicBezTo>
                  <a:cubicBezTo>
                    <a:pt x="932075" y="523622"/>
                    <a:pt x="930363" y="524574"/>
                    <a:pt x="929223" y="525526"/>
                  </a:cubicBezTo>
                  <a:cubicBezTo>
                    <a:pt x="927321" y="527145"/>
                    <a:pt x="926751" y="527335"/>
                    <a:pt x="922283" y="527811"/>
                  </a:cubicBezTo>
                  <a:cubicBezTo>
                    <a:pt x="919621" y="528097"/>
                    <a:pt x="919240" y="528287"/>
                    <a:pt x="916769" y="530286"/>
                  </a:cubicBezTo>
                  <a:cubicBezTo>
                    <a:pt x="915818" y="531143"/>
                    <a:pt x="914012" y="531999"/>
                    <a:pt x="912681" y="532380"/>
                  </a:cubicBezTo>
                  <a:cubicBezTo>
                    <a:pt x="911445" y="532761"/>
                    <a:pt x="909543" y="533713"/>
                    <a:pt x="908498" y="534569"/>
                  </a:cubicBezTo>
                  <a:cubicBezTo>
                    <a:pt x="907452" y="535426"/>
                    <a:pt x="905455" y="536473"/>
                    <a:pt x="904220" y="536949"/>
                  </a:cubicBezTo>
                  <a:cubicBezTo>
                    <a:pt x="902889" y="537425"/>
                    <a:pt x="901272" y="538282"/>
                    <a:pt x="900512" y="539043"/>
                  </a:cubicBezTo>
                  <a:cubicBezTo>
                    <a:pt x="899751" y="539805"/>
                    <a:pt x="897945" y="540852"/>
                    <a:pt x="896519" y="541423"/>
                  </a:cubicBezTo>
                  <a:cubicBezTo>
                    <a:pt x="895093" y="541994"/>
                    <a:pt x="893192" y="543137"/>
                    <a:pt x="892336" y="543898"/>
                  </a:cubicBezTo>
                  <a:cubicBezTo>
                    <a:pt x="891480" y="544660"/>
                    <a:pt x="889769" y="545707"/>
                    <a:pt x="888343" y="546183"/>
                  </a:cubicBezTo>
                  <a:cubicBezTo>
                    <a:pt x="887012" y="546659"/>
                    <a:pt x="885206" y="547706"/>
                    <a:pt x="884350" y="548467"/>
                  </a:cubicBezTo>
                  <a:cubicBezTo>
                    <a:pt x="883495" y="549229"/>
                    <a:pt x="881593" y="550371"/>
                    <a:pt x="879977" y="550942"/>
                  </a:cubicBezTo>
                  <a:cubicBezTo>
                    <a:pt x="878456" y="551513"/>
                    <a:pt x="876935" y="552465"/>
                    <a:pt x="876555" y="553037"/>
                  </a:cubicBezTo>
                  <a:cubicBezTo>
                    <a:pt x="876174" y="553608"/>
                    <a:pt x="874653" y="554464"/>
                    <a:pt x="873037" y="555131"/>
                  </a:cubicBezTo>
                  <a:cubicBezTo>
                    <a:pt x="871421" y="555797"/>
                    <a:pt x="869424" y="556939"/>
                    <a:pt x="868474" y="557796"/>
                  </a:cubicBezTo>
                  <a:cubicBezTo>
                    <a:pt x="867523" y="558653"/>
                    <a:pt x="865812" y="559700"/>
                    <a:pt x="864671" y="560081"/>
                  </a:cubicBezTo>
                  <a:cubicBezTo>
                    <a:pt x="863530" y="560461"/>
                    <a:pt x="861819" y="561509"/>
                    <a:pt x="860868" y="562365"/>
                  </a:cubicBezTo>
                  <a:cubicBezTo>
                    <a:pt x="859918" y="563222"/>
                    <a:pt x="858301" y="564269"/>
                    <a:pt x="857161" y="564745"/>
                  </a:cubicBezTo>
                  <a:cubicBezTo>
                    <a:pt x="856115" y="565221"/>
                    <a:pt x="854784" y="566078"/>
                    <a:pt x="854309" y="566744"/>
                  </a:cubicBezTo>
                  <a:cubicBezTo>
                    <a:pt x="853833" y="567410"/>
                    <a:pt x="852312" y="568457"/>
                    <a:pt x="850886" y="569124"/>
                  </a:cubicBezTo>
                  <a:cubicBezTo>
                    <a:pt x="849555" y="569790"/>
                    <a:pt x="847654" y="570933"/>
                    <a:pt x="846798" y="571694"/>
                  </a:cubicBezTo>
                  <a:cubicBezTo>
                    <a:pt x="845942" y="572455"/>
                    <a:pt x="844421" y="573503"/>
                    <a:pt x="843471" y="573883"/>
                  </a:cubicBezTo>
                  <a:cubicBezTo>
                    <a:pt x="842520" y="574264"/>
                    <a:pt x="841189" y="575216"/>
                    <a:pt x="840524" y="575978"/>
                  </a:cubicBezTo>
                  <a:cubicBezTo>
                    <a:pt x="839858" y="576739"/>
                    <a:pt x="838337" y="577786"/>
                    <a:pt x="837006" y="578357"/>
                  </a:cubicBezTo>
                  <a:cubicBezTo>
                    <a:pt x="835770" y="578929"/>
                    <a:pt x="833869" y="580071"/>
                    <a:pt x="832918" y="581023"/>
                  </a:cubicBezTo>
                  <a:cubicBezTo>
                    <a:pt x="831967" y="581879"/>
                    <a:pt x="830351" y="582927"/>
                    <a:pt x="829496" y="583307"/>
                  </a:cubicBezTo>
                  <a:cubicBezTo>
                    <a:pt x="828545" y="583688"/>
                    <a:pt x="827309" y="584640"/>
                    <a:pt x="826739" y="585401"/>
                  </a:cubicBezTo>
                  <a:cubicBezTo>
                    <a:pt x="826073" y="586163"/>
                    <a:pt x="824932" y="587115"/>
                    <a:pt x="824077" y="587496"/>
                  </a:cubicBezTo>
                  <a:cubicBezTo>
                    <a:pt x="823221" y="587877"/>
                    <a:pt x="821700" y="588828"/>
                    <a:pt x="820749" y="589685"/>
                  </a:cubicBezTo>
                  <a:cubicBezTo>
                    <a:pt x="819704" y="590542"/>
                    <a:pt x="817897" y="591875"/>
                    <a:pt x="816756" y="592541"/>
                  </a:cubicBezTo>
                  <a:cubicBezTo>
                    <a:pt x="815521" y="593207"/>
                    <a:pt x="813904" y="594445"/>
                    <a:pt x="813144" y="595206"/>
                  </a:cubicBezTo>
                  <a:cubicBezTo>
                    <a:pt x="812383" y="596063"/>
                    <a:pt x="811433" y="596729"/>
                    <a:pt x="811147" y="596729"/>
                  </a:cubicBezTo>
                  <a:cubicBezTo>
                    <a:pt x="810862" y="596729"/>
                    <a:pt x="809626" y="597681"/>
                    <a:pt x="808390" y="598728"/>
                  </a:cubicBezTo>
                  <a:cubicBezTo>
                    <a:pt x="807154" y="599871"/>
                    <a:pt x="805538" y="601013"/>
                    <a:pt x="804778" y="601394"/>
                  </a:cubicBezTo>
                  <a:cubicBezTo>
                    <a:pt x="804017" y="601774"/>
                    <a:pt x="802496" y="602821"/>
                    <a:pt x="801450" y="603678"/>
                  </a:cubicBezTo>
                  <a:cubicBezTo>
                    <a:pt x="800215" y="604821"/>
                    <a:pt x="798788" y="605582"/>
                    <a:pt x="797267" y="606058"/>
                  </a:cubicBezTo>
                  <a:cubicBezTo>
                    <a:pt x="795936" y="606439"/>
                    <a:pt x="794415" y="607200"/>
                    <a:pt x="793750" y="607962"/>
                  </a:cubicBezTo>
                  <a:cubicBezTo>
                    <a:pt x="793084" y="608628"/>
                    <a:pt x="791278" y="609961"/>
                    <a:pt x="789852" y="610817"/>
                  </a:cubicBezTo>
                  <a:cubicBezTo>
                    <a:pt x="788426" y="611674"/>
                    <a:pt x="786905" y="612912"/>
                    <a:pt x="786525" y="613483"/>
                  </a:cubicBezTo>
                  <a:cubicBezTo>
                    <a:pt x="786144" y="614054"/>
                    <a:pt x="785099" y="614911"/>
                    <a:pt x="784148" y="615291"/>
                  </a:cubicBezTo>
                  <a:cubicBezTo>
                    <a:pt x="783197" y="615767"/>
                    <a:pt x="781961" y="616815"/>
                    <a:pt x="781296" y="617576"/>
                  </a:cubicBezTo>
                  <a:cubicBezTo>
                    <a:pt x="780630" y="618433"/>
                    <a:pt x="779394" y="619385"/>
                    <a:pt x="778539" y="619861"/>
                  </a:cubicBezTo>
                  <a:cubicBezTo>
                    <a:pt x="777683" y="620337"/>
                    <a:pt x="776542" y="621193"/>
                    <a:pt x="775972" y="621955"/>
                  </a:cubicBezTo>
                  <a:cubicBezTo>
                    <a:pt x="775402" y="622621"/>
                    <a:pt x="774451" y="623478"/>
                    <a:pt x="773785" y="623859"/>
                  </a:cubicBezTo>
                  <a:cubicBezTo>
                    <a:pt x="773120" y="624239"/>
                    <a:pt x="771694" y="625287"/>
                    <a:pt x="770648" y="626239"/>
                  </a:cubicBezTo>
                  <a:cubicBezTo>
                    <a:pt x="769602" y="627190"/>
                    <a:pt x="767606" y="628618"/>
                    <a:pt x="766275" y="629475"/>
                  </a:cubicBezTo>
                  <a:cubicBezTo>
                    <a:pt x="764944" y="630332"/>
                    <a:pt x="763708" y="631284"/>
                    <a:pt x="763423" y="631760"/>
                  </a:cubicBezTo>
                  <a:cubicBezTo>
                    <a:pt x="763138" y="632235"/>
                    <a:pt x="762282" y="632997"/>
                    <a:pt x="761427" y="633473"/>
                  </a:cubicBezTo>
                  <a:cubicBezTo>
                    <a:pt x="760000" y="634330"/>
                    <a:pt x="758670" y="635472"/>
                    <a:pt x="754391" y="639660"/>
                  </a:cubicBezTo>
                  <a:cubicBezTo>
                    <a:pt x="753536" y="640422"/>
                    <a:pt x="752490" y="641469"/>
                    <a:pt x="752015" y="641945"/>
                  </a:cubicBezTo>
                  <a:cubicBezTo>
                    <a:pt x="751539" y="642421"/>
                    <a:pt x="749923" y="643944"/>
                    <a:pt x="748307" y="645372"/>
                  </a:cubicBezTo>
                  <a:cubicBezTo>
                    <a:pt x="746786" y="646800"/>
                    <a:pt x="745075" y="648323"/>
                    <a:pt x="744599" y="648894"/>
                  </a:cubicBezTo>
                  <a:cubicBezTo>
                    <a:pt x="743744" y="649846"/>
                    <a:pt x="743268" y="650227"/>
                    <a:pt x="738990" y="654225"/>
                  </a:cubicBezTo>
                  <a:cubicBezTo>
                    <a:pt x="737659" y="655462"/>
                    <a:pt x="735853" y="657176"/>
                    <a:pt x="734997" y="657937"/>
                  </a:cubicBezTo>
                  <a:cubicBezTo>
                    <a:pt x="734142" y="658699"/>
                    <a:pt x="733191" y="659651"/>
                    <a:pt x="732811" y="660031"/>
                  </a:cubicBezTo>
                  <a:cubicBezTo>
                    <a:pt x="731765" y="660888"/>
                    <a:pt x="727487" y="664886"/>
                    <a:pt x="721783" y="670217"/>
                  </a:cubicBezTo>
                  <a:cubicBezTo>
                    <a:pt x="712371" y="678974"/>
                    <a:pt x="706477" y="684019"/>
                    <a:pt x="704861" y="684686"/>
                  </a:cubicBezTo>
                  <a:cubicBezTo>
                    <a:pt x="703910" y="685067"/>
                    <a:pt x="702864" y="685923"/>
                    <a:pt x="702389" y="686685"/>
                  </a:cubicBezTo>
                  <a:cubicBezTo>
                    <a:pt x="701914" y="687446"/>
                    <a:pt x="700773" y="688398"/>
                    <a:pt x="699822" y="688969"/>
                  </a:cubicBezTo>
                  <a:cubicBezTo>
                    <a:pt x="698871" y="689445"/>
                    <a:pt x="698111" y="690112"/>
                    <a:pt x="698111" y="690302"/>
                  </a:cubicBezTo>
                  <a:cubicBezTo>
                    <a:pt x="698111" y="690492"/>
                    <a:pt x="695924" y="692872"/>
                    <a:pt x="693262" y="695538"/>
                  </a:cubicBezTo>
                  <a:cubicBezTo>
                    <a:pt x="690600" y="698203"/>
                    <a:pt x="687463" y="701535"/>
                    <a:pt x="686227" y="702772"/>
                  </a:cubicBezTo>
                  <a:cubicBezTo>
                    <a:pt x="684991" y="704105"/>
                    <a:pt x="683185" y="706009"/>
                    <a:pt x="682044" y="707151"/>
                  </a:cubicBezTo>
                  <a:cubicBezTo>
                    <a:pt x="680999" y="708198"/>
                    <a:pt x="679763" y="709721"/>
                    <a:pt x="679382" y="710387"/>
                  </a:cubicBezTo>
                  <a:cubicBezTo>
                    <a:pt x="679002" y="711149"/>
                    <a:pt x="678146" y="711910"/>
                    <a:pt x="677576" y="712291"/>
                  </a:cubicBezTo>
                  <a:cubicBezTo>
                    <a:pt x="677006" y="712577"/>
                    <a:pt x="676055" y="713624"/>
                    <a:pt x="675485" y="714481"/>
                  </a:cubicBezTo>
                  <a:cubicBezTo>
                    <a:pt x="674914" y="715337"/>
                    <a:pt x="673583" y="716956"/>
                    <a:pt x="672537" y="718003"/>
                  </a:cubicBezTo>
                  <a:cubicBezTo>
                    <a:pt x="669115" y="721430"/>
                    <a:pt x="662080" y="729426"/>
                    <a:pt x="660274" y="731805"/>
                  </a:cubicBezTo>
                  <a:cubicBezTo>
                    <a:pt x="659323" y="733138"/>
                    <a:pt x="658277" y="734280"/>
                    <a:pt x="657897" y="734471"/>
                  </a:cubicBezTo>
                  <a:cubicBezTo>
                    <a:pt x="657612" y="734661"/>
                    <a:pt x="656851" y="735423"/>
                    <a:pt x="656281" y="736279"/>
                  </a:cubicBezTo>
                  <a:cubicBezTo>
                    <a:pt x="655330" y="737612"/>
                    <a:pt x="653809" y="739325"/>
                    <a:pt x="649436" y="743704"/>
                  </a:cubicBezTo>
                  <a:cubicBezTo>
                    <a:pt x="648390" y="744751"/>
                    <a:pt x="647249" y="746179"/>
                    <a:pt x="646869" y="746846"/>
                  </a:cubicBezTo>
                  <a:cubicBezTo>
                    <a:pt x="646489" y="747512"/>
                    <a:pt x="645538" y="748559"/>
                    <a:pt x="644777" y="749035"/>
                  </a:cubicBezTo>
                  <a:cubicBezTo>
                    <a:pt x="644017" y="749511"/>
                    <a:pt x="642971" y="750558"/>
                    <a:pt x="642591" y="751415"/>
                  </a:cubicBezTo>
                  <a:cubicBezTo>
                    <a:pt x="642115" y="752271"/>
                    <a:pt x="641165" y="753319"/>
                    <a:pt x="640404" y="753699"/>
                  </a:cubicBezTo>
                  <a:cubicBezTo>
                    <a:pt x="639644" y="754175"/>
                    <a:pt x="638693" y="755127"/>
                    <a:pt x="638408" y="755794"/>
                  </a:cubicBezTo>
                  <a:cubicBezTo>
                    <a:pt x="637647" y="757221"/>
                    <a:pt x="632133" y="762838"/>
                    <a:pt x="630802" y="763504"/>
                  </a:cubicBezTo>
                  <a:cubicBezTo>
                    <a:pt x="630232" y="763790"/>
                    <a:pt x="629471" y="764742"/>
                    <a:pt x="628996" y="765693"/>
                  </a:cubicBezTo>
                  <a:cubicBezTo>
                    <a:pt x="628521" y="766645"/>
                    <a:pt x="627380" y="768168"/>
                    <a:pt x="626524" y="769120"/>
                  </a:cubicBezTo>
                  <a:cubicBezTo>
                    <a:pt x="625669" y="770072"/>
                    <a:pt x="624433" y="771786"/>
                    <a:pt x="623862" y="772928"/>
                  </a:cubicBezTo>
                  <a:cubicBezTo>
                    <a:pt x="623292" y="774070"/>
                    <a:pt x="622341" y="775308"/>
                    <a:pt x="621771" y="775688"/>
                  </a:cubicBezTo>
                  <a:cubicBezTo>
                    <a:pt x="621200" y="776069"/>
                    <a:pt x="620250" y="777307"/>
                    <a:pt x="619679" y="778354"/>
                  </a:cubicBezTo>
                  <a:cubicBezTo>
                    <a:pt x="619109" y="779401"/>
                    <a:pt x="618063" y="780734"/>
                    <a:pt x="617303" y="781305"/>
                  </a:cubicBezTo>
                  <a:cubicBezTo>
                    <a:pt x="616542" y="781876"/>
                    <a:pt x="615591" y="783113"/>
                    <a:pt x="615211" y="784065"/>
                  </a:cubicBezTo>
                  <a:cubicBezTo>
                    <a:pt x="614736" y="785017"/>
                    <a:pt x="613880" y="786255"/>
                    <a:pt x="613215" y="786731"/>
                  </a:cubicBezTo>
                  <a:cubicBezTo>
                    <a:pt x="612549" y="787207"/>
                    <a:pt x="611408" y="788634"/>
                    <a:pt x="610838" y="789777"/>
                  </a:cubicBezTo>
                  <a:cubicBezTo>
                    <a:pt x="610172" y="790919"/>
                    <a:pt x="608937" y="792728"/>
                    <a:pt x="608081" y="793680"/>
                  </a:cubicBezTo>
                  <a:cubicBezTo>
                    <a:pt x="607225" y="794632"/>
                    <a:pt x="606180" y="796155"/>
                    <a:pt x="605799" y="797106"/>
                  </a:cubicBezTo>
                  <a:cubicBezTo>
                    <a:pt x="605419" y="798058"/>
                    <a:pt x="604563" y="799201"/>
                    <a:pt x="603898" y="799677"/>
                  </a:cubicBezTo>
                  <a:cubicBezTo>
                    <a:pt x="603232" y="800153"/>
                    <a:pt x="602092" y="801580"/>
                    <a:pt x="601426" y="802913"/>
                  </a:cubicBezTo>
                  <a:cubicBezTo>
                    <a:pt x="600761" y="804246"/>
                    <a:pt x="599715" y="805674"/>
                    <a:pt x="599049" y="806245"/>
                  </a:cubicBezTo>
                  <a:cubicBezTo>
                    <a:pt x="598384" y="806816"/>
                    <a:pt x="597243" y="808529"/>
                    <a:pt x="596483" y="809957"/>
                  </a:cubicBezTo>
                  <a:cubicBezTo>
                    <a:pt x="595722" y="811480"/>
                    <a:pt x="594676" y="812908"/>
                    <a:pt x="594201" y="813194"/>
                  </a:cubicBezTo>
                  <a:cubicBezTo>
                    <a:pt x="593726" y="813479"/>
                    <a:pt x="592870" y="814622"/>
                    <a:pt x="592395" y="815669"/>
                  </a:cubicBezTo>
                  <a:cubicBezTo>
                    <a:pt x="591919" y="816716"/>
                    <a:pt x="590874" y="818334"/>
                    <a:pt x="589923" y="819286"/>
                  </a:cubicBezTo>
                  <a:cubicBezTo>
                    <a:pt x="589067" y="820238"/>
                    <a:pt x="587831" y="821951"/>
                    <a:pt x="587261" y="823094"/>
                  </a:cubicBezTo>
                  <a:cubicBezTo>
                    <a:pt x="586690" y="824236"/>
                    <a:pt x="585645" y="825759"/>
                    <a:pt x="584884" y="826521"/>
                  </a:cubicBezTo>
                  <a:cubicBezTo>
                    <a:pt x="584124" y="827282"/>
                    <a:pt x="583268" y="828615"/>
                    <a:pt x="582888" y="829567"/>
                  </a:cubicBezTo>
                  <a:cubicBezTo>
                    <a:pt x="582507" y="830519"/>
                    <a:pt x="581557" y="831756"/>
                    <a:pt x="580701" y="832422"/>
                  </a:cubicBezTo>
                  <a:cubicBezTo>
                    <a:pt x="579655" y="833184"/>
                    <a:pt x="578895" y="834326"/>
                    <a:pt x="578324" y="835754"/>
                  </a:cubicBezTo>
                  <a:cubicBezTo>
                    <a:pt x="577849" y="837087"/>
                    <a:pt x="576613" y="838895"/>
                    <a:pt x="575282" y="840418"/>
                  </a:cubicBezTo>
                  <a:cubicBezTo>
                    <a:pt x="574046" y="841751"/>
                    <a:pt x="573001" y="843084"/>
                    <a:pt x="573001" y="843274"/>
                  </a:cubicBezTo>
                  <a:cubicBezTo>
                    <a:pt x="573001" y="843465"/>
                    <a:pt x="572335" y="844321"/>
                    <a:pt x="571575" y="845273"/>
                  </a:cubicBezTo>
                  <a:cubicBezTo>
                    <a:pt x="570719" y="846130"/>
                    <a:pt x="569673" y="847843"/>
                    <a:pt x="569103" y="849081"/>
                  </a:cubicBezTo>
                  <a:cubicBezTo>
                    <a:pt x="568532" y="850318"/>
                    <a:pt x="567677" y="851651"/>
                    <a:pt x="567106" y="852127"/>
                  </a:cubicBezTo>
                  <a:cubicBezTo>
                    <a:pt x="566536" y="852603"/>
                    <a:pt x="565490" y="854316"/>
                    <a:pt x="564730" y="855935"/>
                  </a:cubicBezTo>
                  <a:cubicBezTo>
                    <a:pt x="563969" y="857553"/>
                    <a:pt x="562828" y="859361"/>
                    <a:pt x="562258" y="859837"/>
                  </a:cubicBezTo>
                  <a:cubicBezTo>
                    <a:pt x="561687" y="860313"/>
                    <a:pt x="560642" y="861836"/>
                    <a:pt x="559976" y="863264"/>
                  </a:cubicBezTo>
                  <a:cubicBezTo>
                    <a:pt x="559311" y="864692"/>
                    <a:pt x="558170" y="866406"/>
                    <a:pt x="557504" y="867262"/>
                  </a:cubicBezTo>
                  <a:cubicBezTo>
                    <a:pt x="556744" y="868119"/>
                    <a:pt x="555698" y="869928"/>
                    <a:pt x="555128" y="871356"/>
                  </a:cubicBezTo>
                  <a:cubicBezTo>
                    <a:pt x="554557" y="872783"/>
                    <a:pt x="553607" y="874402"/>
                    <a:pt x="553036" y="874973"/>
                  </a:cubicBezTo>
                  <a:cubicBezTo>
                    <a:pt x="552086" y="876020"/>
                    <a:pt x="549899" y="880113"/>
                    <a:pt x="549899" y="880970"/>
                  </a:cubicBezTo>
                  <a:cubicBezTo>
                    <a:pt x="549899" y="881160"/>
                    <a:pt x="549233" y="882112"/>
                    <a:pt x="548473" y="883064"/>
                  </a:cubicBezTo>
                  <a:cubicBezTo>
                    <a:pt x="547712" y="884016"/>
                    <a:pt x="546572" y="885825"/>
                    <a:pt x="546096" y="887157"/>
                  </a:cubicBezTo>
                  <a:cubicBezTo>
                    <a:pt x="545621" y="888490"/>
                    <a:pt x="544575" y="890203"/>
                    <a:pt x="543910" y="890965"/>
                  </a:cubicBezTo>
                  <a:cubicBezTo>
                    <a:pt x="543244" y="891726"/>
                    <a:pt x="542293" y="893440"/>
                    <a:pt x="541723" y="894772"/>
                  </a:cubicBezTo>
                  <a:cubicBezTo>
                    <a:pt x="541153" y="896105"/>
                    <a:pt x="540107" y="898104"/>
                    <a:pt x="539251" y="899151"/>
                  </a:cubicBezTo>
                  <a:cubicBezTo>
                    <a:pt x="538396" y="900198"/>
                    <a:pt x="537445" y="902007"/>
                    <a:pt x="537065" y="903245"/>
                  </a:cubicBezTo>
                  <a:cubicBezTo>
                    <a:pt x="536684" y="904387"/>
                    <a:pt x="535639" y="906100"/>
                    <a:pt x="534878" y="906957"/>
                  </a:cubicBezTo>
                  <a:cubicBezTo>
                    <a:pt x="533927" y="908004"/>
                    <a:pt x="533072" y="909622"/>
                    <a:pt x="532406" y="911717"/>
                  </a:cubicBezTo>
                  <a:cubicBezTo>
                    <a:pt x="531836" y="913620"/>
                    <a:pt x="530885" y="915429"/>
                    <a:pt x="530125" y="916286"/>
                  </a:cubicBezTo>
                  <a:cubicBezTo>
                    <a:pt x="529459" y="917047"/>
                    <a:pt x="528413" y="918666"/>
                    <a:pt x="527843" y="919713"/>
                  </a:cubicBezTo>
                  <a:cubicBezTo>
                    <a:pt x="527273" y="920855"/>
                    <a:pt x="526322" y="922283"/>
                    <a:pt x="525752" y="922949"/>
                  </a:cubicBezTo>
                  <a:cubicBezTo>
                    <a:pt x="524421" y="924472"/>
                    <a:pt x="523660" y="926186"/>
                    <a:pt x="522899" y="928661"/>
                  </a:cubicBezTo>
                  <a:cubicBezTo>
                    <a:pt x="522614" y="929803"/>
                    <a:pt x="521664" y="931516"/>
                    <a:pt x="520903" y="932563"/>
                  </a:cubicBezTo>
                  <a:cubicBezTo>
                    <a:pt x="520047" y="933611"/>
                    <a:pt x="519097" y="935514"/>
                    <a:pt x="518716" y="936847"/>
                  </a:cubicBezTo>
                  <a:cubicBezTo>
                    <a:pt x="517766" y="939798"/>
                    <a:pt x="517005" y="941321"/>
                    <a:pt x="515864" y="942273"/>
                  </a:cubicBezTo>
                  <a:cubicBezTo>
                    <a:pt x="515389" y="942749"/>
                    <a:pt x="514628" y="944367"/>
                    <a:pt x="514058" y="945985"/>
                  </a:cubicBezTo>
                  <a:cubicBezTo>
                    <a:pt x="513583" y="947604"/>
                    <a:pt x="512537" y="949888"/>
                    <a:pt x="511776" y="951030"/>
                  </a:cubicBezTo>
                  <a:cubicBezTo>
                    <a:pt x="511016" y="952173"/>
                    <a:pt x="510065" y="954267"/>
                    <a:pt x="509685" y="955600"/>
                  </a:cubicBezTo>
                  <a:cubicBezTo>
                    <a:pt x="508639" y="959217"/>
                    <a:pt x="508164" y="960359"/>
                    <a:pt x="506928" y="961977"/>
                  </a:cubicBezTo>
                  <a:cubicBezTo>
                    <a:pt x="506072" y="963120"/>
                    <a:pt x="504076" y="968641"/>
                    <a:pt x="504076" y="969973"/>
                  </a:cubicBezTo>
                  <a:cubicBezTo>
                    <a:pt x="504076" y="970069"/>
                    <a:pt x="503410" y="970925"/>
                    <a:pt x="502650" y="971782"/>
                  </a:cubicBezTo>
                  <a:cubicBezTo>
                    <a:pt x="501699" y="972924"/>
                    <a:pt x="501034" y="974352"/>
                    <a:pt x="500463" y="976351"/>
                  </a:cubicBezTo>
                  <a:cubicBezTo>
                    <a:pt x="500083" y="977969"/>
                    <a:pt x="499132" y="980159"/>
                    <a:pt x="498372" y="981396"/>
                  </a:cubicBezTo>
                  <a:cubicBezTo>
                    <a:pt x="497611" y="982539"/>
                    <a:pt x="496375" y="985299"/>
                    <a:pt x="495710" y="987394"/>
                  </a:cubicBezTo>
                  <a:cubicBezTo>
                    <a:pt x="495044" y="989488"/>
                    <a:pt x="493904" y="991963"/>
                    <a:pt x="493333" y="992820"/>
                  </a:cubicBezTo>
                  <a:cubicBezTo>
                    <a:pt x="492763" y="993676"/>
                    <a:pt x="491717" y="996151"/>
                    <a:pt x="490956" y="998340"/>
                  </a:cubicBezTo>
                  <a:cubicBezTo>
                    <a:pt x="490291" y="1000530"/>
                    <a:pt x="489435" y="1002624"/>
                    <a:pt x="489055" y="1002910"/>
                  </a:cubicBezTo>
                  <a:cubicBezTo>
                    <a:pt x="488009" y="1003766"/>
                    <a:pt x="487249" y="1005480"/>
                    <a:pt x="486393" y="1009478"/>
                  </a:cubicBezTo>
                  <a:cubicBezTo>
                    <a:pt x="485823" y="1012048"/>
                    <a:pt x="485062" y="1014047"/>
                    <a:pt x="484111" y="1015665"/>
                  </a:cubicBezTo>
                  <a:cubicBezTo>
                    <a:pt x="483161" y="1017188"/>
                    <a:pt x="482305" y="1019378"/>
                    <a:pt x="481735" y="1021757"/>
                  </a:cubicBezTo>
                  <a:cubicBezTo>
                    <a:pt x="481259" y="1023852"/>
                    <a:pt x="480499" y="1025946"/>
                    <a:pt x="480119" y="1026517"/>
                  </a:cubicBezTo>
                  <a:cubicBezTo>
                    <a:pt x="478693" y="1028516"/>
                    <a:pt x="478027" y="1030134"/>
                    <a:pt x="477171" y="1033942"/>
                  </a:cubicBezTo>
                  <a:cubicBezTo>
                    <a:pt x="476601" y="1036322"/>
                    <a:pt x="475840" y="1038511"/>
                    <a:pt x="474985" y="1039844"/>
                  </a:cubicBezTo>
                  <a:cubicBezTo>
                    <a:pt x="474034" y="1041367"/>
                    <a:pt x="473369" y="1043271"/>
                    <a:pt x="472703" y="1046602"/>
                  </a:cubicBezTo>
                  <a:cubicBezTo>
                    <a:pt x="472038" y="1049744"/>
                    <a:pt x="471277" y="1052028"/>
                    <a:pt x="470422" y="1053551"/>
                  </a:cubicBezTo>
                  <a:cubicBezTo>
                    <a:pt x="469566" y="1055074"/>
                    <a:pt x="468805" y="1057359"/>
                    <a:pt x="468140" y="1060596"/>
                  </a:cubicBezTo>
                  <a:cubicBezTo>
                    <a:pt x="467474" y="1063927"/>
                    <a:pt x="466714" y="1066117"/>
                    <a:pt x="465668" y="1067925"/>
                  </a:cubicBezTo>
                  <a:cubicBezTo>
                    <a:pt x="464717" y="1069544"/>
                    <a:pt x="464052" y="1071638"/>
                    <a:pt x="463672" y="1073446"/>
                  </a:cubicBezTo>
                  <a:cubicBezTo>
                    <a:pt x="463387" y="1075160"/>
                    <a:pt x="462436" y="1078015"/>
                    <a:pt x="461390" y="1080300"/>
                  </a:cubicBezTo>
                  <a:cubicBezTo>
                    <a:pt x="459869" y="1083632"/>
                    <a:pt x="459489" y="1085059"/>
                    <a:pt x="458918" y="1089153"/>
                  </a:cubicBezTo>
                  <a:cubicBezTo>
                    <a:pt x="458443" y="1092770"/>
                    <a:pt x="457968" y="1094674"/>
                    <a:pt x="457017" y="1096578"/>
                  </a:cubicBezTo>
                  <a:cubicBezTo>
                    <a:pt x="455591" y="1099433"/>
                    <a:pt x="454830" y="1102480"/>
                    <a:pt x="454070" y="1107429"/>
                  </a:cubicBezTo>
                  <a:cubicBezTo>
                    <a:pt x="453785" y="1109429"/>
                    <a:pt x="452929" y="1111999"/>
                    <a:pt x="452073" y="1113998"/>
                  </a:cubicBezTo>
                  <a:cubicBezTo>
                    <a:pt x="451028" y="1116377"/>
                    <a:pt x="450457" y="1118472"/>
                    <a:pt x="449982" y="1121423"/>
                  </a:cubicBezTo>
                  <a:cubicBezTo>
                    <a:pt x="448936" y="1129038"/>
                    <a:pt x="448651" y="1130370"/>
                    <a:pt x="447510" y="1132750"/>
                  </a:cubicBezTo>
                  <a:cubicBezTo>
                    <a:pt x="446845" y="1134083"/>
                    <a:pt x="446179" y="1136843"/>
                    <a:pt x="445799" y="1139223"/>
                  </a:cubicBezTo>
                  <a:cubicBezTo>
                    <a:pt x="444468" y="1147695"/>
                    <a:pt x="443802" y="1150742"/>
                    <a:pt x="442662" y="1153312"/>
                  </a:cubicBezTo>
                  <a:cubicBezTo>
                    <a:pt x="441521" y="1155882"/>
                    <a:pt x="441236" y="1157024"/>
                    <a:pt x="440000" y="1166067"/>
                  </a:cubicBezTo>
                  <a:cubicBezTo>
                    <a:pt x="439619" y="1168542"/>
                    <a:pt x="438859" y="1172160"/>
                    <a:pt x="438098" y="1174158"/>
                  </a:cubicBezTo>
                  <a:cubicBezTo>
                    <a:pt x="437148" y="1176919"/>
                    <a:pt x="436767" y="1179299"/>
                    <a:pt x="436197" y="1184915"/>
                  </a:cubicBezTo>
                  <a:cubicBezTo>
                    <a:pt x="435817" y="1188913"/>
                    <a:pt x="435151" y="1193673"/>
                    <a:pt x="434676" y="1195481"/>
                  </a:cubicBezTo>
                  <a:cubicBezTo>
                    <a:pt x="432394" y="1204239"/>
                    <a:pt x="431824" y="1207475"/>
                    <a:pt x="431348" y="1213472"/>
                  </a:cubicBezTo>
                  <a:cubicBezTo>
                    <a:pt x="430778" y="1221944"/>
                    <a:pt x="430303" y="1225466"/>
                    <a:pt x="428782" y="1231654"/>
                  </a:cubicBezTo>
                  <a:cubicBezTo>
                    <a:pt x="427641" y="1236699"/>
                    <a:pt x="427451" y="1238317"/>
                    <a:pt x="426215" y="1256308"/>
                  </a:cubicBezTo>
                  <a:cubicBezTo>
                    <a:pt x="425929" y="1259926"/>
                    <a:pt x="425549" y="1263829"/>
                    <a:pt x="425359" y="1264971"/>
                  </a:cubicBezTo>
                  <a:cubicBezTo>
                    <a:pt x="425169" y="1266113"/>
                    <a:pt x="424789" y="1268778"/>
                    <a:pt x="424503" y="1270968"/>
                  </a:cubicBezTo>
                  <a:cubicBezTo>
                    <a:pt x="424313" y="1273157"/>
                    <a:pt x="423838" y="1277155"/>
                    <a:pt x="423458" y="1279916"/>
                  </a:cubicBezTo>
                  <a:cubicBezTo>
                    <a:pt x="420701" y="1301810"/>
                    <a:pt x="420701" y="1408233"/>
                    <a:pt x="423458" y="1427367"/>
                  </a:cubicBezTo>
                  <a:cubicBezTo>
                    <a:pt x="425359" y="1440408"/>
                    <a:pt x="425834" y="1445929"/>
                    <a:pt x="426595" y="1457542"/>
                  </a:cubicBezTo>
                  <a:cubicBezTo>
                    <a:pt x="427070" y="1465538"/>
                    <a:pt x="427926" y="1472106"/>
                    <a:pt x="429162" y="1477342"/>
                  </a:cubicBezTo>
                  <a:cubicBezTo>
                    <a:pt x="429922" y="1480579"/>
                    <a:pt x="430493" y="1485624"/>
                    <a:pt x="431634" y="1497523"/>
                  </a:cubicBezTo>
                  <a:cubicBezTo>
                    <a:pt x="431919" y="1500378"/>
                    <a:pt x="432584" y="1504091"/>
                    <a:pt x="433155" y="1506185"/>
                  </a:cubicBezTo>
                  <a:cubicBezTo>
                    <a:pt x="434676" y="1511516"/>
                    <a:pt x="435341" y="1514657"/>
                    <a:pt x="435912" y="1520273"/>
                  </a:cubicBezTo>
                  <a:cubicBezTo>
                    <a:pt x="436577" y="1527603"/>
                    <a:pt x="437053" y="1530173"/>
                    <a:pt x="438479" y="1534552"/>
                  </a:cubicBezTo>
                  <a:cubicBezTo>
                    <a:pt x="439144" y="1536741"/>
                    <a:pt x="440000" y="1540644"/>
                    <a:pt x="440380" y="1543214"/>
                  </a:cubicBezTo>
                  <a:cubicBezTo>
                    <a:pt x="440950" y="1547783"/>
                    <a:pt x="441521" y="1550068"/>
                    <a:pt x="443517" y="1555304"/>
                  </a:cubicBezTo>
                  <a:cubicBezTo>
                    <a:pt x="443993" y="1556636"/>
                    <a:pt x="444753" y="1560729"/>
                    <a:pt x="445323" y="1564442"/>
                  </a:cubicBezTo>
                  <a:cubicBezTo>
                    <a:pt x="445894" y="1569106"/>
                    <a:pt x="446559" y="1571962"/>
                    <a:pt x="447225" y="1573675"/>
                  </a:cubicBezTo>
                  <a:cubicBezTo>
                    <a:pt x="448841" y="1577578"/>
                    <a:pt x="449316" y="1579577"/>
                    <a:pt x="449887" y="1584147"/>
                  </a:cubicBezTo>
                  <a:cubicBezTo>
                    <a:pt x="450267" y="1587478"/>
                    <a:pt x="450742" y="1589382"/>
                    <a:pt x="451978" y="1592428"/>
                  </a:cubicBezTo>
                  <a:cubicBezTo>
                    <a:pt x="453119" y="1595189"/>
                    <a:pt x="453880" y="1598044"/>
                    <a:pt x="454545" y="1601757"/>
                  </a:cubicBezTo>
                  <a:cubicBezTo>
                    <a:pt x="455211" y="1605850"/>
                    <a:pt x="455781" y="1607849"/>
                    <a:pt x="456922" y="1610039"/>
                  </a:cubicBezTo>
                  <a:cubicBezTo>
                    <a:pt x="457968" y="1612133"/>
                    <a:pt x="458538" y="1614132"/>
                    <a:pt x="459013" y="1617083"/>
                  </a:cubicBezTo>
                  <a:cubicBezTo>
                    <a:pt x="459774" y="1622223"/>
                    <a:pt x="460154" y="1623365"/>
                    <a:pt x="461485" y="1625650"/>
                  </a:cubicBezTo>
                  <a:cubicBezTo>
                    <a:pt x="462151" y="1626792"/>
                    <a:pt x="463006" y="1629362"/>
                    <a:pt x="463577" y="1632408"/>
                  </a:cubicBezTo>
                  <a:cubicBezTo>
                    <a:pt x="464242" y="1635740"/>
                    <a:pt x="465098" y="1638215"/>
                    <a:pt x="466048" y="1640024"/>
                  </a:cubicBezTo>
                  <a:cubicBezTo>
                    <a:pt x="466999" y="1641832"/>
                    <a:pt x="467760" y="1644022"/>
                    <a:pt x="468140" y="1646401"/>
                  </a:cubicBezTo>
                  <a:cubicBezTo>
                    <a:pt x="468615" y="1648686"/>
                    <a:pt x="469376" y="1651351"/>
                    <a:pt x="470422" y="1653350"/>
                  </a:cubicBezTo>
                  <a:cubicBezTo>
                    <a:pt x="471372" y="1655349"/>
                    <a:pt x="472323" y="1658110"/>
                    <a:pt x="472703" y="1660299"/>
                  </a:cubicBezTo>
                  <a:cubicBezTo>
                    <a:pt x="473179" y="1662584"/>
                    <a:pt x="474034" y="1665249"/>
                    <a:pt x="475080" y="1667343"/>
                  </a:cubicBezTo>
                  <a:cubicBezTo>
                    <a:pt x="476031" y="1669152"/>
                    <a:pt x="476981" y="1672103"/>
                    <a:pt x="477362" y="1673721"/>
                  </a:cubicBezTo>
                  <a:cubicBezTo>
                    <a:pt x="478027" y="1676672"/>
                    <a:pt x="478693" y="1678481"/>
                    <a:pt x="480119" y="1680385"/>
                  </a:cubicBezTo>
                  <a:cubicBezTo>
                    <a:pt x="480499" y="1680956"/>
                    <a:pt x="481259" y="1683050"/>
                    <a:pt x="481735" y="1685144"/>
                  </a:cubicBezTo>
                  <a:cubicBezTo>
                    <a:pt x="482305" y="1687238"/>
                    <a:pt x="483351" y="1690094"/>
                    <a:pt x="484302" y="1691808"/>
                  </a:cubicBezTo>
                  <a:cubicBezTo>
                    <a:pt x="485252" y="1693521"/>
                    <a:pt x="486108" y="1695806"/>
                    <a:pt x="486393" y="1697329"/>
                  </a:cubicBezTo>
                  <a:cubicBezTo>
                    <a:pt x="487059" y="1700756"/>
                    <a:pt x="487344" y="1701612"/>
                    <a:pt x="488865" y="1703326"/>
                  </a:cubicBezTo>
                  <a:cubicBezTo>
                    <a:pt x="489816" y="1704373"/>
                    <a:pt x="490386" y="1705705"/>
                    <a:pt x="491051" y="1708466"/>
                  </a:cubicBezTo>
                  <a:cubicBezTo>
                    <a:pt x="491622" y="1710941"/>
                    <a:pt x="492382" y="1712845"/>
                    <a:pt x="493333" y="1714273"/>
                  </a:cubicBezTo>
                  <a:cubicBezTo>
                    <a:pt x="494094" y="1715415"/>
                    <a:pt x="495234" y="1717985"/>
                    <a:pt x="495805" y="1719889"/>
                  </a:cubicBezTo>
                  <a:cubicBezTo>
                    <a:pt x="496470" y="1722078"/>
                    <a:pt x="497326" y="1723982"/>
                    <a:pt x="498087" y="1725029"/>
                  </a:cubicBezTo>
                  <a:cubicBezTo>
                    <a:pt x="498942" y="1726077"/>
                    <a:pt x="499703" y="1727790"/>
                    <a:pt x="500273" y="1729979"/>
                  </a:cubicBezTo>
                  <a:cubicBezTo>
                    <a:pt x="500844" y="1732073"/>
                    <a:pt x="501604" y="1733882"/>
                    <a:pt x="502460" y="1734929"/>
                  </a:cubicBezTo>
                  <a:cubicBezTo>
                    <a:pt x="503315" y="1735976"/>
                    <a:pt x="504171" y="1737785"/>
                    <a:pt x="504741" y="1740070"/>
                  </a:cubicBezTo>
                  <a:cubicBezTo>
                    <a:pt x="505312" y="1742069"/>
                    <a:pt x="506262" y="1744353"/>
                    <a:pt x="506928" y="1745305"/>
                  </a:cubicBezTo>
                  <a:cubicBezTo>
                    <a:pt x="508069" y="1746923"/>
                    <a:pt x="508734" y="1748541"/>
                    <a:pt x="510160" y="1752920"/>
                  </a:cubicBezTo>
                  <a:cubicBezTo>
                    <a:pt x="510541" y="1754158"/>
                    <a:pt x="511206" y="1755586"/>
                    <a:pt x="511586" y="1756062"/>
                  </a:cubicBezTo>
                  <a:cubicBezTo>
                    <a:pt x="512632" y="1757204"/>
                    <a:pt x="513583" y="1759108"/>
                    <a:pt x="514153" y="1761392"/>
                  </a:cubicBezTo>
                  <a:cubicBezTo>
                    <a:pt x="514438" y="1762439"/>
                    <a:pt x="515389" y="1764248"/>
                    <a:pt x="516245" y="1765485"/>
                  </a:cubicBezTo>
                  <a:cubicBezTo>
                    <a:pt x="517195" y="1766723"/>
                    <a:pt x="518051" y="1768436"/>
                    <a:pt x="518336" y="1769293"/>
                  </a:cubicBezTo>
                  <a:cubicBezTo>
                    <a:pt x="518907" y="1771673"/>
                    <a:pt x="519857" y="1773482"/>
                    <a:pt x="521188" y="1775290"/>
                  </a:cubicBezTo>
                  <a:cubicBezTo>
                    <a:pt x="521854" y="1776147"/>
                    <a:pt x="522709" y="1777765"/>
                    <a:pt x="523090" y="1778907"/>
                  </a:cubicBezTo>
                  <a:cubicBezTo>
                    <a:pt x="523565" y="1780431"/>
                    <a:pt x="524230" y="1781383"/>
                    <a:pt x="525371" y="1782334"/>
                  </a:cubicBezTo>
                  <a:cubicBezTo>
                    <a:pt x="526702" y="1783381"/>
                    <a:pt x="527083" y="1784143"/>
                    <a:pt x="527748" y="1786332"/>
                  </a:cubicBezTo>
                  <a:cubicBezTo>
                    <a:pt x="528223" y="1788141"/>
                    <a:pt x="528984" y="1789664"/>
                    <a:pt x="530125" y="1790997"/>
                  </a:cubicBezTo>
                  <a:cubicBezTo>
                    <a:pt x="530980" y="1792044"/>
                    <a:pt x="531741" y="1793091"/>
                    <a:pt x="531741" y="1793376"/>
                  </a:cubicBezTo>
                  <a:cubicBezTo>
                    <a:pt x="531741" y="1795090"/>
                    <a:pt x="533262" y="1798327"/>
                    <a:pt x="534688" y="1799754"/>
                  </a:cubicBezTo>
                  <a:cubicBezTo>
                    <a:pt x="535829" y="1800992"/>
                    <a:pt x="536494" y="1802134"/>
                    <a:pt x="537065" y="1803943"/>
                  </a:cubicBezTo>
                  <a:cubicBezTo>
                    <a:pt x="537540" y="1805656"/>
                    <a:pt x="538301" y="1807084"/>
                    <a:pt x="539441" y="1808321"/>
                  </a:cubicBezTo>
                  <a:cubicBezTo>
                    <a:pt x="540392" y="1809369"/>
                    <a:pt x="541343" y="1811082"/>
                    <a:pt x="541723" y="1812129"/>
                  </a:cubicBezTo>
                  <a:cubicBezTo>
                    <a:pt x="542008" y="1813176"/>
                    <a:pt x="543054" y="1814985"/>
                    <a:pt x="543910" y="1816127"/>
                  </a:cubicBezTo>
                  <a:cubicBezTo>
                    <a:pt x="544765" y="1817269"/>
                    <a:pt x="545811" y="1819173"/>
                    <a:pt x="546191" y="1820316"/>
                  </a:cubicBezTo>
                  <a:cubicBezTo>
                    <a:pt x="546572" y="1821458"/>
                    <a:pt x="547522" y="1823076"/>
                    <a:pt x="548283" y="1824028"/>
                  </a:cubicBezTo>
                  <a:cubicBezTo>
                    <a:pt x="549043" y="1824885"/>
                    <a:pt x="550089" y="1826693"/>
                    <a:pt x="550564" y="1828026"/>
                  </a:cubicBezTo>
                  <a:cubicBezTo>
                    <a:pt x="551040" y="1829359"/>
                    <a:pt x="552086" y="1831263"/>
                    <a:pt x="552846" y="1832215"/>
                  </a:cubicBezTo>
                  <a:cubicBezTo>
                    <a:pt x="553702" y="1833167"/>
                    <a:pt x="554557" y="1834594"/>
                    <a:pt x="554843" y="1835451"/>
                  </a:cubicBezTo>
                  <a:cubicBezTo>
                    <a:pt x="555413" y="1837069"/>
                    <a:pt x="556364" y="1838687"/>
                    <a:pt x="558170" y="1840782"/>
                  </a:cubicBezTo>
                  <a:cubicBezTo>
                    <a:pt x="558835" y="1841543"/>
                    <a:pt x="559501" y="1842781"/>
                    <a:pt x="559786" y="1843637"/>
                  </a:cubicBezTo>
                  <a:cubicBezTo>
                    <a:pt x="560071" y="1844494"/>
                    <a:pt x="560927" y="1845922"/>
                    <a:pt x="561687" y="1846683"/>
                  </a:cubicBezTo>
                  <a:cubicBezTo>
                    <a:pt x="562448" y="1847445"/>
                    <a:pt x="563684" y="1849444"/>
                    <a:pt x="564349" y="1851062"/>
                  </a:cubicBezTo>
                  <a:cubicBezTo>
                    <a:pt x="565110" y="1852681"/>
                    <a:pt x="566251" y="1854489"/>
                    <a:pt x="566916" y="1855156"/>
                  </a:cubicBezTo>
                  <a:cubicBezTo>
                    <a:pt x="567582" y="1855822"/>
                    <a:pt x="568532" y="1857155"/>
                    <a:pt x="568913" y="1858011"/>
                  </a:cubicBezTo>
                  <a:cubicBezTo>
                    <a:pt x="569388" y="1858963"/>
                    <a:pt x="570339" y="1860105"/>
                    <a:pt x="571099" y="1860677"/>
                  </a:cubicBezTo>
                  <a:cubicBezTo>
                    <a:pt x="571860" y="1861248"/>
                    <a:pt x="572906" y="1862676"/>
                    <a:pt x="573571" y="1864199"/>
                  </a:cubicBezTo>
                  <a:cubicBezTo>
                    <a:pt x="574237" y="1865626"/>
                    <a:pt x="575282" y="1867340"/>
                    <a:pt x="575853" y="1868006"/>
                  </a:cubicBezTo>
                  <a:cubicBezTo>
                    <a:pt x="576518" y="1868673"/>
                    <a:pt x="577469" y="1870196"/>
                    <a:pt x="577944" y="1871338"/>
                  </a:cubicBezTo>
                  <a:cubicBezTo>
                    <a:pt x="578515" y="1872480"/>
                    <a:pt x="579465" y="1874003"/>
                    <a:pt x="580226" y="1874670"/>
                  </a:cubicBezTo>
                  <a:cubicBezTo>
                    <a:pt x="580986" y="1875336"/>
                    <a:pt x="581937" y="1876764"/>
                    <a:pt x="582412" y="1877716"/>
                  </a:cubicBezTo>
                  <a:cubicBezTo>
                    <a:pt x="582888" y="1878668"/>
                    <a:pt x="583934" y="1880286"/>
                    <a:pt x="584694" y="1881143"/>
                  </a:cubicBezTo>
                  <a:cubicBezTo>
                    <a:pt x="585550" y="1881999"/>
                    <a:pt x="586595" y="1883713"/>
                    <a:pt x="587166" y="1884855"/>
                  </a:cubicBezTo>
                  <a:cubicBezTo>
                    <a:pt x="587736" y="1885997"/>
                    <a:pt x="588687" y="1887330"/>
                    <a:pt x="589257" y="1887806"/>
                  </a:cubicBezTo>
                  <a:cubicBezTo>
                    <a:pt x="589828" y="1888282"/>
                    <a:pt x="590874" y="1889615"/>
                    <a:pt x="591444" y="1890757"/>
                  </a:cubicBezTo>
                  <a:cubicBezTo>
                    <a:pt x="592014" y="1891899"/>
                    <a:pt x="593155" y="1893613"/>
                    <a:pt x="594011" y="1894470"/>
                  </a:cubicBezTo>
                  <a:cubicBezTo>
                    <a:pt x="594866" y="1895326"/>
                    <a:pt x="595912" y="1897040"/>
                    <a:pt x="596483" y="1898277"/>
                  </a:cubicBezTo>
                  <a:cubicBezTo>
                    <a:pt x="597053" y="1899515"/>
                    <a:pt x="598004" y="1900847"/>
                    <a:pt x="598574" y="1901228"/>
                  </a:cubicBezTo>
                  <a:cubicBezTo>
                    <a:pt x="599144" y="1901609"/>
                    <a:pt x="600190" y="1902941"/>
                    <a:pt x="600856" y="1904274"/>
                  </a:cubicBezTo>
                  <a:cubicBezTo>
                    <a:pt x="601521" y="1905512"/>
                    <a:pt x="602567" y="1907035"/>
                    <a:pt x="603232" y="1907606"/>
                  </a:cubicBezTo>
                  <a:cubicBezTo>
                    <a:pt x="603898" y="1908177"/>
                    <a:pt x="604849" y="1909510"/>
                    <a:pt x="605419" y="1910652"/>
                  </a:cubicBezTo>
                  <a:cubicBezTo>
                    <a:pt x="605989" y="1911794"/>
                    <a:pt x="607130" y="1913413"/>
                    <a:pt x="608081" y="1914364"/>
                  </a:cubicBezTo>
                  <a:cubicBezTo>
                    <a:pt x="608937" y="1915316"/>
                    <a:pt x="609982" y="1916649"/>
                    <a:pt x="610363" y="1917410"/>
                  </a:cubicBezTo>
                  <a:cubicBezTo>
                    <a:pt x="610743" y="1918172"/>
                    <a:pt x="611694" y="1919314"/>
                    <a:pt x="612549" y="1920076"/>
                  </a:cubicBezTo>
                  <a:cubicBezTo>
                    <a:pt x="613405" y="1920837"/>
                    <a:pt x="614355" y="1922075"/>
                    <a:pt x="614736" y="1922932"/>
                  </a:cubicBezTo>
                  <a:cubicBezTo>
                    <a:pt x="615116" y="1923788"/>
                    <a:pt x="615877" y="1924931"/>
                    <a:pt x="616542" y="1925502"/>
                  </a:cubicBezTo>
                  <a:cubicBezTo>
                    <a:pt x="617208" y="1926073"/>
                    <a:pt x="618443" y="1927596"/>
                    <a:pt x="619204" y="1928929"/>
                  </a:cubicBezTo>
                  <a:cubicBezTo>
                    <a:pt x="619965" y="1930261"/>
                    <a:pt x="621295" y="1931880"/>
                    <a:pt x="621961" y="1932546"/>
                  </a:cubicBezTo>
                  <a:cubicBezTo>
                    <a:pt x="622722" y="1933212"/>
                    <a:pt x="623767" y="1934640"/>
                    <a:pt x="624243" y="1935687"/>
                  </a:cubicBezTo>
                  <a:cubicBezTo>
                    <a:pt x="624813" y="1936734"/>
                    <a:pt x="625669" y="1937781"/>
                    <a:pt x="626334" y="1938067"/>
                  </a:cubicBezTo>
                  <a:cubicBezTo>
                    <a:pt x="626904" y="1938353"/>
                    <a:pt x="628045" y="1939495"/>
                    <a:pt x="628901" y="1940637"/>
                  </a:cubicBezTo>
                  <a:cubicBezTo>
                    <a:pt x="629757" y="1941779"/>
                    <a:pt x="630802" y="1943017"/>
                    <a:pt x="631373" y="1943302"/>
                  </a:cubicBezTo>
                  <a:cubicBezTo>
                    <a:pt x="631943" y="1943683"/>
                    <a:pt x="632799" y="1944635"/>
                    <a:pt x="633274" y="1945587"/>
                  </a:cubicBezTo>
                  <a:cubicBezTo>
                    <a:pt x="633749" y="1946444"/>
                    <a:pt x="634700" y="1947491"/>
                    <a:pt x="635461" y="1947872"/>
                  </a:cubicBezTo>
                  <a:cubicBezTo>
                    <a:pt x="636126" y="1948253"/>
                    <a:pt x="636982" y="1949204"/>
                    <a:pt x="637362" y="1949871"/>
                  </a:cubicBezTo>
                  <a:cubicBezTo>
                    <a:pt x="637742" y="1950632"/>
                    <a:pt x="638883" y="1952060"/>
                    <a:pt x="640024" y="1953107"/>
                  </a:cubicBezTo>
                  <a:cubicBezTo>
                    <a:pt x="641070" y="1954154"/>
                    <a:pt x="642876" y="1956058"/>
                    <a:pt x="643922" y="1957200"/>
                  </a:cubicBezTo>
                  <a:cubicBezTo>
                    <a:pt x="644968" y="1958438"/>
                    <a:pt x="646869" y="1960532"/>
                    <a:pt x="648105" y="1961865"/>
                  </a:cubicBezTo>
                  <a:cubicBezTo>
                    <a:pt x="649341" y="1963197"/>
                    <a:pt x="650957" y="1965101"/>
                    <a:pt x="651622" y="1965958"/>
                  </a:cubicBezTo>
                  <a:cubicBezTo>
                    <a:pt x="652288" y="1966910"/>
                    <a:pt x="653809" y="1968623"/>
                    <a:pt x="654950" y="1969861"/>
                  </a:cubicBezTo>
                  <a:cubicBezTo>
                    <a:pt x="656091" y="1971098"/>
                    <a:pt x="657992" y="1973193"/>
                    <a:pt x="659133" y="1974525"/>
                  </a:cubicBezTo>
                  <a:cubicBezTo>
                    <a:pt x="660369" y="1975858"/>
                    <a:pt x="661985" y="1977667"/>
                    <a:pt x="662935" y="1978618"/>
                  </a:cubicBezTo>
                  <a:cubicBezTo>
                    <a:pt x="663791" y="1979570"/>
                    <a:pt x="664932" y="1980903"/>
                    <a:pt x="665407" y="1981569"/>
                  </a:cubicBezTo>
                  <a:cubicBezTo>
                    <a:pt x="665883" y="1982236"/>
                    <a:pt x="667214" y="1983759"/>
                    <a:pt x="668259" y="1984806"/>
                  </a:cubicBezTo>
                  <a:cubicBezTo>
                    <a:pt x="669305" y="1985853"/>
                    <a:pt x="671111" y="1987757"/>
                    <a:pt x="672157" y="1988899"/>
                  </a:cubicBezTo>
                  <a:cubicBezTo>
                    <a:pt x="673298" y="1990137"/>
                    <a:pt x="675199" y="1992135"/>
                    <a:pt x="676435" y="1993468"/>
                  </a:cubicBezTo>
                  <a:cubicBezTo>
                    <a:pt x="677671" y="1994801"/>
                    <a:pt x="678717" y="1996038"/>
                    <a:pt x="678717" y="1996229"/>
                  </a:cubicBezTo>
                  <a:cubicBezTo>
                    <a:pt x="678717" y="1996419"/>
                    <a:pt x="679668" y="1997657"/>
                    <a:pt x="680903" y="1998894"/>
                  </a:cubicBezTo>
                  <a:cubicBezTo>
                    <a:pt x="682139" y="2000131"/>
                    <a:pt x="684136" y="2002226"/>
                    <a:pt x="685277" y="2003559"/>
                  </a:cubicBezTo>
                  <a:cubicBezTo>
                    <a:pt x="691551" y="2010507"/>
                    <a:pt x="697350" y="2016029"/>
                    <a:pt x="699252" y="2016885"/>
                  </a:cubicBezTo>
                  <a:cubicBezTo>
                    <a:pt x="700393" y="2017361"/>
                    <a:pt x="701533" y="2018313"/>
                    <a:pt x="701819" y="2018884"/>
                  </a:cubicBezTo>
                  <a:cubicBezTo>
                    <a:pt x="702104" y="2019455"/>
                    <a:pt x="703150" y="2020407"/>
                    <a:pt x="704100" y="2021074"/>
                  </a:cubicBezTo>
                  <a:cubicBezTo>
                    <a:pt x="705051" y="2021740"/>
                    <a:pt x="706287" y="2022882"/>
                    <a:pt x="706762" y="2023644"/>
                  </a:cubicBezTo>
                  <a:cubicBezTo>
                    <a:pt x="707237" y="2024405"/>
                    <a:pt x="708283" y="2025357"/>
                    <a:pt x="709139" y="2025833"/>
                  </a:cubicBezTo>
                  <a:cubicBezTo>
                    <a:pt x="709994" y="2026309"/>
                    <a:pt x="711040" y="2027261"/>
                    <a:pt x="711516" y="2027927"/>
                  </a:cubicBezTo>
                  <a:cubicBezTo>
                    <a:pt x="711991" y="2028689"/>
                    <a:pt x="712561" y="2029260"/>
                    <a:pt x="712751" y="2029260"/>
                  </a:cubicBezTo>
                  <a:cubicBezTo>
                    <a:pt x="712942" y="2029260"/>
                    <a:pt x="714368" y="2030402"/>
                    <a:pt x="715794" y="2031830"/>
                  </a:cubicBezTo>
                  <a:cubicBezTo>
                    <a:pt x="717220" y="2033258"/>
                    <a:pt x="719121" y="2035067"/>
                    <a:pt x="719882" y="2035733"/>
                  </a:cubicBezTo>
                  <a:cubicBezTo>
                    <a:pt x="720642" y="2036495"/>
                    <a:pt x="721593" y="2037351"/>
                    <a:pt x="721973" y="2037732"/>
                  </a:cubicBezTo>
                  <a:cubicBezTo>
                    <a:pt x="725015" y="2040683"/>
                    <a:pt x="730814" y="2046014"/>
                    <a:pt x="733571" y="2048298"/>
                  </a:cubicBezTo>
                  <a:cubicBezTo>
                    <a:pt x="735378" y="2049821"/>
                    <a:pt x="738705" y="2052772"/>
                    <a:pt x="740987" y="2054866"/>
                  </a:cubicBezTo>
                  <a:cubicBezTo>
                    <a:pt x="743173" y="2056961"/>
                    <a:pt x="746120" y="2059626"/>
                    <a:pt x="747451" y="2060768"/>
                  </a:cubicBezTo>
                  <a:cubicBezTo>
                    <a:pt x="748782" y="2062006"/>
                    <a:pt x="750494" y="2063624"/>
                    <a:pt x="751349" y="2064385"/>
                  </a:cubicBezTo>
                  <a:cubicBezTo>
                    <a:pt x="752110" y="2065147"/>
                    <a:pt x="753156" y="2066194"/>
                    <a:pt x="753726" y="2066670"/>
                  </a:cubicBezTo>
                  <a:cubicBezTo>
                    <a:pt x="754201" y="2067146"/>
                    <a:pt x="755627" y="2068479"/>
                    <a:pt x="756768" y="2069621"/>
                  </a:cubicBezTo>
                  <a:cubicBezTo>
                    <a:pt x="758004" y="2070763"/>
                    <a:pt x="759525" y="2072001"/>
                    <a:pt x="760191" y="2072381"/>
                  </a:cubicBezTo>
                  <a:cubicBezTo>
                    <a:pt x="760856" y="2072762"/>
                    <a:pt x="761712" y="2073524"/>
                    <a:pt x="762092" y="2074095"/>
                  </a:cubicBezTo>
                  <a:cubicBezTo>
                    <a:pt x="762377" y="2074666"/>
                    <a:pt x="763423" y="2075618"/>
                    <a:pt x="764374" y="2076189"/>
                  </a:cubicBezTo>
                  <a:cubicBezTo>
                    <a:pt x="765324" y="2076760"/>
                    <a:pt x="766560" y="2077712"/>
                    <a:pt x="767131" y="2078284"/>
                  </a:cubicBezTo>
                  <a:cubicBezTo>
                    <a:pt x="767701" y="2078855"/>
                    <a:pt x="769032" y="2079902"/>
                    <a:pt x="770078" y="2080663"/>
                  </a:cubicBezTo>
                  <a:cubicBezTo>
                    <a:pt x="771124" y="2081329"/>
                    <a:pt x="772835" y="2082758"/>
                    <a:pt x="773880" y="2083709"/>
                  </a:cubicBezTo>
                  <a:cubicBezTo>
                    <a:pt x="774926" y="2084661"/>
                    <a:pt x="776447" y="2085803"/>
                    <a:pt x="777208" y="2086184"/>
                  </a:cubicBezTo>
                  <a:cubicBezTo>
                    <a:pt x="777968" y="2086565"/>
                    <a:pt x="779204" y="2087612"/>
                    <a:pt x="779965" y="2088469"/>
                  </a:cubicBezTo>
                  <a:cubicBezTo>
                    <a:pt x="780725" y="2089325"/>
                    <a:pt x="781866" y="2090182"/>
                    <a:pt x="782532" y="2090468"/>
                  </a:cubicBezTo>
                  <a:cubicBezTo>
                    <a:pt x="783197" y="2090754"/>
                    <a:pt x="784243" y="2091705"/>
                    <a:pt x="784908" y="2092562"/>
                  </a:cubicBezTo>
                  <a:cubicBezTo>
                    <a:pt x="785954" y="2093895"/>
                    <a:pt x="786525" y="2094276"/>
                    <a:pt x="788996" y="2095037"/>
                  </a:cubicBezTo>
                  <a:cubicBezTo>
                    <a:pt x="791183" y="2095703"/>
                    <a:pt x="792229" y="2096275"/>
                    <a:pt x="793274" y="2097417"/>
                  </a:cubicBezTo>
                  <a:cubicBezTo>
                    <a:pt x="794035" y="2098274"/>
                    <a:pt x="795461" y="2099226"/>
                    <a:pt x="796412" y="2099702"/>
                  </a:cubicBezTo>
                  <a:cubicBezTo>
                    <a:pt x="797362" y="2100177"/>
                    <a:pt x="798598" y="2101034"/>
                    <a:pt x="799074" y="2101701"/>
                  </a:cubicBezTo>
                  <a:cubicBezTo>
                    <a:pt x="799549" y="2102367"/>
                    <a:pt x="801260" y="2103509"/>
                    <a:pt x="802781" y="2104271"/>
                  </a:cubicBezTo>
                  <a:cubicBezTo>
                    <a:pt x="804302" y="2105032"/>
                    <a:pt x="805919" y="2106079"/>
                    <a:pt x="806299" y="2106650"/>
                  </a:cubicBezTo>
                  <a:cubicBezTo>
                    <a:pt x="806679" y="2107222"/>
                    <a:pt x="808010" y="2108173"/>
                    <a:pt x="809246" y="2108840"/>
                  </a:cubicBezTo>
                  <a:cubicBezTo>
                    <a:pt x="810482" y="2109506"/>
                    <a:pt x="812003" y="2110553"/>
                    <a:pt x="812478" y="2111220"/>
                  </a:cubicBezTo>
                  <a:cubicBezTo>
                    <a:pt x="812954" y="2111886"/>
                    <a:pt x="813999" y="2112743"/>
                    <a:pt x="814855" y="2113028"/>
                  </a:cubicBezTo>
                  <a:cubicBezTo>
                    <a:pt x="815616" y="2113314"/>
                    <a:pt x="817232" y="2114456"/>
                    <a:pt x="818468" y="2115503"/>
                  </a:cubicBezTo>
                  <a:cubicBezTo>
                    <a:pt x="819704" y="2116550"/>
                    <a:pt x="821415" y="2117693"/>
                    <a:pt x="822366" y="2118169"/>
                  </a:cubicBezTo>
                  <a:cubicBezTo>
                    <a:pt x="823316" y="2118549"/>
                    <a:pt x="824742" y="2119597"/>
                    <a:pt x="825598" y="2120453"/>
                  </a:cubicBezTo>
                  <a:cubicBezTo>
                    <a:pt x="826453" y="2121310"/>
                    <a:pt x="827689" y="2122262"/>
                    <a:pt x="828545" y="2122547"/>
                  </a:cubicBezTo>
                  <a:cubicBezTo>
                    <a:pt x="829305" y="2122833"/>
                    <a:pt x="830732" y="2123880"/>
                    <a:pt x="831777" y="2124737"/>
                  </a:cubicBezTo>
                  <a:cubicBezTo>
                    <a:pt x="832728" y="2125594"/>
                    <a:pt x="834439" y="2126736"/>
                    <a:pt x="835580" y="2127212"/>
                  </a:cubicBezTo>
                  <a:cubicBezTo>
                    <a:pt x="836721" y="2127688"/>
                    <a:pt x="838432" y="2128830"/>
                    <a:pt x="839288" y="2129687"/>
                  </a:cubicBezTo>
                  <a:cubicBezTo>
                    <a:pt x="840238" y="2130543"/>
                    <a:pt x="841759" y="2131590"/>
                    <a:pt x="842710" y="2131971"/>
                  </a:cubicBezTo>
                  <a:cubicBezTo>
                    <a:pt x="843661" y="2132352"/>
                    <a:pt x="844802" y="2133114"/>
                    <a:pt x="845182" y="2133685"/>
                  </a:cubicBezTo>
                  <a:cubicBezTo>
                    <a:pt x="845562" y="2134256"/>
                    <a:pt x="847369" y="2135398"/>
                    <a:pt x="849175" y="2136350"/>
                  </a:cubicBezTo>
                  <a:cubicBezTo>
                    <a:pt x="850981" y="2137302"/>
                    <a:pt x="852692" y="2138349"/>
                    <a:pt x="852978" y="2138825"/>
                  </a:cubicBezTo>
                  <a:cubicBezTo>
                    <a:pt x="853263" y="2139301"/>
                    <a:pt x="854404" y="2140158"/>
                    <a:pt x="855640" y="2140729"/>
                  </a:cubicBezTo>
                  <a:cubicBezTo>
                    <a:pt x="856875" y="2141300"/>
                    <a:pt x="858492" y="2142442"/>
                    <a:pt x="859347" y="2143204"/>
                  </a:cubicBezTo>
                  <a:cubicBezTo>
                    <a:pt x="860203" y="2143965"/>
                    <a:pt x="861819" y="2145012"/>
                    <a:pt x="863150" y="2145584"/>
                  </a:cubicBezTo>
                  <a:cubicBezTo>
                    <a:pt x="864386" y="2146155"/>
                    <a:pt x="865907" y="2147107"/>
                    <a:pt x="866477" y="2147773"/>
                  </a:cubicBezTo>
                  <a:cubicBezTo>
                    <a:pt x="867048" y="2148439"/>
                    <a:pt x="868759" y="2149486"/>
                    <a:pt x="870185" y="2150153"/>
                  </a:cubicBezTo>
                  <a:cubicBezTo>
                    <a:pt x="871706" y="2150819"/>
                    <a:pt x="873607" y="2151961"/>
                    <a:pt x="874368" y="2152723"/>
                  </a:cubicBezTo>
                  <a:cubicBezTo>
                    <a:pt x="875224" y="2153485"/>
                    <a:pt x="876840" y="2154341"/>
                    <a:pt x="877886" y="2154627"/>
                  </a:cubicBezTo>
                  <a:cubicBezTo>
                    <a:pt x="879216" y="2155008"/>
                    <a:pt x="880547" y="2155769"/>
                    <a:pt x="881688" y="2156911"/>
                  </a:cubicBezTo>
                  <a:cubicBezTo>
                    <a:pt x="882924" y="2158149"/>
                    <a:pt x="884255" y="2158911"/>
                    <a:pt x="886252" y="2159577"/>
                  </a:cubicBezTo>
                  <a:cubicBezTo>
                    <a:pt x="887963" y="2160148"/>
                    <a:pt x="889484" y="2160909"/>
                    <a:pt x="890149" y="2161766"/>
                  </a:cubicBezTo>
                  <a:cubicBezTo>
                    <a:pt x="890815" y="2162433"/>
                    <a:pt x="892431" y="2163479"/>
                    <a:pt x="893667" y="2164051"/>
                  </a:cubicBezTo>
                  <a:cubicBezTo>
                    <a:pt x="894903" y="2164622"/>
                    <a:pt x="896709" y="2165669"/>
                    <a:pt x="897755" y="2166526"/>
                  </a:cubicBezTo>
                  <a:cubicBezTo>
                    <a:pt x="898801" y="2167382"/>
                    <a:pt x="900607" y="2168334"/>
                    <a:pt x="901843" y="2168810"/>
                  </a:cubicBezTo>
                  <a:cubicBezTo>
                    <a:pt x="903079" y="2169286"/>
                    <a:pt x="904600" y="2170143"/>
                    <a:pt x="905170" y="2170714"/>
                  </a:cubicBezTo>
                  <a:cubicBezTo>
                    <a:pt x="906691" y="2172332"/>
                    <a:pt x="907927" y="2172808"/>
                    <a:pt x="912110" y="2173570"/>
                  </a:cubicBezTo>
                  <a:cubicBezTo>
                    <a:pt x="915343" y="2174141"/>
                    <a:pt x="916008" y="2174426"/>
                    <a:pt x="917339" y="2175664"/>
                  </a:cubicBezTo>
                  <a:cubicBezTo>
                    <a:pt x="918385" y="2176616"/>
                    <a:pt x="919906" y="2177473"/>
                    <a:pt x="921997" y="2178139"/>
                  </a:cubicBezTo>
                  <a:cubicBezTo>
                    <a:pt x="923804" y="2178710"/>
                    <a:pt x="925705" y="2179662"/>
                    <a:pt x="926370" y="2180423"/>
                  </a:cubicBezTo>
                  <a:cubicBezTo>
                    <a:pt x="927036" y="2181090"/>
                    <a:pt x="928937" y="2182137"/>
                    <a:pt x="930554" y="2182613"/>
                  </a:cubicBezTo>
                  <a:cubicBezTo>
                    <a:pt x="932170" y="2183184"/>
                    <a:pt x="933976" y="2184136"/>
                    <a:pt x="934546" y="2184612"/>
                  </a:cubicBezTo>
                  <a:cubicBezTo>
                    <a:pt x="935972" y="2185849"/>
                    <a:pt x="937113" y="2186421"/>
                    <a:pt x="939680" y="2187277"/>
                  </a:cubicBezTo>
                  <a:cubicBezTo>
                    <a:pt x="940821" y="2187658"/>
                    <a:pt x="942342" y="2188420"/>
                    <a:pt x="943103" y="2189086"/>
                  </a:cubicBezTo>
                  <a:cubicBezTo>
                    <a:pt x="944814" y="2190609"/>
                    <a:pt x="945764" y="2191085"/>
                    <a:pt x="948997" y="2192037"/>
                  </a:cubicBezTo>
                  <a:cubicBezTo>
                    <a:pt x="950423" y="2192513"/>
                    <a:pt x="952419" y="2193465"/>
                    <a:pt x="953465" y="2194226"/>
                  </a:cubicBezTo>
                  <a:cubicBezTo>
                    <a:pt x="954511" y="2195083"/>
                    <a:pt x="956222" y="2195844"/>
                    <a:pt x="957458" y="2196130"/>
                  </a:cubicBezTo>
                  <a:cubicBezTo>
                    <a:pt x="960310" y="2196796"/>
                    <a:pt x="962877" y="2197939"/>
                    <a:pt x="963637" y="2198795"/>
                  </a:cubicBezTo>
                  <a:cubicBezTo>
                    <a:pt x="964493" y="2199843"/>
                    <a:pt x="965444" y="2200223"/>
                    <a:pt x="968866" y="2201175"/>
                  </a:cubicBezTo>
                  <a:cubicBezTo>
                    <a:pt x="970863" y="2201746"/>
                    <a:pt x="972384" y="2202413"/>
                    <a:pt x="973429" y="2203365"/>
                  </a:cubicBezTo>
                  <a:cubicBezTo>
                    <a:pt x="974285" y="2204126"/>
                    <a:pt x="975806" y="2204983"/>
                    <a:pt x="976757" y="2205173"/>
                  </a:cubicBezTo>
                  <a:cubicBezTo>
                    <a:pt x="977708" y="2205459"/>
                    <a:pt x="979229" y="2205840"/>
                    <a:pt x="980084" y="2206030"/>
                  </a:cubicBezTo>
                  <a:cubicBezTo>
                    <a:pt x="980940" y="2206220"/>
                    <a:pt x="982176" y="2206982"/>
                    <a:pt x="982841" y="2207648"/>
                  </a:cubicBezTo>
                  <a:cubicBezTo>
                    <a:pt x="984267" y="2209076"/>
                    <a:pt x="985218" y="2209457"/>
                    <a:pt x="989116" y="2210409"/>
                  </a:cubicBezTo>
                  <a:cubicBezTo>
                    <a:pt x="991017" y="2210789"/>
                    <a:pt x="992918" y="2211646"/>
                    <a:pt x="994440" y="2212693"/>
                  </a:cubicBezTo>
                  <a:cubicBezTo>
                    <a:pt x="996151" y="2213836"/>
                    <a:pt x="997862" y="2214502"/>
                    <a:pt x="1000144" y="2214978"/>
                  </a:cubicBezTo>
                  <a:cubicBezTo>
                    <a:pt x="1002425" y="2215454"/>
                    <a:pt x="1004137" y="2216120"/>
                    <a:pt x="1005848" y="2217262"/>
                  </a:cubicBezTo>
                  <a:cubicBezTo>
                    <a:pt x="1007369" y="2218214"/>
                    <a:pt x="1009175" y="2219071"/>
                    <a:pt x="1010696" y="2219357"/>
                  </a:cubicBezTo>
                  <a:cubicBezTo>
                    <a:pt x="1013929" y="2219928"/>
                    <a:pt x="1015260" y="2220499"/>
                    <a:pt x="1017636" y="2222117"/>
                  </a:cubicBezTo>
                  <a:cubicBezTo>
                    <a:pt x="1018967" y="2223069"/>
                    <a:pt x="1020774" y="2223736"/>
                    <a:pt x="1023055" y="2224211"/>
                  </a:cubicBezTo>
                  <a:cubicBezTo>
                    <a:pt x="1024957" y="2224592"/>
                    <a:pt x="1027048" y="2225354"/>
                    <a:pt x="1027809" y="2225830"/>
                  </a:cubicBezTo>
                  <a:cubicBezTo>
                    <a:pt x="1030185" y="2227543"/>
                    <a:pt x="1031231" y="2227924"/>
                    <a:pt x="1034749" y="2228590"/>
                  </a:cubicBezTo>
                  <a:cubicBezTo>
                    <a:pt x="1036935" y="2228971"/>
                    <a:pt x="1039407" y="2229828"/>
                    <a:pt x="1041499" y="2230875"/>
                  </a:cubicBezTo>
                  <a:cubicBezTo>
                    <a:pt x="1043495" y="2231827"/>
                    <a:pt x="1046157" y="2232779"/>
                    <a:pt x="1048343" y="2233255"/>
                  </a:cubicBezTo>
                  <a:cubicBezTo>
                    <a:pt x="1050530" y="2233731"/>
                    <a:pt x="1053097" y="2234587"/>
                    <a:pt x="1055093" y="2235539"/>
                  </a:cubicBezTo>
                  <a:cubicBezTo>
                    <a:pt x="1057280" y="2236681"/>
                    <a:pt x="1059562" y="2237443"/>
                    <a:pt x="1062319" y="2237919"/>
                  </a:cubicBezTo>
                  <a:cubicBezTo>
                    <a:pt x="1065361" y="2238490"/>
                    <a:pt x="1067072" y="2239061"/>
                    <a:pt x="1068878" y="2240203"/>
                  </a:cubicBezTo>
                  <a:cubicBezTo>
                    <a:pt x="1070780" y="2241346"/>
                    <a:pt x="1072206" y="2241822"/>
                    <a:pt x="1075058" y="2242298"/>
                  </a:cubicBezTo>
                  <a:cubicBezTo>
                    <a:pt x="1079621" y="2243059"/>
                    <a:pt x="1079811" y="2243059"/>
                    <a:pt x="1083899" y="2244868"/>
                  </a:cubicBezTo>
                  <a:cubicBezTo>
                    <a:pt x="1086181" y="2245915"/>
                    <a:pt x="1088748" y="2246581"/>
                    <a:pt x="1092075" y="2247153"/>
                  </a:cubicBezTo>
                  <a:cubicBezTo>
                    <a:pt x="1095497" y="2247724"/>
                    <a:pt x="1097779" y="2248390"/>
                    <a:pt x="1099871" y="2249342"/>
                  </a:cubicBezTo>
                  <a:cubicBezTo>
                    <a:pt x="1103483" y="2251055"/>
                    <a:pt x="1105860" y="2251531"/>
                    <a:pt x="1111279" y="2251817"/>
                  </a:cubicBezTo>
                  <a:cubicBezTo>
                    <a:pt x="1116413" y="2252102"/>
                    <a:pt x="1119170" y="2252579"/>
                    <a:pt x="1122782" y="2254102"/>
                  </a:cubicBezTo>
                  <a:cubicBezTo>
                    <a:pt x="1125729" y="2255339"/>
                    <a:pt x="1128011" y="2255815"/>
                    <a:pt x="1134000" y="2256576"/>
                  </a:cubicBezTo>
                  <a:cubicBezTo>
                    <a:pt x="1136092" y="2256862"/>
                    <a:pt x="1138754" y="2257528"/>
                    <a:pt x="1139990" y="2258004"/>
                  </a:cubicBezTo>
                  <a:cubicBezTo>
                    <a:pt x="1143317" y="2259527"/>
                    <a:pt x="1146549" y="2260289"/>
                    <a:pt x="1151683" y="2260860"/>
                  </a:cubicBezTo>
                  <a:cubicBezTo>
                    <a:pt x="1154440" y="2261241"/>
                    <a:pt x="1158718" y="2262098"/>
                    <a:pt x="1161855" y="2263049"/>
                  </a:cubicBezTo>
                  <a:cubicBezTo>
                    <a:pt x="1168510" y="2265049"/>
                    <a:pt x="1168510" y="2265049"/>
                    <a:pt x="1175545" y="2265620"/>
                  </a:cubicBezTo>
                  <a:cubicBezTo>
                    <a:pt x="1180109" y="2266000"/>
                    <a:pt x="1182010" y="2266286"/>
                    <a:pt x="1185432" y="2267523"/>
                  </a:cubicBezTo>
                  <a:cubicBezTo>
                    <a:pt x="1189520" y="2268951"/>
                    <a:pt x="1195605" y="2269903"/>
                    <a:pt x="1207773" y="2270950"/>
                  </a:cubicBezTo>
                  <a:cubicBezTo>
                    <a:pt x="1209865" y="2271141"/>
                    <a:pt x="1211861" y="2271617"/>
                    <a:pt x="1212907" y="2272188"/>
                  </a:cubicBezTo>
                  <a:cubicBezTo>
                    <a:pt x="1214048" y="2272759"/>
                    <a:pt x="1215474" y="2273045"/>
                    <a:pt x="1216995" y="2273045"/>
                  </a:cubicBezTo>
                  <a:cubicBezTo>
                    <a:pt x="1218231" y="2273045"/>
                    <a:pt x="1219847" y="2273235"/>
                    <a:pt x="1220513" y="2273520"/>
                  </a:cubicBezTo>
                  <a:cubicBezTo>
                    <a:pt x="1221178" y="2273806"/>
                    <a:pt x="1225551" y="2274187"/>
                    <a:pt x="1230305" y="2274568"/>
                  </a:cubicBezTo>
                  <a:cubicBezTo>
                    <a:pt x="1239717" y="2275139"/>
                    <a:pt x="1243614" y="2275615"/>
                    <a:pt x="1248463" y="2276852"/>
                  </a:cubicBezTo>
                  <a:cubicBezTo>
                    <a:pt x="1250269" y="2277328"/>
                    <a:pt x="1252551" y="2277614"/>
                    <a:pt x="1253692" y="2277614"/>
                  </a:cubicBezTo>
                  <a:cubicBezTo>
                    <a:pt x="1254832" y="2277614"/>
                    <a:pt x="1257684" y="2277899"/>
                    <a:pt x="1259966" y="2278280"/>
                  </a:cubicBezTo>
                  <a:cubicBezTo>
                    <a:pt x="1262343" y="2278661"/>
                    <a:pt x="1270138" y="2279042"/>
                    <a:pt x="1277649" y="2279327"/>
                  </a:cubicBezTo>
                  <a:cubicBezTo>
                    <a:pt x="1285064" y="2279517"/>
                    <a:pt x="1292385" y="2279898"/>
                    <a:pt x="1293906" y="2280184"/>
                  </a:cubicBezTo>
                  <a:cubicBezTo>
                    <a:pt x="1295427" y="2280374"/>
                    <a:pt x="1301226" y="2280565"/>
                    <a:pt x="1306740" y="2280565"/>
                  </a:cubicBezTo>
                  <a:cubicBezTo>
                    <a:pt x="1316437" y="2280565"/>
                    <a:pt x="1316912" y="2280565"/>
                    <a:pt x="1318623" y="2281421"/>
                  </a:cubicBezTo>
                  <a:cubicBezTo>
                    <a:pt x="1321190" y="2282754"/>
                    <a:pt x="1369295" y="2282659"/>
                    <a:pt x="1372622" y="2281326"/>
                  </a:cubicBezTo>
                  <a:cubicBezTo>
                    <a:pt x="1374334" y="2280660"/>
                    <a:pt x="1375950" y="2280565"/>
                    <a:pt x="1388024" y="2280565"/>
                  </a:cubicBezTo>
                  <a:cubicBezTo>
                    <a:pt x="1397340" y="2280565"/>
                    <a:pt x="1402569" y="2280374"/>
                    <a:pt x="1405041" y="2279994"/>
                  </a:cubicBezTo>
                  <a:cubicBezTo>
                    <a:pt x="1407037" y="2279708"/>
                    <a:pt x="1413407" y="2279327"/>
                    <a:pt x="1419396" y="2279137"/>
                  </a:cubicBezTo>
                  <a:cubicBezTo>
                    <a:pt x="1425290" y="2278946"/>
                    <a:pt x="1430995" y="2278661"/>
                    <a:pt x="1432040" y="2278470"/>
                  </a:cubicBezTo>
                  <a:cubicBezTo>
                    <a:pt x="1433086" y="2278185"/>
                    <a:pt x="1435558" y="2277899"/>
                    <a:pt x="1437554" y="2277709"/>
                  </a:cubicBezTo>
                  <a:cubicBezTo>
                    <a:pt x="1439836" y="2277519"/>
                    <a:pt x="1441927" y="2277042"/>
                    <a:pt x="1443163" y="2276471"/>
                  </a:cubicBezTo>
                  <a:cubicBezTo>
                    <a:pt x="1444589" y="2275805"/>
                    <a:pt x="1445730" y="2275615"/>
                    <a:pt x="1446776" y="2275710"/>
                  </a:cubicBezTo>
                  <a:cubicBezTo>
                    <a:pt x="1447632" y="2275805"/>
                    <a:pt x="1450008" y="2275710"/>
                    <a:pt x="1452100" y="2275329"/>
                  </a:cubicBezTo>
                  <a:cubicBezTo>
                    <a:pt x="1454191" y="2275043"/>
                    <a:pt x="1459705" y="2274663"/>
                    <a:pt x="1464269" y="2274472"/>
                  </a:cubicBezTo>
                  <a:cubicBezTo>
                    <a:pt x="1469307" y="2274282"/>
                    <a:pt x="1473490" y="2273997"/>
                    <a:pt x="1474821" y="2273616"/>
                  </a:cubicBezTo>
                  <a:cubicBezTo>
                    <a:pt x="1475962" y="2273330"/>
                    <a:pt x="1478053" y="2272854"/>
                    <a:pt x="1479384" y="2272568"/>
                  </a:cubicBezTo>
                  <a:cubicBezTo>
                    <a:pt x="1480715" y="2272378"/>
                    <a:pt x="1483758" y="2271712"/>
                    <a:pt x="1486134" y="2271141"/>
                  </a:cubicBezTo>
                  <a:cubicBezTo>
                    <a:pt x="1488511" y="2270569"/>
                    <a:pt x="1492124" y="2269998"/>
                    <a:pt x="1494215" y="2269903"/>
                  </a:cubicBezTo>
                  <a:cubicBezTo>
                    <a:pt x="1500109" y="2269523"/>
                    <a:pt x="1502961" y="2268951"/>
                    <a:pt x="1506289" y="2267619"/>
                  </a:cubicBezTo>
                  <a:cubicBezTo>
                    <a:pt x="1508190" y="2266857"/>
                    <a:pt x="1510852" y="2266286"/>
                    <a:pt x="1513324" y="2266000"/>
                  </a:cubicBezTo>
                  <a:cubicBezTo>
                    <a:pt x="1515511" y="2265715"/>
                    <a:pt x="1518933" y="2265334"/>
                    <a:pt x="1520929" y="2265144"/>
                  </a:cubicBezTo>
                  <a:cubicBezTo>
                    <a:pt x="1522926" y="2264953"/>
                    <a:pt x="1526253" y="2264287"/>
                    <a:pt x="1528345" y="2263716"/>
                  </a:cubicBezTo>
                  <a:cubicBezTo>
                    <a:pt x="1534334" y="2262098"/>
                    <a:pt x="1537471" y="2261431"/>
                    <a:pt x="1542985" y="2260765"/>
                  </a:cubicBezTo>
                  <a:cubicBezTo>
                    <a:pt x="1548309" y="2260098"/>
                    <a:pt x="1550781" y="2259527"/>
                    <a:pt x="1553063" y="2258099"/>
                  </a:cubicBezTo>
                  <a:cubicBezTo>
                    <a:pt x="1554584" y="2257243"/>
                    <a:pt x="1557150" y="2256576"/>
                    <a:pt x="1560668" y="2256196"/>
                  </a:cubicBezTo>
                  <a:cubicBezTo>
                    <a:pt x="1564661" y="2255815"/>
                    <a:pt x="1567228" y="2255149"/>
                    <a:pt x="1569795" y="2253816"/>
                  </a:cubicBezTo>
                  <a:cubicBezTo>
                    <a:pt x="1573027" y="2252198"/>
                    <a:pt x="1575023" y="2251817"/>
                    <a:pt x="1580918" y="2251627"/>
                  </a:cubicBezTo>
                  <a:cubicBezTo>
                    <a:pt x="1586717" y="2251436"/>
                    <a:pt x="1589759" y="2250865"/>
                    <a:pt x="1592421" y="2249532"/>
                  </a:cubicBezTo>
                  <a:cubicBezTo>
                    <a:pt x="1594988" y="2248200"/>
                    <a:pt x="1598220" y="2247438"/>
                    <a:pt x="1602498" y="2246867"/>
                  </a:cubicBezTo>
                  <a:cubicBezTo>
                    <a:pt x="1605160" y="2246486"/>
                    <a:pt x="1606966" y="2246010"/>
                    <a:pt x="1609533" y="2244773"/>
                  </a:cubicBezTo>
                  <a:cubicBezTo>
                    <a:pt x="1611720" y="2243726"/>
                    <a:pt x="1614477" y="2242869"/>
                    <a:pt x="1617044" y="2242298"/>
                  </a:cubicBezTo>
                  <a:cubicBezTo>
                    <a:pt x="1619801" y="2241727"/>
                    <a:pt x="1621892" y="2241060"/>
                    <a:pt x="1623794" y="2240013"/>
                  </a:cubicBezTo>
                  <a:cubicBezTo>
                    <a:pt x="1625505" y="2239061"/>
                    <a:pt x="1627691" y="2238300"/>
                    <a:pt x="1629783" y="2237919"/>
                  </a:cubicBezTo>
                  <a:cubicBezTo>
                    <a:pt x="1634251" y="2237062"/>
                    <a:pt x="1635677" y="2236586"/>
                    <a:pt x="1637959" y="2235158"/>
                  </a:cubicBezTo>
                  <a:cubicBezTo>
                    <a:pt x="1639195" y="2234397"/>
                    <a:pt x="1641191" y="2233731"/>
                    <a:pt x="1643188" y="2233350"/>
                  </a:cubicBezTo>
                  <a:cubicBezTo>
                    <a:pt x="1648226" y="2232398"/>
                    <a:pt x="1649462" y="2232017"/>
                    <a:pt x="1651649" y="2230684"/>
                  </a:cubicBezTo>
                  <a:cubicBezTo>
                    <a:pt x="1652980" y="2229828"/>
                    <a:pt x="1654976" y="2229161"/>
                    <a:pt x="1657638" y="2228685"/>
                  </a:cubicBezTo>
                  <a:cubicBezTo>
                    <a:pt x="1662391" y="2227733"/>
                    <a:pt x="1663152" y="2227448"/>
                    <a:pt x="1665814" y="2225830"/>
                  </a:cubicBezTo>
                  <a:cubicBezTo>
                    <a:pt x="1666955" y="2225163"/>
                    <a:pt x="1669141" y="2224307"/>
                    <a:pt x="1670948" y="2223926"/>
                  </a:cubicBezTo>
                  <a:cubicBezTo>
                    <a:pt x="1673229" y="2223450"/>
                    <a:pt x="1674655" y="2222784"/>
                    <a:pt x="1676271" y="2221641"/>
                  </a:cubicBezTo>
                  <a:cubicBezTo>
                    <a:pt x="1677792" y="2220594"/>
                    <a:pt x="1679218" y="2219833"/>
                    <a:pt x="1680835" y="2219547"/>
                  </a:cubicBezTo>
                  <a:cubicBezTo>
                    <a:pt x="1684352" y="2218881"/>
                    <a:pt x="1685778" y="2218310"/>
                    <a:pt x="1687109" y="2217262"/>
                  </a:cubicBezTo>
                  <a:cubicBezTo>
                    <a:pt x="1688820" y="2215835"/>
                    <a:pt x="1690532" y="2215073"/>
                    <a:pt x="1693289" y="2214597"/>
                  </a:cubicBezTo>
                  <a:cubicBezTo>
                    <a:pt x="1695951" y="2214026"/>
                    <a:pt x="1697852" y="2213265"/>
                    <a:pt x="1698898" y="2212217"/>
                  </a:cubicBezTo>
                  <a:cubicBezTo>
                    <a:pt x="1699848" y="2211266"/>
                    <a:pt x="1701560" y="2210599"/>
                    <a:pt x="1704602" y="2209838"/>
                  </a:cubicBezTo>
                  <a:cubicBezTo>
                    <a:pt x="1706218" y="2209457"/>
                    <a:pt x="1708310" y="2208600"/>
                    <a:pt x="1709260" y="2208029"/>
                  </a:cubicBezTo>
                  <a:cubicBezTo>
                    <a:pt x="1711447" y="2206601"/>
                    <a:pt x="1712683" y="2206125"/>
                    <a:pt x="1715915" y="2205269"/>
                  </a:cubicBezTo>
                  <a:cubicBezTo>
                    <a:pt x="1717341" y="2204888"/>
                    <a:pt x="1719433" y="2204031"/>
                    <a:pt x="1720478" y="2203269"/>
                  </a:cubicBezTo>
                  <a:cubicBezTo>
                    <a:pt x="1721524" y="2202508"/>
                    <a:pt x="1723806" y="2201461"/>
                    <a:pt x="1725612" y="2200985"/>
                  </a:cubicBezTo>
                  <a:cubicBezTo>
                    <a:pt x="1727799" y="2200318"/>
                    <a:pt x="1729415" y="2199557"/>
                    <a:pt x="1730746" y="2198510"/>
                  </a:cubicBezTo>
                  <a:cubicBezTo>
                    <a:pt x="1731887" y="2197558"/>
                    <a:pt x="1733598" y="2196701"/>
                    <a:pt x="1735119" y="2196321"/>
                  </a:cubicBezTo>
                  <a:cubicBezTo>
                    <a:pt x="1736545" y="2195940"/>
                    <a:pt x="1738541" y="2194893"/>
                    <a:pt x="1739777" y="2194036"/>
                  </a:cubicBezTo>
                  <a:cubicBezTo>
                    <a:pt x="1741013" y="2193179"/>
                    <a:pt x="1743105" y="2192132"/>
                    <a:pt x="1744436" y="2191751"/>
                  </a:cubicBezTo>
                  <a:cubicBezTo>
                    <a:pt x="1745766" y="2191370"/>
                    <a:pt x="1747763" y="2190323"/>
                    <a:pt x="1748999" y="2189467"/>
                  </a:cubicBezTo>
                  <a:cubicBezTo>
                    <a:pt x="1750140" y="2188610"/>
                    <a:pt x="1752041" y="2187563"/>
                    <a:pt x="1753277" y="2187277"/>
                  </a:cubicBezTo>
                  <a:cubicBezTo>
                    <a:pt x="1755939" y="2186516"/>
                    <a:pt x="1757080" y="2185945"/>
                    <a:pt x="1758696" y="2184517"/>
                  </a:cubicBezTo>
                  <a:cubicBezTo>
                    <a:pt x="1759456" y="2183851"/>
                    <a:pt x="1761358" y="2182994"/>
                    <a:pt x="1762879" y="2182518"/>
                  </a:cubicBezTo>
                  <a:cubicBezTo>
                    <a:pt x="1764685" y="2181947"/>
                    <a:pt x="1766396" y="2181090"/>
                    <a:pt x="1767442" y="2180233"/>
                  </a:cubicBezTo>
                  <a:cubicBezTo>
                    <a:pt x="1768393" y="2179472"/>
                    <a:pt x="1770389" y="2178425"/>
                    <a:pt x="1771910" y="2177949"/>
                  </a:cubicBezTo>
                  <a:cubicBezTo>
                    <a:pt x="1773431" y="2177473"/>
                    <a:pt x="1775618" y="2176330"/>
                    <a:pt x="1776854" y="2175378"/>
                  </a:cubicBezTo>
                  <a:cubicBezTo>
                    <a:pt x="1778375" y="2174236"/>
                    <a:pt x="1779611" y="2173665"/>
                    <a:pt x="1781037" y="2173475"/>
                  </a:cubicBezTo>
                  <a:cubicBezTo>
                    <a:pt x="1785505" y="2172904"/>
                    <a:pt x="1785885" y="2172808"/>
                    <a:pt x="1787502" y="2171190"/>
                  </a:cubicBezTo>
                  <a:cubicBezTo>
                    <a:pt x="1788452" y="2170238"/>
                    <a:pt x="1790068" y="2169286"/>
                    <a:pt x="1791590" y="2168715"/>
                  </a:cubicBezTo>
                  <a:cubicBezTo>
                    <a:pt x="1792921" y="2168239"/>
                    <a:pt x="1794727" y="2167192"/>
                    <a:pt x="1795487" y="2166430"/>
                  </a:cubicBezTo>
                  <a:cubicBezTo>
                    <a:pt x="1796343" y="2165669"/>
                    <a:pt x="1798149" y="2164527"/>
                    <a:pt x="1799670" y="2163956"/>
                  </a:cubicBezTo>
                  <a:cubicBezTo>
                    <a:pt x="1801191" y="2163384"/>
                    <a:pt x="1802998" y="2162337"/>
                    <a:pt x="1803663" y="2161671"/>
                  </a:cubicBezTo>
                  <a:cubicBezTo>
                    <a:pt x="1804329" y="2161005"/>
                    <a:pt x="1806040" y="2159957"/>
                    <a:pt x="1807466" y="2159386"/>
                  </a:cubicBezTo>
                  <a:cubicBezTo>
                    <a:pt x="1808892" y="2158815"/>
                    <a:pt x="1810698" y="2157673"/>
                    <a:pt x="1811554" y="2156911"/>
                  </a:cubicBezTo>
                  <a:cubicBezTo>
                    <a:pt x="1812410" y="2156150"/>
                    <a:pt x="1814026" y="2155198"/>
                    <a:pt x="1815262" y="2154817"/>
                  </a:cubicBezTo>
                  <a:cubicBezTo>
                    <a:pt x="1816498" y="2154437"/>
                    <a:pt x="1818114" y="2153485"/>
                    <a:pt x="1818969" y="2152533"/>
                  </a:cubicBezTo>
                  <a:cubicBezTo>
                    <a:pt x="1819920" y="2151676"/>
                    <a:pt x="1821631" y="2150629"/>
                    <a:pt x="1823152" y="2150058"/>
                  </a:cubicBezTo>
                  <a:cubicBezTo>
                    <a:pt x="1824578" y="2149582"/>
                    <a:pt x="1826290" y="2148630"/>
                    <a:pt x="1826955" y="2147868"/>
                  </a:cubicBezTo>
                  <a:cubicBezTo>
                    <a:pt x="1827621" y="2147202"/>
                    <a:pt x="1829427" y="2146060"/>
                    <a:pt x="1830948" y="2145393"/>
                  </a:cubicBezTo>
                  <a:cubicBezTo>
                    <a:pt x="1832469" y="2144727"/>
                    <a:pt x="1834085" y="2143680"/>
                    <a:pt x="1834561" y="2143109"/>
                  </a:cubicBezTo>
                  <a:cubicBezTo>
                    <a:pt x="1835131" y="2142538"/>
                    <a:pt x="1836557" y="2141586"/>
                    <a:pt x="1837888" y="2140919"/>
                  </a:cubicBezTo>
                  <a:cubicBezTo>
                    <a:pt x="1839219" y="2140348"/>
                    <a:pt x="1841025" y="2139111"/>
                    <a:pt x="1841976" y="2138254"/>
                  </a:cubicBezTo>
                  <a:cubicBezTo>
                    <a:pt x="1842927" y="2137397"/>
                    <a:pt x="1844448" y="2136350"/>
                    <a:pt x="1845493" y="2135969"/>
                  </a:cubicBezTo>
                  <a:cubicBezTo>
                    <a:pt x="1846444" y="2135589"/>
                    <a:pt x="1847680" y="2134732"/>
                    <a:pt x="1848155" y="2134065"/>
                  </a:cubicBezTo>
                  <a:cubicBezTo>
                    <a:pt x="1848631" y="2133399"/>
                    <a:pt x="1849962" y="2132352"/>
                    <a:pt x="1851102" y="2131781"/>
                  </a:cubicBezTo>
                  <a:cubicBezTo>
                    <a:pt x="1852243" y="2131210"/>
                    <a:pt x="1853955" y="2129972"/>
                    <a:pt x="1855000" y="2129116"/>
                  </a:cubicBezTo>
                  <a:cubicBezTo>
                    <a:pt x="1855951" y="2128259"/>
                    <a:pt x="1857567" y="2127212"/>
                    <a:pt x="1858518" y="2126831"/>
                  </a:cubicBezTo>
                  <a:cubicBezTo>
                    <a:pt x="1859469" y="2126450"/>
                    <a:pt x="1860799" y="2125498"/>
                    <a:pt x="1861465" y="2124737"/>
                  </a:cubicBezTo>
                  <a:cubicBezTo>
                    <a:pt x="1862130" y="2123975"/>
                    <a:pt x="1863461" y="2123023"/>
                    <a:pt x="1864602" y="2122547"/>
                  </a:cubicBezTo>
                  <a:cubicBezTo>
                    <a:pt x="1865648" y="2122071"/>
                    <a:pt x="1867264" y="2121120"/>
                    <a:pt x="1868215" y="2120263"/>
                  </a:cubicBezTo>
                  <a:cubicBezTo>
                    <a:pt x="1869070" y="2119501"/>
                    <a:pt x="1870877" y="2118264"/>
                    <a:pt x="1872113" y="2117502"/>
                  </a:cubicBezTo>
                  <a:cubicBezTo>
                    <a:pt x="1873349" y="2116741"/>
                    <a:pt x="1874775" y="2115694"/>
                    <a:pt x="1875250" y="2115123"/>
                  </a:cubicBezTo>
                  <a:cubicBezTo>
                    <a:pt x="1875725" y="2114551"/>
                    <a:pt x="1877056" y="2113599"/>
                    <a:pt x="1878292" y="2113123"/>
                  </a:cubicBezTo>
                  <a:cubicBezTo>
                    <a:pt x="1879528" y="2112552"/>
                    <a:pt x="1881239" y="2111505"/>
                    <a:pt x="1882095" y="2110744"/>
                  </a:cubicBezTo>
                  <a:cubicBezTo>
                    <a:pt x="1882950" y="2109982"/>
                    <a:pt x="1884662" y="2108840"/>
                    <a:pt x="1885803" y="2108173"/>
                  </a:cubicBezTo>
                  <a:cubicBezTo>
                    <a:pt x="1886943" y="2107507"/>
                    <a:pt x="1888179" y="2106555"/>
                    <a:pt x="1888560" y="2105984"/>
                  </a:cubicBezTo>
                  <a:cubicBezTo>
                    <a:pt x="1888845" y="2105413"/>
                    <a:pt x="1889986" y="2104461"/>
                    <a:pt x="1891126" y="2103985"/>
                  </a:cubicBezTo>
                  <a:cubicBezTo>
                    <a:pt x="1892172" y="2103414"/>
                    <a:pt x="1893503" y="2102462"/>
                    <a:pt x="1893978" y="2101701"/>
                  </a:cubicBezTo>
                  <a:cubicBezTo>
                    <a:pt x="1894454" y="2101034"/>
                    <a:pt x="1895595" y="2100082"/>
                    <a:pt x="1896450" y="2099702"/>
                  </a:cubicBezTo>
                  <a:cubicBezTo>
                    <a:pt x="1897306" y="2099226"/>
                    <a:pt x="1898542" y="2098369"/>
                    <a:pt x="1899302" y="2097607"/>
                  </a:cubicBezTo>
                  <a:cubicBezTo>
                    <a:pt x="1900728" y="2096084"/>
                    <a:pt x="1902820" y="2094942"/>
                    <a:pt x="1904911" y="2094561"/>
                  </a:cubicBezTo>
                  <a:cubicBezTo>
                    <a:pt x="1905767" y="2094371"/>
                    <a:pt x="1906813" y="2093609"/>
                    <a:pt x="1907668" y="2092753"/>
                  </a:cubicBezTo>
                  <a:cubicBezTo>
                    <a:pt x="1908429" y="2091896"/>
                    <a:pt x="1909855" y="2090754"/>
                    <a:pt x="1910901" y="2090277"/>
                  </a:cubicBezTo>
                  <a:cubicBezTo>
                    <a:pt x="1911946" y="2089802"/>
                    <a:pt x="1913658" y="2088564"/>
                    <a:pt x="1914703" y="2087612"/>
                  </a:cubicBezTo>
                  <a:cubicBezTo>
                    <a:pt x="1915749" y="2086660"/>
                    <a:pt x="1917270" y="2085518"/>
                    <a:pt x="1918031" y="2085137"/>
                  </a:cubicBezTo>
                  <a:cubicBezTo>
                    <a:pt x="1918791" y="2084756"/>
                    <a:pt x="1919837" y="2083900"/>
                    <a:pt x="1920312" y="2083233"/>
                  </a:cubicBezTo>
                  <a:cubicBezTo>
                    <a:pt x="1920883" y="2082567"/>
                    <a:pt x="1922119" y="2081425"/>
                    <a:pt x="1923260" y="2080758"/>
                  </a:cubicBezTo>
                  <a:cubicBezTo>
                    <a:pt x="1924400" y="2080092"/>
                    <a:pt x="1925541" y="2079045"/>
                    <a:pt x="1925922" y="2078474"/>
                  </a:cubicBezTo>
                  <a:cubicBezTo>
                    <a:pt x="1926302" y="2077903"/>
                    <a:pt x="1927347" y="2077046"/>
                    <a:pt x="1928108" y="2076665"/>
                  </a:cubicBezTo>
                  <a:cubicBezTo>
                    <a:pt x="1928964" y="2076284"/>
                    <a:pt x="1930200" y="2075333"/>
                    <a:pt x="1930865" y="2074571"/>
                  </a:cubicBezTo>
                  <a:cubicBezTo>
                    <a:pt x="1931531" y="2073810"/>
                    <a:pt x="1933147" y="2072667"/>
                    <a:pt x="1934478" y="2071906"/>
                  </a:cubicBezTo>
                  <a:cubicBezTo>
                    <a:pt x="1935714" y="2071144"/>
                    <a:pt x="1937520" y="2069811"/>
                    <a:pt x="1938375" y="2068955"/>
                  </a:cubicBezTo>
                  <a:cubicBezTo>
                    <a:pt x="1939231" y="2068098"/>
                    <a:pt x="1941228" y="2066289"/>
                    <a:pt x="1942749" y="2064862"/>
                  </a:cubicBezTo>
                  <a:cubicBezTo>
                    <a:pt x="1944270" y="2063529"/>
                    <a:pt x="1946361" y="2061530"/>
                    <a:pt x="1947502" y="2060483"/>
                  </a:cubicBezTo>
                  <a:cubicBezTo>
                    <a:pt x="1948548" y="2059436"/>
                    <a:pt x="1950164" y="2058103"/>
                    <a:pt x="1951020" y="2057437"/>
                  </a:cubicBezTo>
                  <a:cubicBezTo>
                    <a:pt x="1951875" y="2056770"/>
                    <a:pt x="1952921" y="2055818"/>
                    <a:pt x="1953301" y="2055152"/>
                  </a:cubicBezTo>
                  <a:cubicBezTo>
                    <a:pt x="1953682" y="2054486"/>
                    <a:pt x="1954727" y="2053629"/>
                    <a:pt x="1955678" y="2053058"/>
                  </a:cubicBezTo>
                  <a:cubicBezTo>
                    <a:pt x="1956629" y="2052582"/>
                    <a:pt x="1957579" y="2051535"/>
                    <a:pt x="1957960" y="2050868"/>
                  </a:cubicBezTo>
                  <a:cubicBezTo>
                    <a:pt x="1958340" y="2050202"/>
                    <a:pt x="1959386" y="2049250"/>
                    <a:pt x="1960241" y="2048774"/>
                  </a:cubicBezTo>
                  <a:cubicBezTo>
                    <a:pt x="1961097" y="2048298"/>
                    <a:pt x="1962238" y="2047346"/>
                    <a:pt x="1962808" y="2046489"/>
                  </a:cubicBezTo>
                  <a:cubicBezTo>
                    <a:pt x="1963283" y="2045728"/>
                    <a:pt x="1964329" y="2044681"/>
                    <a:pt x="1965090" y="2044205"/>
                  </a:cubicBezTo>
                  <a:cubicBezTo>
                    <a:pt x="1965850" y="2043729"/>
                    <a:pt x="1967181" y="2042682"/>
                    <a:pt x="1968037" y="2041825"/>
                  </a:cubicBezTo>
                  <a:cubicBezTo>
                    <a:pt x="1968892" y="2040969"/>
                    <a:pt x="1970794" y="2039160"/>
                    <a:pt x="1972220" y="2037922"/>
                  </a:cubicBezTo>
                  <a:cubicBezTo>
                    <a:pt x="1979445" y="2031449"/>
                    <a:pt x="1986670" y="2024786"/>
                    <a:pt x="1990378" y="2021074"/>
                  </a:cubicBezTo>
                  <a:cubicBezTo>
                    <a:pt x="1992660" y="2018789"/>
                    <a:pt x="1995226" y="2016504"/>
                    <a:pt x="1996177" y="2016124"/>
                  </a:cubicBezTo>
                  <a:cubicBezTo>
                    <a:pt x="1997128" y="2015648"/>
                    <a:pt x="1998364" y="2014601"/>
                    <a:pt x="1998934" y="2013649"/>
                  </a:cubicBezTo>
                  <a:cubicBezTo>
                    <a:pt x="1999505" y="2012697"/>
                    <a:pt x="2000645" y="2011650"/>
                    <a:pt x="2001501" y="2011174"/>
                  </a:cubicBezTo>
                  <a:cubicBezTo>
                    <a:pt x="2002262" y="2010698"/>
                    <a:pt x="2003212" y="2009746"/>
                    <a:pt x="2003593" y="2009079"/>
                  </a:cubicBezTo>
                  <a:cubicBezTo>
                    <a:pt x="2003973" y="2008413"/>
                    <a:pt x="2004923" y="2007461"/>
                    <a:pt x="2005684" y="2006890"/>
                  </a:cubicBezTo>
                  <a:cubicBezTo>
                    <a:pt x="2006540" y="2006319"/>
                    <a:pt x="2007680" y="2005177"/>
                    <a:pt x="2008251" y="2004320"/>
                  </a:cubicBezTo>
                  <a:cubicBezTo>
                    <a:pt x="2008821" y="2003463"/>
                    <a:pt x="2009677" y="2002511"/>
                    <a:pt x="2010152" y="2002131"/>
                  </a:cubicBezTo>
                  <a:cubicBezTo>
                    <a:pt x="2010628" y="2001845"/>
                    <a:pt x="2011293" y="2001179"/>
                    <a:pt x="2011673" y="2000703"/>
                  </a:cubicBezTo>
                  <a:cubicBezTo>
                    <a:pt x="2012054" y="2000227"/>
                    <a:pt x="2013385" y="1998799"/>
                    <a:pt x="2014621" y="1997466"/>
                  </a:cubicBezTo>
                  <a:cubicBezTo>
                    <a:pt x="2015856" y="1996134"/>
                    <a:pt x="2017377" y="1994611"/>
                    <a:pt x="2018043" y="1993944"/>
                  </a:cubicBezTo>
                  <a:cubicBezTo>
                    <a:pt x="2018613" y="1993278"/>
                    <a:pt x="2019469" y="1992421"/>
                    <a:pt x="2020039" y="1991945"/>
                  </a:cubicBezTo>
                  <a:cubicBezTo>
                    <a:pt x="2023747" y="1988518"/>
                    <a:pt x="2030497" y="1981189"/>
                    <a:pt x="2032018" y="1978713"/>
                  </a:cubicBezTo>
                  <a:cubicBezTo>
                    <a:pt x="2032683" y="1977571"/>
                    <a:pt x="2033729" y="1976334"/>
                    <a:pt x="2034300" y="1975953"/>
                  </a:cubicBezTo>
                  <a:cubicBezTo>
                    <a:pt x="2034870" y="1975572"/>
                    <a:pt x="2035726" y="1974430"/>
                    <a:pt x="2036296" y="1973478"/>
                  </a:cubicBezTo>
                  <a:cubicBezTo>
                    <a:pt x="2036867" y="1972526"/>
                    <a:pt x="2038007" y="1971194"/>
                    <a:pt x="2038863" y="1970622"/>
                  </a:cubicBezTo>
                  <a:cubicBezTo>
                    <a:pt x="2039719" y="1969956"/>
                    <a:pt x="2040669" y="1968814"/>
                    <a:pt x="2041145" y="1967957"/>
                  </a:cubicBezTo>
                  <a:cubicBezTo>
                    <a:pt x="2041620" y="1967100"/>
                    <a:pt x="2042381" y="1966148"/>
                    <a:pt x="2042951" y="1965863"/>
                  </a:cubicBezTo>
                  <a:cubicBezTo>
                    <a:pt x="2043521" y="1965577"/>
                    <a:pt x="2044377" y="1964625"/>
                    <a:pt x="2044947" y="1963673"/>
                  </a:cubicBezTo>
                  <a:cubicBezTo>
                    <a:pt x="2045423" y="1962817"/>
                    <a:pt x="2046468" y="1961579"/>
                    <a:pt x="2047229" y="1960913"/>
                  </a:cubicBezTo>
                  <a:cubicBezTo>
                    <a:pt x="2047990" y="1960246"/>
                    <a:pt x="2048940" y="1959199"/>
                    <a:pt x="2049416" y="1958533"/>
                  </a:cubicBezTo>
                  <a:cubicBezTo>
                    <a:pt x="2049891" y="1957867"/>
                    <a:pt x="2051032" y="1956344"/>
                    <a:pt x="2052077" y="1955201"/>
                  </a:cubicBezTo>
                  <a:cubicBezTo>
                    <a:pt x="2054264" y="1952821"/>
                    <a:pt x="2057116" y="1949299"/>
                    <a:pt x="2059303" y="1946349"/>
                  </a:cubicBezTo>
                  <a:cubicBezTo>
                    <a:pt x="2060158" y="1945206"/>
                    <a:pt x="2061394" y="1943779"/>
                    <a:pt x="2062060" y="1943112"/>
                  </a:cubicBezTo>
                  <a:cubicBezTo>
                    <a:pt x="2062820" y="1942446"/>
                    <a:pt x="2063676" y="1941303"/>
                    <a:pt x="2064056" y="1940637"/>
                  </a:cubicBezTo>
                  <a:cubicBezTo>
                    <a:pt x="2064436" y="1939971"/>
                    <a:pt x="2065482" y="1938924"/>
                    <a:pt x="2066338" y="1938543"/>
                  </a:cubicBezTo>
                  <a:cubicBezTo>
                    <a:pt x="2067193" y="1938067"/>
                    <a:pt x="2068334" y="1937115"/>
                    <a:pt x="2068810" y="1936354"/>
                  </a:cubicBezTo>
                  <a:cubicBezTo>
                    <a:pt x="2069285" y="1935592"/>
                    <a:pt x="2070236" y="1934450"/>
                    <a:pt x="2070996" y="1933783"/>
                  </a:cubicBezTo>
                  <a:cubicBezTo>
                    <a:pt x="2071757" y="1933117"/>
                    <a:pt x="2072612" y="1931975"/>
                    <a:pt x="2072897" y="1931213"/>
                  </a:cubicBezTo>
                  <a:cubicBezTo>
                    <a:pt x="2073183" y="1930452"/>
                    <a:pt x="2074133" y="1929309"/>
                    <a:pt x="2074894" y="1928643"/>
                  </a:cubicBezTo>
                  <a:cubicBezTo>
                    <a:pt x="2075655" y="1927977"/>
                    <a:pt x="2076700" y="1926644"/>
                    <a:pt x="2077176" y="1925787"/>
                  </a:cubicBezTo>
                  <a:cubicBezTo>
                    <a:pt x="2077651" y="1924835"/>
                    <a:pt x="2078792" y="1923217"/>
                    <a:pt x="2079742" y="1922170"/>
                  </a:cubicBezTo>
                  <a:cubicBezTo>
                    <a:pt x="2080693" y="1921123"/>
                    <a:pt x="2081929" y="1919410"/>
                    <a:pt x="2082404" y="1918267"/>
                  </a:cubicBezTo>
                  <a:cubicBezTo>
                    <a:pt x="2082975" y="1917220"/>
                    <a:pt x="2083925" y="1915888"/>
                    <a:pt x="2084496" y="1915411"/>
                  </a:cubicBezTo>
                  <a:cubicBezTo>
                    <a:pt x="2085066" y="1914936"/>
                    <a:pt x="2086017" y="1913603"/>
                    <a:pt x="2086587" y="1912461"/>
                  </a:cubicBezTo>
                  <a:cubicBezTo>
                    <a:pt x="2087158" y="1911318"/>
                    <a:pt x="2088108" y="1910176"/>
                    <a:pt x="2088679" y="1909795"/>
                  </a:cubicBezTo>
                  <a:cubicBezTo>
                    <a:pt x="2089249" y="1909414"/>
                    <a:pt x="2090200" y="1908177"/>
                    <a:pt x="2090865" y="1907035"/>
                  </a:cubicBezTo>
                  <a:cubicBezTo>
                    <a:pt x="2091436" y="1905892"/>
                    <a:pt x="2092672" y="1904179"/>
                    <a:pt x="2093527" y="1903227"/>
                  </a:cubicBezTo>
                  <a:cubicBezTo>
                    <a:pt x="2094383" y="1902275"/>
                    <a:pt x="2095524" y="1900752"/>
                    <a:pt x="2095999" y="1899895"/>
                  </a:cubicBezTo>
                  <a:cubicBezTo>
                    <a:pt x="2096475" y="1899039"/>
                    <a:pt x="2097425" y="1897706"/>
                    <a:pt x="2098186" y="1897040"/>
                  </a:cubicBezTo>
                  <a:cubicBezTo>
                    <a:pt x="2098946" y="1896373"/>
                    <a:pt x="2099897" y="1895136"/>
                    <a:pt x="2100372" y="1894279"/>
                  </a:cubicBezTo>
                  <a:cubicBezTo>
                    <a:pt x="2100848" y="1893422"/>
                    <a:pt x="2101798" y="1892185"/>
                    <a:pt x="2102464" y="1891614"/>
                  </a:cubicBezTo>
                  <a:cubicBezTo>
                    <a:pt x="2103129" y="1890947"/>
                    <a:pt x="2104365" y="1889234"/>
                    <a:pt x="2105126" y="1887806"/>
                  </a:cubicBezTo>
                  <a:cubicBezTo>
                    <a:pt x="2105886" y="1886283"/>
                    <a:pt x="2106932" y="1884760"/>
                    <a:pt x="2107407" y="1884284"/>
                  </a:cubicBezTo>
                  <a:cubicBezTo>
                    <a:pt x="2107978" y="1883808"/>
                    <a:pt x="2108833" y="1882380"/>
                    <a:pt x="2109499" y="1880952"/>
                  </a:cubicBezTo>
                  <a:cubicBezTo>
                    <a:pt x="2110164" y="1879620"/>
                    <a:pt x="2111210" y="1878001"/>
                    <a:pt x="2111781" y="1877430"/>
                  </a:cubicBezTo>
                  <a:cubicBezTo>
                    <a:pt x="2112446" y="1876859"/>
                    <a:pt x="2113492" y="1875146"/>
                    <a:pt x="2114157" y="1873718"/>
                  </a:cubicBezTo>
                  <a:cubicBezTo>
                    <a:pt x="2114823" y="1872195"/>
                    <a:pt x="2116059" y="1870386"/>
                    <a:pt x="2116819" y="1869625"/>
                  </a:cubicBezTo>
                  <a:cubicBezTo>
                    <a:pt x="2117580" y="1868863"/>
                    <a:pt x="2118435" y="1867530"/>
                    <a:pt x="2118721" y="1866769"/>
                  </a:cubicBezTo>
                  <a:cubicBezTo>
                    <a:pt x="2119006" y="1866007"/>
                    <a:pt x="2119861" y="1864579"/>
                    <a:pt x="2120622" y="1863627"/>
                  </a:cubicBezTo>
                  <a:cubicBezTo>
                    <a:pt x="2123854" y="1860010"/>
                    <a:pt x="2126326" y="1856488"/>
                    <a:pt x="2127752" y="1853728"/>
                  </a:cubicBezTo>
                  <a:cubicBezTo>
                    <a:pt x="2128513" y="1852109"/>
                    <a:pt x="2129558" y="1850586"/>
                    <a:pt x="2130129" y="1850301"/>
                  </a:cubicBezTo>
                  <a:cubicBezTo>
                    <a:pt x="2130604" y="1850015"/>
                    <a:pt x="2131650" y="1848397"/>
                    <a:pt x="2132411" y="1846779"/>
                  </a:cubicBezTo>
                  <a:cubicBezTo>
                    <a:pt x="2133171" y="1845160"/>
                    <a:pt x="2134217" y="1843447"/>
                    <a:pt x="2134787" y="1842971"/>
                  </a:cubicBezTo>
                  <a:cubicBezTo>
                    <a:pt x="2135358" y="1842495"/>
                    <a:pt x="2136308" y="1841067"/>
                    <a:pt x="2136879" y="1839639"/>
                  </a:cubicBezTo>
                  <a:cubicBezTo>
                    <a:pt x="2137544" y="1838307"/>
                    <a:pt x="2138590" y="1836593"/>
                    <a:pt x="2139351" y="1835927"/>
                  </a:cubicBezTo>
                  <a:cubicBezTo>
                    <a:pt x="2140206" y="1835165"/>
                    <a:pt x="2140967" y="1833738"/>
                    <a:pt x="2141537" y="1832024"/>
                  </a:cubicBezTo>
                  <a:cubicBezTo>
                    <a:pt x="2142107" y="1830406"/>
                    <a:pt x="2142963" y="1828693"/>
                    <a:pt x="2143819" y="1827836"/>
                  </a:cubicBezTo>
                  <a:cubicBezTo>
                    <a:pt x="2144579" y="1827074"/>
                    <a:pt x="2145720" y="1825075"/>
                    <a:pt x="2146290" y="1823457"/>
                  </a:cubicBezTo>
                  <a:cubicBezTo>
                    <a:pt x="2146861" y="1821839"/>
                    <a:pt x="2147812" y="1820125"/>
                    <a:pt x="2148382" y="1819459"/>
                  </a:cubicBezTo>
                  <a:cubicBezTo>
                    <a:pt x="2148952" y="1818888"/>
                    <a:pt x="2149903" y="1817269"/>
                    <a:pt x="2150474" y="1815842"/>
                  </a:cubicBezTo>
                  <a:cubicBezTo>
                    <a:pt x="2151044" y="1814414"/>
                    <a:pt x="2152090" y="1812510"/>
                    <a:pt x="2152850" y="1811558"/>
                  </a:cubicBezTo>
                  <a:cubicBezTo>
                    <a:pt x="2153611" y="1810606"/>
                    <a:pt x="2154657" y="1808607"/>
                    <a:pt x="2155227" y="1807179"/>
                  </a:cubicBezTo>
                  <a:cubicBezTo>
                    <a:pt x="2155797" y="1805656"/>
                    <a:pt x="2156843" y="1803752"/>
                    <a:pt x="2157699" y="1802896"/>
                  </a:cubicBezTo>
                  <a:cubicBezTo>
                    <a:pt x="2158649" y="1801849"/>
                    <a:pt x="2159410" y="1800325"/>
                    <a:pt x="2159980" y="1798517"/>
                  </a:cubicBezTo>
                  <a:cubicBezTo>
                    <a:pt x="2160456" y="1796899"/>
                    <a:pt x="2161216" y="1795280"/>
                    <a:pt x="2161692" y="1794899"/>
                  </a:cubicBezTo>
                  <a:cubicBezTo>
                    <a:pt x="2162737" y="1793948"/>
                    <a:pt x="2163783" y="1791949"/>
                    <a:pt x="2164829" y="1788998"/>
                  </a:cubicBezTo>
                  <a:cubicBezTo>
                    <a:pt x="2165780" y="1786237"/>
                    <a:pt x="2167111" y="1785380"/>
                    <a:pt x="2168536" y="1786808"/>
                  </a:cubicBezTo>
                  <a:cubicBezTo>
                    <a:pt x="2169487" y="1787665"/>
                    <a:pt x="2170343" y="2418687"/>
                    <a:pt x="2169487" y="2423637"/>
                  </a:cubicBezTo>
                  <a:cubicBezTo>
                    <a:pt x="2169202" y="2425446"/>
                    <a:pt x="2165209" y="2429634"/>
                    <a:pt x="2162452" y="2430967"/>
                  </a:cubicBezTo>
                  <a:cubicBezTo>
                    <a:pt x="2161406" y="2431538"/>
                    <a:pt x="2160075" y="2432490"/>
                    <a:pt x="2159600" y="2433251"/>
                  </a:cubicBezTo>
                  <a:cubicBezTo>
                    <a:pt x="2159125" y="2433917"/>
                    <a:pt x="2157984" y="2434869"/>
                    <a:pt x="2157033" y="2435345"/>
                  </a:cubicBezTo>
                  <a:cubicBezTo>
                    <a:pt x="2156083" y="2435821"/>
                    <a:pt x="2154847" y="2436678"/>
                    <a:pt x="2154276" y="2437344"/>
                  </a:cubicBezTo>
                  <a:cubicBezTo>
                    <a:pt x="2153706" y="2438011"/>
                    <a:pt x="2151995" y="2439248"/>
                    <a:pt x="2150474" y="2440105"/>
                  </a:cubicBezTo>
                  <a:cubicBezTo>
                    <a:pt x="2148952" y="2440961"/>
                    <a:pt x="2147526" y="2442009"/>
                    <a:pt x="2147336" y="2442390"/>
                  </a:cubicBezTo>
                  <a:cubicBezTo>
                    <a:pt x="2147146" y="2442770"/>
                    <a:pt x="2145910" y="2443722"/>
                    <a:pt x="2144674" y="2444389"/>
                  </a:cubicBezTo>
                  <a:cubicBezTo>
                    <a:pt x="2143438" y="2445055"/>
                    <a:pt x="2141822" y="2446387"/>
                    <a:pt x="2141062" y="2447244"/>
                  </a:cubicBezTo>
                  <a:cubicBezTo>
                    <a:pt x="2140396" y="2448101"/>
                    <a:pt x="2139446" y="2448862"/>
                    <a:pt x="2139160" y="2448862"/>
                  </a:cubicBezTo>
                  <a:cubicBezTo>
                    <a:pt x="2138875" y="2448862"/>
                    <a:pt x="2137544" y="2449814"/>
                    <a:pt x="2136308" y="2450861"/>
                  </a:cubicBezTo>
                  <a:cubicBezTo>
                    <a:pt x="2135072" y="2452004"/>
                    <a:pt x="2133361" y="2453241"/>
                    <a:pt x="2132411" y="2453717"/>
                  </a:cubicBezTo>
                  <a:cubicBezTo>
                    <a:pt x="2131460" y="2454193"/>
                    <a:pt x="2130129" y="2455145"/>
                    <a:pt x="2129463" y="2455907"/>
                  </a:cubicBezTo>
                  <a:cubicBezTo>
                    <a:pt x="2128798" y="2456668"/>
                    <a:pt x="2127087" y="2457810"/>
                    <a:pt x="2125756" y="2458477"/>
                  </a:cubicBezTo>
                  <a:cubicBezTo>
                    <a:pt x="2124425" y="2459143"/>
                    <a:pt x="2122999" y="2460190"/>
                    <a:pt x="2122618" y="2460761"/>
                  </a:cubicBezTo>
                  <a:cubicBezTo>
                    <a:pt x="2122238" y="2461333"/>
                    <a:pt x="2121097" y="2462189"/>
                    <a:pt x="2120147" y="2462665"/>
                  </a:cubicBezTo>
                  <a:cubicBezTo>
                    <a:pt x="2119196" y="2463141"/>
                    <a:pt x="2117580" y="2464283"/>
                    <a:pt x="2116629" y="2465140"/>
                  </a:cubicBezTo>
                  <a:cubicBezTo>
                    <a:pt x="2115678" y="2465997"/>
                    <a:pt x="2113872" y="2467139"/>
                    <a:pt x="2112636" y="2467710"/>
                  </a:cubicBezTo>
                  <a:cubicBezTo>
                    <a:pt x="2111400" y="2468282"/>
                    <a:pt x="2109879" y="2469329"/>
                    <a:pt x="2109119" y="2469995"/>
                  </a:cubicBezTo>
                  <a:cubicBezTo>
                    <a:pt x="2108453" y="2470756"/>
                    <a:pt x="2107122" y="2471708"/>
                    <a:pt x="2106172" y="2472184"/>
                  </a:cubicBezTo>
                  <a:cubicBezTo>
                    <a:pt x="2105221" y="2472660"/>
                    <a:pt x="2103985" y="2473612"/>
                    <a:pt x="2103510" y="2474278"/>
                  </a:cubicBezTo>
                  <a:cubicBezTo>
                    <a:pt x="2102939" y="2474945"/>
                    <a:pt x="2101323" y="2476087"/>
                    <a:pt x="2099992" y="2476658"/>
                  </a:cubicBezTo>
                  <a:cubicBezTo>
                    <a:pt x="2098566" y="2477325"/>
                    <a:pt x="2096760" y="2478467"/>
                    <a:pt x="2095999" y="2479323"/>
                  </a:cubicBezTo>
                  <a:cubicBezTo>
                    <a:pt x="2095143" y="2480085"/>
                    <a:pt x="2093813" y="2481037"/>
                    <a:pt x="2092957" y="2481418"/>
                  </a:cubicBezTo>
                  <a:cubicBezTo>
                    <a:pt x="2092101" y="2481799"/>
                    <a:pt x="2090770" y="2482751"/>
                    <a:pt x="2090105" y="2483702"/>
                  </a:cubicBezTo>
                  <a:cubicBezTo>
                    <a:pt x="2088964" y="2485035"/>
                    <a:pt x="2088394" y="2485416"/>
                    <a:pt x="2086397" y="2485797"/>
                  </a:cubicBezTo>
                  <a:cubicBezTo>
                    <a:pt x="2082785" y="2486463"/>
                    <a:pt x="2082690" y="2486558"/>
                    <a:pt x="2081169" y="2488081"/>
                  </a:cubicBezTo>
                  <a:cubicBezTo>
                    <a:pt x="2080408" y="2488843"/>
                    <a:pt x="2078792" y="2489985"/>
                    <a:pt x="2077651" y="2490461"/>
                  </a:cubicBezTo>
                  <a:cubicBezTo>
                    <a:pt x="2076510" y="2491032"/>
                    <a:pt x="2074799" y="2492079"/>
                    <a:pt x="2073848" y="2492841"/>
                  </a:cubicBezTo>
                  <a:cubicBezTo>
                    <a:pt x="2072897" y="2493602"/>
                    <a:pt x="2071376" y="2494649"/>
                    <a:pt x="2070331" y="2495030"/>
                  </a:cubicBezTo>
                  <a:cubicBezTo>
                    <a:pt x="2069285" y="2495411"/>
                    <a:pt x="2067859" y="2496363"/>
                    <a:pt x="2067193" y="2497124"/>
                  </a:cubicBezTo>
                  <a:cubicBezTo>
                    <a:pt x="2066528" y="2497886"/>
                    <a:pt x="2064436" y="2499123"/>
                    <a:pt x="2062725" y="2499980"/>
                  </a:cubicBezTo>
                  <a:cubicBezTo>
                    <a:pt x="2060919" y="2500837"/>
                    <a:pt x="2059303" y="2501789"/>
                    <a:pt x="2059018" y="2502360"/>
                  </a:cubicBezTo>
                  <a:cubicBezTo>
                    <a:pt x="2058732" y="2502836"/>
                    <a:pt x="2057401" y="2503788"/>
                    <a:pt x="2055975" y="2504454"/>
                  </a:cubicBezTo>
                  <a:cubicBezTo>
                    <a:pt x="2054549" y="2505120"/>
                    <a:pt x="2052933" y="2506167"/>
                    <a:pt x="2052363" y="2506739"/>
                  </a:cubicBezTo>
                  <a:cubicBezTo>
                    <a:pt x="2051792" y="2507405"/>
                    <a:pt x="2049986" y="2508452"/>
                    <a:pt x="2048275" y="2509214"/>
                  </a:cubicBezTo>
                  <a:cubicBezTo>
                    <a:pt x="2046564" y="2509975"/>
                    <a:pt x="2045042" y="2511022"/>
                    <a:pt x="2044757" y="2511498"/>
                  </a:cubicBezTo>
                  <a:cubicBezTo>
                    <a:pt x="2044472" y="2511974"/>
                    <a:pt x="2043141" y="2512926"/>
                    <a:pt x="2041715" y="2513592"/>
                  </a:cubicBezTo>
                  <a:cubicBezTo>
                    <a:pt x="2040289" y="2514259"/>
                    <a:pt x="2038388" y="2515496"/>
                    <a:pt x="2037437" y="2516258"/>
                  </a:cubicBezTo>
                  <a:cubicBezTo>
                    <a:pt x="2036486" y="2517019"/>
                    <a:pt x="2034870" y="2517971"/>
                    <a:pt x="2033824" y="2518352"/>
                  </a:cubicBezTo>
                  <a:cubicBezTo>
                    <a:pt x="2032779" y="2518733"/>
                    <a:pt x="2031258" y="2519685"/>
                    <a:pt x="2030497" y="2520351"/>
                  </a:cubicBezTo>
                  <a:cubicBezTo>
                    <a:pt x="2029736" y="2521113"/>
                    <a:pt x="2027645" y="2522255"/>
                    <a:pt x="2025934" y="2522921"/>
                  </a:cubicBezTo>
                  <a:cubicBezTo>
                    <a:pt x="2024222" y="2523588"/>
                    <a:pt x="2022321" y="2524635"/>
                    <a:pt x="2021751" y="2525301"/>
                  </a:cubicBezTo>
                  <a:cubicBezTo>
                    <a:pt x="2021085" y="2525967"/>
                    <a:pt x="2019469" y="2526919"/>
                    <a:pt x="2018043" y="2527395"/>
                  </a:cubicBezTo>
                  <a:cubicBezTo>
                    <a:pt x="2016617" y="2527871"/>
                    <a:pt x="2014716" y="2529013"/>
                    <a:pt x="2013670" y="2529965"/>
                  </a:cubicBezTo>
                  <a:cubicBezTo>
                    <a:pt x="2012624" y="2530822"/>
                    <a:pt x="2011388" y="2531679"/>
                    <a:pt x="2010723" y="2531869"/>
                  </a:cubicBezTo>
                  <a:cubicBezTo>
                    <a:pt x="2009011" y="2532250"/>
                    <a:pt x="2007205" y="2533297"/>
                    <a:pt x="2005589" y="2534725"/>
                  </a:cubicBezTo>
                  <a:cubicBezTo>
                    <a:pt x="2004733" y="2535486"/>
                    <a:pt x="2003117" y="2536343"/>
                    <a:pt x="2001976" y="2536724"/>
                  </a:cubicBezTo>
                  <a:cubicBezTo>
                    <a:pt x="2000835" y="2537105"/>
                    <a:pt x="1999219" y="2538057"/>
                    <a:pt x="1998364" y="2538818"/>
                  </a:cubicBezTo>
                  <a:cubicBezTo>
                    <a:pt x="1997508" y="2539580"/>
                    <a:pt x="1995607" y="2540722"/>
                    <a:pt x="1993991" y="2541293"/>
                  </a:cubicBezTo>
                  <a:cubicBezTo>
                    <a:pt x="1992184" y="2541959"/>
                    <a:pt x="1990568" y="2542911"/>
                    <a:pt x="1989712" y="2543768"/>
                  </a:cubicBezTo>
                  <a:cubicBezTo>
                    <a:pt x="1988857" y="2544720"/>
                    <a:pt x="1987526" y="2545386"/>
                    <a:pt x="1986100" y="2545862"/>
                  </a:cubicBezTo>
                  <a:cubicBezTo>
                    <a:pt x="1984864" y="2546243"/>
                    <a:pt x="1982963" y="2547195"/>
                    <a:pt x="1981822" y="2548147"/>
                  </a:cubicBezTo>
                  <a:cubicBezTo>
                    <a:pt x="1980491" y="2549194"/>
                    <a:pt x="1978875" y="2550051"/>
                    <a:pt x="1976783" y="2550622"/>
                  </a:cubicBezTo>
                  <a:cubicBezTo>
                    <a:pt x="1974502" y="2551288"/>
                    <a:pt x="1973361" y="2551859"/>
                    <a:pt x="1972315" y="2553002"/>
                  </a:cubicBezTo>
                  <a:cubicBezTo>
                    <a:pt x="1971269" y="2554049"/>
                    <a:pt x="1970033" y="2554715"/>
                    <a:pt x="1968132" y="2555286"/>
                  </a:cubicBezTo>
                  <a:cubicBezTo>
                    <a:pt x="1966421" y="2555762"/>
                    <a:pt x="1964710" y="2556619"/>
                    <a:pt x="1963569" y="2557571"/>
                  </a:cubicBezTo>
                  <a:cubicBezTo>
                    <a:pt x="1962618" y="2558332"/>
                    <a:pt x="1960717" y="2559379"/>
                    <a:pt x="1959386" y="2559855"/>
                  </a:cubicBezTo>
                  <a:cubicBezTo>
                    <a:pt x="1958055" y="2560331"/>
                    <a:pt x="1956248" y="2561188"/>
                    <a:pt x="1955488" y="2561854"/>
                  </a:cubicBezTo>
                  <a:cubicBezTo>
                    <a:pt x="1953206" y="2563663"/>
                    <a:pt x="1952446" y="2563948"/>
                    <a:pt x="1948928" y="2564424"/>
                  </a:cubicBezTo>
                  <a:cubicBezTo>
                    <a:pt x="1946076" y="2564805"/>
                    <a:pt x="1945506" y="2565091"/>
                    <a:pt x="1943699" y="2566614"/>
                  </a:cubicBezTo>
                  <a:cubicBezTo>
                    <a:pt x="1942178" y="2567851"/>
                    <a:pt x="1940942" y="2568518"/>
                    <a:pt x="1938756" y="2569089"/>
                  </a:cubicBezTo>
                  <a:cubicBezTo>
                    <a:pt x="1936759" y="2569565"/>
                    <a:pt x="1935333" y="2570231"/>
                    <a:pt x="1934192" y="2571183"/>
                  </a:cubicBezTo>
                  <a:cubicBezTo>
                    <a:pt x="1933147" y="2572040"/>
                    <a:pt x="1931436" y="2572896"/>
                    <a:pt x="1929439" y="2573468"/>
                  </a:cubicBezTo>
                  <a:cubicBezTo>
                    <a:pt x="1927633" y="2574039"/>
                    <a:pt x="1925541" y="2574991"/>
                    <a:pt x="1924495" y="2575752"/>
                  </a:cubicBezTo>
                  <a:cubicBezTo>
                    <a:pt x="1923450" y="2576609"/>
                    <a:pt x="1921263" y="2577561"/>
                    <a:pt x="1919172" y="2578132"/>
                  </a:cubicBezTo>
                  <a:cubicBezTo>
                    <a:pt x="1917270" y="2578703"/>
                    <a:pt x="1915369" y="2579560"/>
                    <a:pt x="1914894" y="2580036"/>
                  </a:cubicBezTo>
                  <a:cubicBezTo>
                    <a:pt x="1913848" y="2581178"/>
                    <a:pt x="1911471" y="2582320"/>
                    <a:pt x="1908999" y="2582891"/>
                  </a:cubicBezTo>
                  <a:cubicBezTo>
                    <a:pt x="1907858" y="2583177"/>
                    <a:pt x="1906052" y="2584034"/>
                    <a:pt x="1904816" y="2584891"/>
                  </a:cubicBezTo>
                  <a:cubicBezTo>
                    <a:pt x="1903485" y="2585842"/>
                    <a:pt x="1901584" y="2586794"/>
                    <a:pt x="1899778" y="2587365"/>
                  </a:cubicBezTo>
                  <a:cubicBezTo>
                    <a:pt x="1898162" y="2587842"/>
                    <a:pt x="1895880" y="2588889"/>
                    <a:pt x="1894739" y="2589650"/>
                  </a:cubicBezTo>
                  <a:cubicBezTo>
                    <a:pt x="1893598" y="2590412"/>
                    <a:pt x="1891982" y="2591268"/>
                    <a:pt x="1891221" y="2591459"/>
                  </a:cubicBezTo>
                  <a:cubicBezTo>
                    <a:pt x="1890461" y="2591649"/>
                    <a:pt x="1888940" y="2592030"/>
                    <a:pt x="1887989" y="2592316"/>
                  </a:cubicBezTo>
                  <a:cubicBezTo>
                    <a:pt x="1887038" y="2592601"/>
                    <a:pt x="1885422" y="2593363"/>
                    <a:pt x="1884376" y="2594219"/>
                  </a:cubicBezTo>
                  <a:cubicBezTo>
                    <a:pt x="1883046" y="2595266"/>
                    <a:pt x="1881429" y="2595933"/>
                    <a:pt x="1878958" y="2596504"/>
                  </a:cubicBezTo>
                  <a:cubicBezTo>
                    <a:pt x="1876391" y="2597170"/>
                    <a:pt x="1874870" y="2597837"/>
                    <a:pt x="1873539" y="2598788"/>
                  </a:cubicBezTo>
                  <a:cubicBezTo>
                    <a:pt x="1871732" y="2600121"/>
                    <a:pt x="1870972" y="2600502"/>
                    <a:pt x="1866884" y="2601454"/>
                  </a:cubicBezTo>
                  <a:cubicBezTo>
                    <a:pt x="1865933" y="2601644"/>
                    <a:pt x="1864222" y="2602501"/>
                    <a:pt x="1862986" y="2603262"/>
                  </a:cubicBezTo>
                  <a:cubicBezTo>
                    <a:pt x="1861750" y="2604119"/>
                    <a:pt x="1859374" y="2605071"/>
                    <a:pt x="1857282" y="2605642"/>
                  </a:cubicBezTo>
                  <a:cubicBezTo>
                    <a:pt x="1854810" y="2606309"/>
                    <a:pt x="1853194" y="2607070"/>
                    <a:pt x="1852243" y="2607927"/>
                  </a:cubicBezTo>
                  <a:cubicBezTo>
                    <a:pt x="1851388" y="2608593"/>
                    <a:pt x="1849962" y="2609450"/>
                    <a:pt x="1849011" y="2609640"/>
                  </a:cubicBezTo>
                  <a:cubicBezTo>
                    <a:pt x="1844162" y="2610878"/>
                    <a:pt x="1842737" y="2611354"/>
                    <a:pt x="1841596" y="2612305"/>
                  </a:cubicBezTo>
                  <a:cubicBezTo>
                    <a:pt x="1839979" y="2613638"/>
                    <a:pt x="1838173" y="2614305"/>
                    <a:pt x="1834656" y="2614971"/>
                  </a:cubicBezTo>
                  <a:cubicBezTo>
                    <a:pt x="1832659" y="2615352"/>
                    <a:pt x="1831138" y="2615923"/>
                    <a:pt x="1829617" y="2616970"/>
                  </a:cubicBezTo>
                  <a:cubicBezTo>
                    <a:pt x="1828191" y="2617922"/>
                    <a:pt x="1826195" y="2618683"/>
                    <a:pt x="1823628" y="2619350"/>
                  </a:cubicBezTo>
                  <a:cubicBezTo>
                    <a:pt x="1821251" y="2619921"/>
                    <a:pt x="1818874" y="2620873"/>
                    <a:pt x="1817353" y="2621730"/>
                  </a:cubicBezTo>
                  <a:cubicBezTo>
                    <a:pt x="1815737" y="2622682"/>
                    <a:pt x="1813550" y="2623538"/>
                    <a:pt x="1811079" y="2624109"/>
                  </a:cubicBezTo>
                  <a:cubicBezTo>
                    <a:pt x="1808797" y="2624680"/>
                    <a:pt x="1806325" y="2625537"/>
                    <a:pt x="1804899" y="2626394"/>
                  </a:cubicBezTo>
                  <a:cubicBezTo>
                    <a:pt x="1802332" y="2627917"/>
                    <a:pt x="1800906" y="2628393"/>
                    <a:pt x="1797294" y="2629154"/>
                  </a:cubicBezTo>
                  <a:cubicBezTo>
                    <a:pt x="1795963" y="2629440"/>
                    <a:pt x="1794251" y="2630106"/>
                    <a:pt x="1793396" y="2630582"/>
                  </a:cubicBezTo>
                  <a:cubicBezTo>
                    <a:pt x="1790829" y="2632296"/>
                    <a:pt x="1789688" y="2632676"/>
                    <a:pt x="1785505" y="2633438"/>
                  </a:cubicBezTo>
                  <a:cubicBezTo>
                    <a:pt x="1782843" y="2633914"/>
                    <a:pt x="1780942" y="2634485"/>
                    <a:pt x="1779896" y="2635152"/>
                  </a:cubicBezTo>
                  <a:cubicBezTo>
                    <a:pt x="1777329" y="2636865"/>
                    <a:pt x="1776569" y="2637150"/>
                    <a:pt x="1771720" y="2638102"/>
                  </a:cubicBezTo>
                  <a:cubicBezTo>
                    <a:pt x="1768203" y="2638769"/>
                    <a:pt x="1766587" y="2639340"/>
                    <a:pt x="1765541" y="2640101"/>
                  </a:cubicBezTo>
                  <a:cubicBezTo>
                    <a:pt x="1763354" y="2641720"/>
                    <a:pt x="1762213" y="2642005"/>
                    <a:pt x="1756699" y="2642481"/>
                  </a:cubicBezTo>
                  <a:cubicBezTo>
                    <a:pt x="1750900" y="2642957"/>
                    <a:pt x="1749569" y="2643243"/>
                    <a:pt x="1746337" y="2645146"/>
                  </a:cubicBezTo>
                  <a:cubicBezTo>
                    <a:pt x="1744626" y="2646193"/>
                    <a:pt x="1743010" y="2646670"/>
                    <a:pt x="1740253" y="2647145"/>
                  </a:cubicBezTo>
                  <a:cubicBezTo>
                    <a:pt x="1735594" y="2647907"/>
                    <a:pt x="1735499" y="2647907"/>
                    <a:pt x="1731506" y="2649716"/>
                  </a:cubicBezTo>
                  <a:cubicBezTo>
                    <a:pt x="1729605" y="2650572"/>
                    <a:pt x="1726753" y="2651429"/>
                    <a:pt x="1724566" y="2651715"/>
                  </a:cubicBezTo>
                  <a:cubicBezTo>
                    <a:pt x="1720003" y="2652476"/>
                    <a:pt x="1719813" y="2652476"/>
                    <a:pt x="1716010" y="2654190"/>
                  </a:cubicBezTo>
                  <a:cubicBezTo>
                    <a:pt x="1713824" y="2655141"/>
                    <a:pt x="1711257" y="2655808"/>
                    <a:pt x="1707929" y="2656379"/>
                  </a:cubicBezTo>
                  <a:cubicBezTo>
                    <a:pt x="1704507" y="2656950"/>
                    <a:pt x="1702035" y="2657616"/>
                    <a:pt x="1699563" y="2658664"/>
                  </a:cubicBezTo>
                  <a:cubicBezTo>
                    <a:pt x="1697377" y="2659615"/>
                    <a:pt x="1694525" y="2660472"/>
                    <a:pt x="1691768" y="2660948"/>
                  </a:cubicBezTo>
                  <a:cubicBezTo>
                    <a:pt x="1689296" y="2661329"/>
                    <a:pt x="1686063" y="2662281"/>
                    <a:pt x="1684447" y="2663042"/>
                  </a:cubicBezTo>
                  <a:cubicBezTo>
                    <a:pt x="1681500" y="2664280"/>
                    <a:pt x="1678933" y="2664851"/>
                    <a:pt x="1670948" y="2666184"/>
                  </a:cubicBezTo>
                  <a:cubicBezTo>
                    <a:pt x="1668666" y="2666564"/>
                    <a:pt x="1665434" y="2667421"/>
                    <a:pt x="1663342" y="2668278"/>
                  </a:cubicBezTo>
                  <a:cubicBezTo>
                    <a:pt x="1660775" y="2669325"/>
                    <a:pt x="1658589" y="2669896"/>
                    <a:pt x="1655737" y="2670182"/>
                  </a:cubicBezTo>
                  <a:cubicBezTo>
                    <a:pt x="1650508" y="2670753"/>
                    <a:pt x="1648511" y="2671229"/>
                    <a:pt x="1645089" y="2672752"/>
                  </a:cubicBezTo>
                  <a:cubicBezTo>
                    <a:pt x="1642997" y="2673704"/>
                    <a:pt x="1640431" y="2674275"/>
                    <a:pt x="1635297" y="2674941"/>
                  </a:cubicBezTo>
                  <a:cubicBezTo>
                    <a:pt x="1631114" y="2675512"/>
                    <a:pt x="1626836" y="2676464"/>
                    <a:pt x="1624649" y="2677226"/>
                  </a:cubicBezTo>
                  <a:cubicBezTo>
                    <a:pt x="1620371" y="2678654"/>
                    <a:pt x="1617899" y="2679130"/>
                    <a:pt x="1610484" y="2679986"/>
                  </a:cubicBezTo>
                  <a:cubicBezTo>
                    <a:pt x="1607442" y="2680272"/>
                    <a:pt x="1603829" y="2680938"/>
                    <a:pt x="1602498" y="2681414"/>
                  </a:cubicBezTo>
                  <a:cubicBezTo>
                    <a:pt x="1597840" y="2683033"/>
                    <a:pt x="1593562" y="2683889"/>
                    <a:pt x="1588428" y="2684365"/>
                  </a:cubicBezTo>
                  <a:cubicBezTo>
                    <a:pt x="1583389" y="2684841"/>
                    <a:pt x="1579872" y="2685603"/>
                    <a:pt x="1575309" y="2687221"/>
                  </a:cubicBezTo>
                  <a:cubicBezTo>
                    <a:pt x="1573883" y="2687697"/>
                    <a:pt x="1570840" y="2688268"/>
                    <a:pt x="1567703" y="2688458"/>
                  </a:cubicBezTo>
                  <a:cubicBezTo>
                    <a:pt x="1564851" y="2688744"/>
                    <a:pt x="1560383" y="2689125"/>
                    <a:pt x="1557911" y="2689315"/>
                  </a:cubicBezTo>
                  <a:cubicBezTo>
                    <a:pt x="1555344" y="2689506"/>
                    <a:pt x="1551827" y="2690172"/>
                    <a:pt x="1549830" y="2690743"/>
                  </a:cubicBezTo>
                  <a:cubicBezTo>
                    <a:pt x="1547929" y="2691314"/>
                    <a:pt x="1544887" y="2691981"/>
                    <a:pt x="1543271" y="2692171"/>
                  </a:cubicBezTo>
                  <a:cubicBezTo>
                    <a:pt x="1541559" y="2692361"/>
                    <a:pt x="1539468" y="2692742"/>
                    <a:pt x="1538517" y="2693028"/>
                  </a:cubicBezTo>
                  <a:cubicBezTo>
                    <a:pt x="1537566" y="2693218"/>
                    <a:pt x="1535475" y="2693408"/>
                    <a:pt x="1533859" y="2693408"/>
                  </a:cubicBezTo>
                  <a:cubicBezTo>
                    <a:pt x="1532243" y="2693408"/>
                    <a:pt x="1529676" y="2693599"/>
                    <a:pt x="1528155" y="2693789"/>
                  </a:cubicBezTo>
                  <a:cubicBezTo>
                    <a:pt x="1526634" y="2693980"/>
                    <a:pt x="1523876" y="2694360"/>
                    <a:pt x="1521880" y="2694646"/>
                  </a:cubicBezTo>
                  <a:cubicBezTo>
                    <a:pt x="1519884" y="2694932"/>
                    <a:pt x="1517602" y="2695503"/>
                    <a:pt x="1516651" y="2695978"/>
                  </a:cubicBezTo>
                  <a:cubicBezTo>
                    <a:pt x="1515415" y="2696550"/>
                    <a:pt x="1513989" y="2696930"/>
                    <a:pt x="1511993" y="2696930"/>
                  </a:cubicBezTo>
                  <a:cubicBezTo>
                    <a:pt x="1510377" y="2696930"/>
                    <a:pt x="1507144" y="2697216"/>
                    <a:pt x="1504863" y="2697502"/>
                  </a:cubicBezTo>
                  <a:cubicBezTo>
                    <a:pt x="1502581" y="2697692"/>
                    <a:pt x="1497257" y="2698073"/>
                    <a:pt x="1493074" y="2698168"/>
                  </a:cubicBezTo>
                  <a:cubicBezTo>
                    <a:pt x="1488511" y="2698358"/>
                    <a:pt x="1484898" y="2698644"/>
                    <a:pt x="1483853" y="2699025"/>
                  </a:cubicBezTo>
                  <a:cubicBezTo>
                    <a:pt x="1482997" y="2699310"/>
                    <a:pt x="1481001" y="2699596"/>
                    <a:pt x="1479574" y="2699596"/>
                  </a:cubicBezTo>
                  <a:cubicBezTo>
                    <a:pt x="1478148" y="2699596"/>
                    <a:pt x="1475772" y="2699977"/>
                    <a:pt x="1474251" y="2700452"/>
                  </a:cubicBezTo>
                  <a:cubicBezTo>
                    <a:pt x="1470448" y="2701595"/>
                    <a:pt x="1464649" y="2702071"/>
                    <a:pt x="1446871" y="2702547"/>
                  </a:cubicBezTo>
                  <a:cubicBezTo>
                    <a:pt x="1437554" y="2702832"/>
                    <a:pt x="1429949" y="2703213"/>
                    <a:pt x="1427667" y="2703594"/>
                  </a:cubicBezTo>
                  <a:cubicBezTo>
                    <a:pt x="1425576" y="2703975"/>
                    <a:pt x="1421298" y="2704165"/>
                    <a:pt x="1418350" y="2704165"/>
                  </a:cubicBezTo>
                  <a:cubicBezTo>
                    <a:pt x="1413597" y="2704165"/>
                    <a:pt x="1412551" y="2704260"/>
                    <a:pt x="1410650" y="2705022"/>
                  </a:cubicBezTo>
                  <a:cubicBezTo>
                    <a:pt x="1408083" y="2706069"/>
                    <a:pt x="1339919" y="2707497"/>
                    <a:pt x="1335546" y="2706545"/>
                  </a:cubicBezTo>
                  <a:lnTo>
                    <a:pt x="1335546" y="2706545"/>
                  </a:lnTo>
                  <a:close/>
                </a:path>
              </a:pathLst>
            </a:custGeom>
            <a:solidFill>
              <a:srgbClr val="FFFFFF">
                <a:alpha val="25000"/>
              </a:srgbClr>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314203082"/>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VOY –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00808"/>
            <a:ext cx="5526000" cy="4465637"/>
          </a:xfrm>
        </p:spPr>
        <p:txBody>
          <a:bodyPr/>
          <a:lstStyle>
            <a:lvl1pPr indent="-230400">
              <a:spcBef>
                <a:spcPts val="1500"/>
              </a:spcBef>
              <a:defRPr sz="1800" b="0" i="0">
                <a:latin typeface="Segoe UI Semilight" panose="020B0402040204020203" pitchFamily="34" charset="0"/>
                <a:cs typeface="Segoe UI Semilight" panose="020B0402040204020203" pitchFamily="34" charset="0"/>
              </a:defRPr>
            </a:lvl1pPr>
            <a:lvl2pPr marL="450000">
              <a:spcBef>
                <a:spcPts val="1200"/>
              </a:spcBef>
              <a:defRPr sz="1600" b="0" i="0">
                <a:latin typeface="Segoe UI Semilight" panose="020B0402040204020203" pitchFamily="34" charset="0"/>
                <a:cs typeface="Segoe UI Semilight" panose="020B0402040204020203" pitchFamily="34" charset="0"/>
              </a:defRPr>
            </a:lvl2pPr>
            <a:lvl3pPr marL="810000">
              <a:spcBef>
                <a:spcPts val="1000"/>
              </a:spcBef>
              <a:defRPr sz="1400" b="0" i="0">
                <a:latin typeface="Segoe UI Semilight" panose="020B0402040204020203" pitchFamily="34" charset="0"/>
                <a:cs typeface="Segoe UI Semilight" panose="020B0402040204020203" pitchFamily="34" charset="0"/>
              </a:defRPr>
            </a:lvl3pPr>
            <a:lvl4pPr marL="810000">
              <a:spcBef>
                <a:spcPts val="1000"/>
              </a:spcBef>
              <a:defRPr sz="1200" b="0" i="0">
                <a:latin typeface="Segoe UI Semilight" panose="020B0402040204020203" pitchFamily="34" charset="0"/>
                <a:cs typeface="Segoe UI Semilight" panose="020B0402040204020203" pitchFamily="34" charset="0"/>
              </a:defRPr>
            </a:lvl4pPr>
            <a:lvl5pPr marL="810000">
              <a:spcBef>
                <a:spcPts val="1000"/>
              </a:spcBef>
              <a:defRPr sz="1200" b="0" i="0">
                <a:latin typeface="Segoe UI Semilight" panose="020B0402040204020203" pitchFamily="34" charset="0"/>
                <a:cs typeface="Segoe UI Semilight" panose="020B04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10300" y="1700212"/>
            <a:ext cx="5526000" cy="4465636"/>
          </a:xfrm>
        </p:spPr>
        <p:txBody>
          <a:bodyPr/>
          <a:lstStyle>
            <a:lvl1pPr indent="-230400">
              <a:spcBef>
                <a:spcPts val="1500"/>
              </a:spcBef>
              <a:defRPr sz="1800" b="0" i="0">
                <a:latin typeface="Segoe UI Semilight" panose="020B0402040204020203" pitchFamily="34" charset="0"/>
                <a:cs typeface="Segoe UI Semilight" panose="020B0402040204020203" pitchFamily="34" charset="0"/>
              </a:defRPr>
            </a:lvl1pPr>
            <a:lvl2pPr marL="450000">
              <a:spcBef>
                <a:spcPts val="1200"/>
              </a:spcBef>
              <a:defRPr sz="1600" b="0" i="0">
                <a:latin typeface="Segoe UI Semilight" panose="020B0402040204020203" pitchFamily="34" charset="0"/>
                <a:cs typeface="Segoe UI Semilight" panose="020B0402040204020203" pitchFamily="34" charset="0"/>
              </a:defRPr>
            </a:lvl2pPr>
            <a:lvl3pPr marL="810000">
              <a:spcBef>
                <a:spcPts val="1000"/>
              </a:spcBef>
              <a:defRPr sz="1400" b="0" i="0">
                <a:latin typeface="Segoe UI Semilight" panose="020B0402040204020203" pitchFamily="34" charset="0"/>
                <a:cs typeface="Segoe UI Semilight" panose="020B0402040204020203" pitchFamily="34" charset="0"/>
              </a:defRPr>
            </a:lvl3pPr>
            <a:lvl4pPr marL="810000">
              <a:spcBef>
                <a:spcPts val="1000"/>
              </a:spcBef>
              <a:defRPr sz="1200" b="0" i="0">
                <a:latin typeface="Segoe UI Semilight" panose="020B0402040204020203" pitchFamily="34" charset="0"/>
                <a:cs typeface="Segoe UI Semilight" panose="020B0402040204020203" pitchFamily="34" charset="0"/>
              </a:defRPr>
            </a:lvl4pPr>
            <a:lvl5pPr marL="810000">
              <a:spcBef>
                <a:spcPts val="1000"/>
              </a:spcBef>
              <a:defRPr sz="1200" b="0" i="0">
                <a:latin typeface="Segoe UI Semilight" panose="020B0402040204020203" pitchFamily="34" charset="0"/>
                <a:cs typeface="Segoe UI Semilight" panose="020B04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a:extLst>
              <a:ext uri="{FF2B5EF4-FFF2-40B4-BE49-F238E27FC236}">
                <a16:creationId xmlns:a16="http://schemas.microsoft.com/office/drawing/2014/main" id="{72DC8913-B109-2C23-77CF-48340843A001}"/>
              </a:ext>
            </a:extLst>
          </p:cNvPr>
          <p:cNvSpPr>
            <a:spLocks noGrp="1"/>
          </p:cNvSpPr>
          <p:nvPr>
            <p:ph type="dt" sz="half" idx="10"/>
          </p:nvPr>
        </p:nvSpPr>
        <p:spPr/>
        <p:txBody>
          <a:bodyPr/>
          <a:lstStyle/>
          <a:p>
            <a:fld id="{23226296-477C-6148-B1C8-55E8EF812AA4}" type="datetime1">
              <a:t>6/1/2026</a:t>
            </a:fld>
            <a:endParaRPr lang="en-US"/>
          </a:p>
        </p:txBody>
      </p:sp>
      <p:sp>
        <p:nvSpPr>
          <p:cNvPr id="9" name="Footer Placeholder 8">
            <a:extLst>
              <a:ext uri="{FF2B5EF4-FFF2-40B4-BE49-F238E27FC236}">
                <a16:creationId xmlns:a16="http://schemas.microsoft.com/office/drawing/2014/main" id="{97A8DB84-5D3C-9763-3E6C-96E7C449B84D}"/>
              </a:ext>
            </a:extLst>
          </p:cNvPr>
          <p:cNvSpPr>
            <a:spLocks noGrp="1"/>
          </p:cNvSpPr>
          <p:nvPr>
            <p:ph type="ftr" sz="quarter" idx="11"/>
          </p:nvPr>
        </p:nvSpPr>
        <p:spPr/>
        <p:txBody>
          <a:bodyPr/>
          <a:lstStyle/>
          <a:p>
            <a:r>
              <a:rPr lang="en-US"/>
              <a:t>COPYRIGHT © 2026 – CORE POWER</a:t>
            </a:r>
          </a:p>
        </p:txBody>
      </p:sp>
      <p:sp>
        <p:nvSpPr>
          <p:cNvPr id="10" name="Slide Number Placeholder 9">
            <a:extLst>
              <a:ext uri="{FF2B5EF4-FFF2-40B4-BE49-F238E27FC236}">
                <a16:creationId xmlns:a16="http://schemas.microsoft.com/office/drawing/2014/main" id="{BDFA7ABA-4DE7-E57E-A3D8-011BFF4766C5}"/>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11" name="Title 10">
            <a:extLst>
              <a:ext uri="{FF2B5EF4-FFF2-40B4-BE49-F238E27FC236}">
                <a16:creationId xmlns:a16="http://schemas.microsoft.com/office/drawing/2014/main" id="{FFBF18B4-5FD8-78DF-F3CF-EA212F8D014C}"/>
              </a:ext>
            </a:extLst>
          </p:cNvPr>
          <p:cNvSpPr>
            <a:spLocks noGrp="1"/>
          </p:cNvSpPr>
          <p:nvPr>
            <p:ph type="title"/>
          </p:nvPr>
        </p:nvSpPr>
        <p:spPr>
          <a:xfrm>
            <a:off x="460098" y="457200"/>
            <a:ext cx="10703810" cy="889000"/>
          </a:xfrm>
        </p:spPr>
        <p:txBody>
          <a:bodyPr anchor="b" anchorCtr="0">
            <a:noAutofit/>
          </a:bodyPr>
          <a:lstStyle>
            <a:lvl1pPr>
              <a:defRPr sz="3600" b="0" i="0">
                <a:latin typeface="Segoe UI Semilight" panose="020B0402040204020203" pitchFamily="34" charset="0"/>
                <a:cs typeface="Segoe UI Semilight" panose="020B040204020402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2993794389"/>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VOY 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5059363" y="457200"/>
            <a:ext cx="6675437" cy="5708650"/>
          </a:xfrm>
        </p:spPr>
        <p:txBody>
          <a:bodyPr lIns="1080000" rIns="1080000" bIns="900000" anchor="ctr" anchorCtr="0"/>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insert picture</a:t>
            </a:r>
            <a:endParaRPr lang="en-US" dirty="0"/>
          </a:p>
        </p:txBody>
      </p:sp>
      <p:sp>
        <p:nvSpPr>
          <p:cNvPr id="4" name="Text Placeholder 3"/>
          <p:cNvSpPr>
            <a:spLocks noGrp="1"/>
          </p:cNvSpPr>
          <p:nvPr>
            <p:ph type="body" sz="half" idx="2"/>
          </p:nvPr>
        </p:nvSpPr>
        <p:spPr>
          <a:xfrm>
            <a:off x="457200" y="1700213"/>
            <a:ext cx="4373563" cy="4465637"/>
          </a:xfrm>
        </p:spPr>
        <p:txBody>
          <a:bodyPr/>
          <a:lstStyle>
            <a:lvl1pPr marL="285750" indent="-230400">
              <a:spcBef>
                <a:spcPts val="1500"/>
              </a:spcBef>
              <a:buFont typeface="Arial" panose="020B0604020202020204" pitchFamily="34" charset="0"/>
              <a:buChar char="•"/>
              <a:defRPr sz="1800" b="0" i="0">
                <a:latin typeface="Segoe UI Light" panose="020B0502040204020203" pitchFamily="34" charset="0"/>
                <a:cs typeface="Segoe UI Light" panose="020B0502040204020203" pitchFamily="34" charset="0"/>
              </a:defRPr>
            </a:lvl1pPr>
            <a:lvl2pPr marL="450000" indent="-223200">
              <a:spcBef>
                <a:spcPts val="1200"/>
              </a:spcBef>
              <a:buFont typeface="Arial" panose="020B0604020202020204" pitchFamily="34" charset="0"/>
              <a:buChar char="•"/>
              <a:defRPr sz="1400" b="0" i="0">
                <a:latin typeface="Segoe UI Light" panose="020B0502040204020203" pitchFamily="34" charset="0"/>
                <a:cs typeface="Segoe UI Light" panose="020B0502040204020203" pitchFamily="34" charset="0"/>
              </a:defRPr>
            </a:lvl2pPr>
            <a:lvl3pPr marL="810000" indent="-180000">
              <a:spcBef>
                <a:spcPts val="1000"/>
              </a:spcBef>
              <a:buFont typeface="Arial" panose="020B0604020202020204" pitchFamily="34" charset="0"/>
              <a:buChar char="•"/>
              <a:defRPr sz="1200" b="0" i="0">
                <a:latin typeface="Segoe UI Light" panose="020B0502040204020203" pitchFamily="34" charset="0"/>
                <a:cs typeface="Segoe UI Light" panose="020B0502040204020203" pitchFamily="34" charset="0"/>
              </a:defRPr>
            </a:lvl3pPr>
            <a:lvl4pPr marL="810000" indent="-180000">
              <a:spcBef>
                <a:spcPts val="1000"/>
              </a:spcBef>
              <a:buFont typeface="Arial" panose="020B0604020202020204" pitchFamily="34" charset="0"/>
              <a:buChar char="•"/>
              <a:defRPr sz="1000" b="0" i="0">
                <a:latin typeface="Segoe UI Light" panose="020B0502040204020203" pitchFamily="34" charset="0"/>
                <a:cs typeface="Segoe UI Light" panose="020B0502040204020203" pitchFamily="34" charset="0"/>
              </a:defRPr>
            </a:lvl4pPr>
            <a:lvl5pPr marL="810000" indent="-180000">
              <a:spcBef>
                <a:spcPts val="1000"/>
              </a:spcBef>
              <a:buFont typeface="Arial" panose="020B0604020202020204" pitchFamily="34" charset="0"/>
              <a:buChar char="•"/>
              <a:defRPr sz="1000" b="0" i="0">
                <a:latin typeface="Segoe UI Light" panose="020B0502040204020203" pitchFamily="34" charset="0"/>
                <a:cs typeface="Segoe UI Light" panose="020B0502040204020203" pitchFamily="34" charset="0"/>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Date Placeholder 8">
            <a:extLst>
              <a:ext uri="{FF2B5EF4-FFF2-40B4-BE49-F238E27FC236}">
                <a16:creationId xmlns:a16="http://schemas.microsoft.com/office/drawing/2014/main" id="{513BCBB0-B8B9-248D-524C-30AF77717931}"/>
              </a:ext>
            </a:extLst>
          </p:cNvPr>
          <p:cNvSpPr>
            <a:spLocks noGrp="1"/>
          </p:cNvSpPr>
          <p:nvPr>
            <p:ph type="dt" sz="half" idx="10"/>
          </p:nvPr>
        </p:nvSpPr>
        <p:spPr/>
        <p:txBody>
          <a:bodyPr/>
          <a:lstStyle/>
          <a:p>
            <a:fld id="{D71C20D0-3D8B-9544-AE2A-3D81AB309C06}" type="datetime1">
              <a:t>6/1/2026</a:t>
            </a:fld>
            <a:endParaRPr lang="en-US"/>
          </a:p>
        </p:txBody>
      </p:sp>
      <p:sp>
        <p:nvSpPr>
          <p:cNvPr id="10" name="Footer Placeholder 9">
            <a:extLst>
              <a:ext uri="{FF2B5EF4-FFF2-40B4-BE49-F238E27FC236}">
                <a16:creationId xmlns:a16="http://schemas.microsoft.com/office/drawing/2014/main" id="{3606A8EA-F6A1-4987-EB97-E4F0C6D1D031}"/>
              </a:ext>
            </a:extLst>
          </p:cNvPr>
          <p:cNvSpPr>
            <a:spLocks noGrp="1"/>
          </p:cNvSpPr>
          <p:nvPr>
            <p:ph type="ftr" sz="quarter" idx="11"/>
          </p:nvPr>
        </p:nvSpPr>
        <p:spPr/>
        <p:txBody>
          <a:bodyPr/>
          <a:lstStyle/>
          <a:p>
            <a:r>
              <a:rPr lang="en-US"/>
              <a:t>COPYRIGHT © 2026 – CORE POWER</a:t>
            </a:r>
          </a:p>
        </p:txBody>
      </p:sp>
      <p:sp>
        <p:nvSpPr>
          <p:cNvPr id="11" name="Slide Number Placeholder 10">
            <a:extLst>
              <a:ext uri="{FF2B5EF4-FFF2-40B4-BE49-F238E27FC236}">
                <a16:creationId xmlns:a16="http://schemas.microsoft.com/office/drawing/2014/main" id="{CC7BBDF3-A96D-2FEB-0498-D42838E6BB99}"/>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12" name="Title 11">
            <a:extLst>
              <a:ext uri="{FF2B5EF4-FFF2-40B4-BE49-F238E27FC236}">
                <a16:creationId xmlns:a16="http://schemas.microsoft.com/office/drawing/2014/main" id="{24DB686E-FE31-7C24-6A81-2F5E9479959F}"/>
              </a:ext>
            </a:extLst>
          </p:cNvPr>
          <p:cNvSpPr>
            <a:spLocks noGrp="1"/>
          </p:cNvSpPr>
          <p:nvPr>
            <p:ph type="title"/>
          </p:nvPr>
        </p:nvSpPr>
        <p:spPr>
          <a:xfrm>
            <a:off x="460098" y="457200"/>
            <a:ext cx="4370665" cy="884238"/>
          </a:xfrm>
        </p:spPr>
        <p:txBody>
          <a:bodyPr/>
          <a:lstStyle>
            <a:lvl1pPr>
              <a:defRPr sz="2400" b="0" i="0">
                <a:latin typeface="Segoe UI Semilight" panose="020B0402040204020203" pitchFamily="34" charset="0"/>
                <a:cs typeface="Segoe UI Semilight" panose="020B040204020402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898302782"/>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VOY - Comparison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6DFBB-487B-4473-E301-C4A606F245C8}"/>
              </a:ext>
            </a:extLst>
          </p:cNvPr>
          <p:cNvSpPr>
            <a:spLocks noGrp="1"/>
          </p:cNvSpPr>
          <p:nvPr>
            <p:ph type="title"/>
          </p:nvPr>
        </p:nvSpPr>
        <p:spPr>
          <a:xfrm>
            <a:off x="460498" y="457200"/>
            <a:ext cx="10703810" cy="884238"/>
          </a:xfrm>
        </p:spPr>
        <p:txBody>
          <a:bodyPr/>
          <a:lstStyle>
            <a:lvl1pPr>
              <a:defRPr b="0" i="0">
                <a:latin typeface="Segoe UI Semilight" panose="020B0402040204020203" pitchFamily="34" charset="0"/>
                <a:cs typeface="Segoe UI Semilight" panose="020B0402040204020203" pitchFamily="34" charset="0"/>
              </a:defRPr>
            </a:lvl1pPr>
          </a:lstStyle>
          <a:p>
            <a:r>
              <a:rPr lang="en-GB"/>
              <a:t>Click to edit Master title style</a:t>
            </a:r>
            <a:endParaRPr lang="en-US"/>
          </a:p>
        </p:txBody>
      </p:sp>
      <p:sp>
        <p:nvSpPr>
          <p:cNvPr id="7" name="Text Placeholder 6">
            <a:extLst>
              <a:ext uri="{FF2B5EF4-FFF2-40B4-BE49-F238E27FC236}">
                <a16:creationId xmlns:a16="http://schemas.microsoft.com/office/drawing/2014/main" id="{04DCE207-5028-C517-59EE-515845896DE1}"/>
              </a:ext>
            </a:extLst>
          </p:cNvPr>
          <p:cNvSpPr>
            <a:spLocks noGrp="1"/>
          </p:cNvSpPr>
          <p:nvPr>
            <p:ph type="body" sz="quarter" idx="13"/>
          </p:nvPr>
        </p:nvSpPr>
        <p:spPr>
          <a:xfrm>
            <a:off x="457601" y="1699200"/>
            <a:ext cx="3606800" cy="503999"/>
          </a:xfrm>
        </p:spPr>
        <p:txBody>
          <a:bodyPr anchor="b" anchorCtr="0"/>
          <a:lstStyle>
            <a:lvl1pPr marL="0" indent="0">
              <a:lnSpc>
                <a:spcPct val="90000"/>
              </a:lnSpc>
              <a:spcBef>
                <a:spcPts val="0"/>
              </a:spcBef>
              <a:buNone/>
              <a:defRPr sz="1800" b="1" i="0">
                <a:latin typeface="Segoe UI Semibold" panose="020B0502040204020203" pitchFamily="34" charset="0"/>
                <a:cs typeface="Segoe UI Semibold" panose="020B0502040204020203" pitchFamily="34" charset="0"/>
              </a:defRPr>
            </a:lvl1pPr>
          </a:lstStyle>
          <a:p>
            <a:pPr lvl="0"/>
            <a:r>
              <a:rPr lang="en-GB"/>
              <a:t>Click to edit Master text styles</a:t>
            </a:r>
          </a:p>
        </p:txBody>
      </p:sp>
      <p:sp>
        <p:nvSpPr>
          <p:cNvPr id="9" name="Text Placeholder 8">
            <a:extLst>
              <a:ext uri="{FF2B5EF4-FFF2-40B4-BE49-F238E27FC236}">
                <a16:creationId xmlns:a16="http://schemas.microsoft.com/office/drawing/2014/main" id="{A5556A8F-D804-78D8-34F4-F3D366CF2591}"/>
              </a:ext>
            </a:extLst>
          </p:cNvPr>
          <p:cNvSpPr>
            <a:spLocks noGrp="1"/>
          </p:cNvSpPr>
          <p:nvPr>
            <p:ph type="body" sz="quarter" idx="14"/>
          </p:nvPr>
        </p:nvSpPr>
        <p:spPr>
          <a:xfrm>
            <a:off x="457201" y="2420938"/>
            <a:ext cx="3607200" cy="3744000"/>
          </a:xfrm>
        </p:spPr>
        <p:txBody>
          <a:bodyPr/>
          <a:lstStyle>
            <a:lvl1pPr>
              <a:spcBef>
                <a:spcPts val="1500"/>
              </a:spcBef>
              <a:defRPr sz="1800" b="0" i="0">
                <a:latin typeface="Segoe UI Light" panose="020B0502040204020203" pitchFamily="34" charset="0"/>
                <a:cs typeface="Segoe UI Light" panose="020B0502040204020203" pitchFamily="34" charset="0"/>
              </a:defRPr>
            </a:lvl1pPr>
            <a:lvl2pPr marL="450000">
              <a:spcBef>
                <a:spcPts val="1200"/>
              </a:spcBef>
              <a:defRPr sz="1600" b="0" i="0">
                <a:latin typeface="Segoe UI Light" panose="020B0502040204020203" pitchFamily="34" charset="0"/>
                <a:cs typeface="Segoe UI Light" panose="020B0502040204020203" pitchFamily="34" charset="0"/>
              </a:defRPr>
            </a:lvl2pPr>
            <a:lvl3pPr marL="810000">
              <a:spcBef>
                <a:spcPts val="1000"/>
              </a:spcBef>
              <a:defRPr sz="1400" b="0" i="0">
                <a:latin typeface="Segoe UI Light" panose="020B0502040204020203" pitchFamily="34" charset="0"/>
                <a:cs typeface="Segoe UI Light" panose="020B0502040204020203" pitchFamily="34" charset="0"/>
              </a:defRPr>
            </a:lvl3pPr>
            <a:lvl4pPr marL="810000">
              <a:spcBef>
                <a:spcPts val="1000"/>
              </a:spcBef>
              <a:defRPr sz="1200" b="0" i="0">
                <a:latin typeface="Segoe UI Light" panose="020B0502040204020203" pitchFamily="34" charset="0"/>
                <a:cs typeface="Segoe UI Light" panose="020B0502040204020203" pitchFamily="34" charset="0"/>
              </a:defRPr>
            </a:lvl4pPr>
            <a:lvl5pPr marL="810000">
              <a:spcBef>
                <a:spcPts val="1000"/>
              </a:spcBef>
              <a:defRPr sz="1200" b="0" i="0">
                <a:latin typeface="Segoe UI Light" panose="020B0502040204020203" pitchFamily="34" charset="0"/>
                <a:cs typeface="Segoe UI Light"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6">
            <a:extLst>
              <a:ext uri="{FF2B5EF4-FFF2-40B4-BE49-F238E27FC236}">
                <a16:creationId xmlns:a16="http://schemas.microsoft.com/office/drawing/2014/main" id="{E8469A35-5F39-F91D-851B-43C676A5CCB5}"/>
              </a:ext>
            </a:extLst>
          </p:cNvPr>
          <p:cNvSpPr>
            <a:spLocks noGrp="1"/>
          </p:cNvSpPr>
          <p:nvPr>
            <p:ph type="body" sz="quarter" idx="15"/>
          </p:nvPr>
        </p:nvSpPr>
        <p:spPr>
          <a:xfrm>
            <a:off x="4298081" y="1699200"/>
            <a:ext cx="3606800" cy="503999"/>
          </a:xfrm>
        </p:spPr>
        <p:txBody>
          <a:bodyPr anchor="b" anchorCtr="0"/>
          <a:lstStyle>
            <a:lvl1pPr marL="0" indent="0">
              <a:lnSpc>
                <a:spcPct val="90000"/>
              </a:lnSpc>
              <a:spcBef>
                <a:spcPts val="0"/>
              </a:spcBef>
              <a:buNone/>
              <a:defRPr sz="1800" b="1" i="0">
                <a:latin typeface="Segoe UI Semibold" panose="020B0502040204020203" pitchFamily="34" charset="0"/>
                <a:cs typeface="Segoe UI Semibold" panose="020B0502040204020203" pitchFamily="34" charset="0"/>
              </a:defRPr>
            </a:lvl1pPr>
          </a:lstStyle>
          <a:p>
            <a:pPr lvl="0"/>
            <a:r>
              <a:rPr lang="en-GB"/>
              <a:t>Click to edit Master text styles</a:t>
            </a:r>
          </a:p>
        </p:txBody>
      </p:sp>
      <p:sp>
        <p:nvSpPr>
          <p:cNvPr id="11" name="Text Placeholder 8">
            <a:extLst>
              <a:ext uri="{FF2B5EF4-FFF2-40B4-BE49-F238E27FC236}">
                <a16:creationId xmlns:a16="http://schemas.microsoft.com/office/drawing/2014/main" id="{5281F5CD-316A-320E-82A0-1312D8459D47}"/>
              </a:ext>
            </a:extLst>
          </p:cNvPr>
          <p:cNvSpPr>
            <a:spLocks noGrp="1"/>
          </p:cNvSpPr>
          <p:nvPr>
            <p:ph type="body" sz="quarter" idx="16"/>
          </p:nvPr>
        </p:nvSpPr>
        <p:spPr>
          <a:xfrm>
            <a:off x="4297681" y="2420938"/>
            <a:ext cx="3607200" cy="3744000"/>
          </a:xfrm>
        </p:spPr>
        <p:txBody>
          <a:bodyPr/>
          <a:lstStyle>
            <a:lvl1pPr>
              <a:spcBef>
                <a:spcPts val="1500"/>
              </a:spcBef>
              <a:defRPr sz="1800" b="0" i="0">
                <a:latin typeface="Segoe UI Light" panose="020B0502040204020203" pitchFamily="34" charset="0"/>
                <a:cs typeface="Segoe UI Light" panose="020B0502040204020203" pitchFamily="34" charset="0"/>
              </a:defRPr>
            </a:lvl1pPr>
            <a:lvl2pPr marL="450000">
              <a:spcBef>
                <a:spcPts val="1200"/>
              </a:spcBef>
              <a:defRPr sz="1600" b="0" i="0">
                <a:latin typeface="Segoe UI Light" panose="020B0502040204020203" pitchFamily="34" charset="0"/>
                <a:cs typeface="Segoe UI Light" panose="020B0502040204020203" pitchFamily="34" charset="0"/>
              </a:defRPr>
            </a:lvl2pPr>
            <a:lvl3pPr marL="810000">
              <a:spcBef>
                <a:spcPts val="1000"/>
              </a:spcBef>
              <a:defRPr sz="1400" b="0" i="0">
                <a:latin typeface="Segoe UI Light" panose="020B0502040204020203" pitchFamily="34" charset="0"/>
                <a:cs typeface="Segoe UI Light" panose="020B0502040204020203" pitchFamily="34" charset="0"/>
              </a:defRPr>
            </a:lvl3pPr>
            <a:lvl4pPr marL="810000">
              <a:spcBef>
                <a:spcPts val="1000"/>
              </a:spcBef>
              <a:defRPr sz="1200" b="0" i="0">
                <a:latin typeface="Segoe UI Light" panose="020B0502040204020203" pitchFamily="34" charset="0"/>
                <a:cs typeface="Segoe UI Light" panose="020B0502040204020203" pitchFamily="34" charset="0"/>
              </a:defRPr>
            </a:lvl4pPr>
            <a:lvl5pPr marL="810000">
              <a:spcBef>
                <a:spcPts val="1000"/>
              </a:spcBef>
              <a:defRPr sz="1200" b="0" i="0">
                <a:latin typeface="Segoe UI Light" panose="020B0502040204020203" pitchFamily="34" charset="0"/>
                <a:cs typeface="Segoe UI Light"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6">
            <a:extLst>
              <a:ext uri="{FF2B5EF4-FFF2-40B4-BE49-F238E27FC236}">
                <a16:creationId xmlns:a16="http://schemas.microsoft.com/office/drawing/2014/main" id="{40CDBEA7-B49D-9B5A-7ED4-1B9ECDC6D19C}"/>
              </a:ext>
            </a:extLst>
          </p:cNvPr>
          <p:cNvSpPr>
            <a:spLocks noGrp="1"/>
          </p:cNvSpPr>
          <p:nvPr>
            <p:ph type="body" sz="quarter" idx="17"/>
          </p:nvPr>
        </p:nvSpPr>
        <p:spPr>
          <a:xfrm>
            <a:off x="8138161" y="1699200"/>
            <a:ext cx="3606800" cy="503999"/>
          </a:xfrm>
        </p:spPr>
        <p:txBody>
          <a:bodyPr anchor="b" anchorCtr="0"/>
          <a:lstStyle>
            <a:lvl1pPr marL="0" indent="0">
              <a:lnSpc>
                <a:spcPct val="90000"/>
              </a:lnSpc>
              <a:spcBef>
                <a:spcPts val="0"/>
              </a:spcBef>
              <a:buNone/>
              <a:defRPr sz="1800" b="1" i="0">
                <a:latin typeface="Segoe UI Semibold" panose="020B0502040204020203" pitchFamily="34" charset="0"/>
                <a:cs typeface="Segoe UI Semibold" panose="020B0502040204020203" pitchFamily="34" charset="0"/>
              </a:defRPr>
            </a:lvl1pPr>
          </a:lstStyle>
          <a:p>
            <a:pPr lvl="0"/>
            <a:r>
              <a:rPr lang="en-GB"/>
              <a:t>Click to edit Master text styles</a:t>
            </a:r>
          </a:p>
        </p:txBody>
      </p:sp>
      <p:sp>
        <p:nvSpPr>
          <p:cNvPr id="13" name="Text Placeholder 8">
            <a:extLst>
              <a:ext uri="{FF2B5EF4-FFF2-40B4-BE49-F238E27FC236}">
                <a16:creationId xmlns:a16="http://schemas.microsoft.com/office/drawing/2014/main" id="{CFBFC0E1-25B4-97FE-285C-D0674AE2B60E}"/>
              </a:ext>
            </a:extLst>
          </p:cNvPr>
          <p:cNvSpPr>
            <a:spLocks noGrp="1"/>
          </p:cNvSpPr>
          <p:nvPr>
            <p:ph type="body" sz="quarter" idx="18"/>
          </p:nvPr>
        </p:nvSpPr>
        <p:spPr>
          <a:xfrm>
            <a:off x="8138161" y="2420938"/>
            <a:ext cx="3607200" cy="3744000"/>
          </a:xfrm>
        </p:spPr>
        <p:txBody>
          <a:bodyPr/>
          <a:lstStyle>
            <a:lvl1pPr>
              <a:spcBef>
                <a:spcPts val="1500"/>
              </a:spcBef>
              <a:defRPr sz="1800" b="0" i="0">
                <a:latin typeface="Segoe UI Light" panose="020B0502040204020203" pitchFamily="34" charset="0"/>
                <a:cs typeface="Segoe UI Light" panose="020B0502040204020203" pitchFamily="34" charset="0"/>
              </a:defRPr>
            </a:lvl1pPr>
            <a:lvl2pPr marL="450000">
              <a:spcBef>
                <a:spcPts val="1200"/>
              </a:spcBef>
              <a:defRPr sz="1600" b="0" i="0">
                <a:latin typeface="Segoe UI Light" panose="020B0502040204020203" pitchFamily="34" charset="0"/>
                <a:cs typeface="Segoe UI Light" panose="020B0502040204020203" pitchFamily="34" charset="0"/>
              </a:defRPr>
            </a:lvl2pPr>
            <a:lvl3pPr marL="810000">
              <a:spcBef>
                <a:spcPts val="1000"/>
              </a:spcBef>
              <a:defRPr sz="1400" b="0" i="0">
                <a:latin typeface="Segoe UI Light" panose="020B0502040204020203" pitchFamily="34" charset="0"/>
                <a:cs typeface="Segoe UI Light" panose="020B0502040204020203" pitchFamily="34" charset="0"/>
              </a:defRPr>
            </a:lvl3pPr>
            <a:lvl4pPr marL="810000">
              <a:spcBef>
                <a:spcPts val="1000"/>
              </a:spcBef>
              <a:defRPr sz="1200" b="0" i="0">
                <a:latin typeface="Segoe UI Light" panose="020B0502040204020203" pitchFamily="34" charset="0"/>
                <a:cs typeface="Segoe UI Light" panose="020B0502040204020203" pitchFamily="34" charset="0"/>
              </a:defRPr>
            </a:lvl4pPr>
            <a:lvl5pPr marL="810000">
              <a:spcBef>
                <a:spcPts val="1000"/>
              </a:spcBef>
              <a:defRPr sz="1200" b="0" i="0">
                <a:latin typeface="Segoe UI Light" panose="020B0502040204020203" pitchFamily="34" charset="0"/>
                <a:cs typeface="Segoe UI Light"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5">
            <a:extLst>
              <a:ext uri="{FF2B5EF4-FFF2-40B4-BE49-F238E27FC236}">
                <a16:creationId xmlns:a16="http://schemas.microsoft.com/office/drawing/2014/main" id="{C76241BA-5AFF-2918-5CEF-49A1932CF968}"/>
              </a:ext>
            </a:extLst>
          </p:cNvPr>
          <p:cNvSpPr>
            <a:spLocks noGrp="1"/>
          </p:cNvSpPr>
          <p:nvPr>
            <p:ph type="dt" sz="half" idx="19"/>
          </p:nvPr>
        </p:nvSpPr>
        <p:spPr/>
        <p:txBody>
          <a:bodyPr/>
          <a:lstStyle/>
          <a:p>
            <a:fld id="{C8348FFE-A3B8-B247-9186-FE2E098B7030}" type="datetime1">
              <a:t>6/1/2026</a:t>
            </a:fld>
            <a:endParaRPr lang="en-US"/>
          </a:p>
        </p:txBody>
      </p:sp>
      <p:sp>
        <p:nvSpPr>
          <p:cNvPr id="8" name="Footer Placeholder 7">
            <a:extLst>
              <a:ext uri="{FF2B5EF4-FFF2-40B4-BE49-F238E27FC236}">
                <a16:creationId xmlns:a16="http://schemas.microsoft.com/office/drawing/2014/main" id="{6C769819-D6B0-F84D-5B08-7A23749E017F}"/>
              </a:ext>
            </a:extLst>
          </p:cNvPr>
          <p:cNvSpPr>
            <a:spLocks noGrp="1"/>
          </p:cNvSpPr>
          <p:nvPr>
            <p:ph type="ftr" sz="quarter" idx="20"/>
          </p:nvPr>
        </p:nvSpPr>
        <p:spPr/>
        <p:txBody>
          <a:bodyPr/>
          <a:lstStyle/>
          <a:p>
            <a:r>
              <a:rPr lang="en-US"/>
              <a:t>COPYRIGHT © 2026 – CORE POWER</a:t>
            </a:r>
          </a:p>
        </p:txBody>
      </p:sp>
      <p:sp>
        <p:nvSpPr>
          <p:cNvPr id="14" name="Slide Number Placeholder 13">
            <a:extLst>
              <a:ext uri="{FF2B5EF4-FFF2-40B4-BE49-F238E27FC236}">
                <a16:creationId xmlns:a16="http://schemas.microsoft.com/office/drawing/2014/main" id="{A00C1916-88E5-2727-492F-063A42AD8597}"/>
              </a:ext>
            </a:extLst>
          </p:cNvPr>
          <p:cNvSpPr>
            <a:spLocks noGrp="1"/>
          </p:cNvSpPr>
          <p:nvPr>
            <p:ph type="sldNum" sz="quarter" idx="21"/>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86326277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VOY Title Slide with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E96A0-9DEF-A2B6-5662-CAEF89F7DF13}"/>
              </a:ext>
            </a:extLst>
          </p:cNvPr>
          <p:cNvSpPr>
            <a:spLocks noGrp="1"/>
          </p:cNvSpPr>
          <p:nvPr>
            <p:ph type="title"/>
          </p:nvPr>
        </p:nvSpPr>
        <p:spPr>
          <a:xfrm>
            <a:off x="471600" y="3068960"/>
            <a:ext cx="10016888" cy="2215991"/>
          </a:xfrm>
        </p:spPr>
        <p:txBody>
          <a:bodyPr wrap="square">
            <a:spAutoFit/>
          </a:bodyPr>
          <a:lstStyle>
            <a:lvl1pPr>
              <a:lnSpc>
                <a:spcPct val="100000"/>
              </a:lnSpc>
              <a:defRPr sz="7200" b="0" i="0">
                <a:latin typeface="Segoe UI Semilight" panose="020B0402040204020203" pitchFamily="34" charset="0"/>
                <a:cs typeface="Segoe UI Semilight" panose="020B0402040204020203" pitchFamily="34" charset="0"/>
              </a:defRPr>
            </a:lvl1pPr>
          </a:lstStyle>
          <a:p>
            <a:r>
              <a:rPr lang="en-GB"/>
              <a:t>Click to edit Master title style</a:t>
            </a:r>
            <a:endParaRPr lang="en-US"/>
          </a:p>
        </p:txBody>
      </p:sp>
      <p:sp>
        <p:nvSpPr>
          <p:cNvPr id="14" name="Text Placeholder 13">
            <a:extLst>
              <a:ext uri="{FF2B5EF4-FFF2-40B4-BE49-F238E27FC236}">
                <a16:creationId xmlns:a16="http://schemas.microsoft.com/office/drawing/2014/main" id="{9AD7305E-DDF6-D057-6E39-D9ADE0525880}"/>
              </a:ext>
            </a:extLst>
          </p:cNvPr>
          <p:cNvSpPr>
            <a:spLocks noGrp="1"/>
          </p:cNvSpPr>
          <p:nvPr>
            <p:ph type="body" sz="quarter" idx="11" hasCustomPrompt="1"/>
          </p:nvPr>
        </p:nvSpPr>
        <p:spPr>
          <a:xfrm>
            <a:off x="471600" y="5718425"/>
            <a:ext cx="6717600" cy="450000"/>
          </a:xfrm>
        </p:spPr>
        <p:txBody>
          <a:bodyPr/>
          <a:lstStyle>
            <a:lvl1pPr marL="0" indent="0">
              <a:lnSpc>
                <a:spcPct val="90000"/>
              </a:lnSpc>
              <a:spcBef>
                <a:spcPts val="0"/>
              </a:spcBef>
              <a:spcAft>
                <a:spcPts val="0"/>
              </a:spcAft>
              <a:buNone/>
              <a:defRPr>
                <a:solidFill>
                  <a:schemeClr val="tx1">
                    <a:alpha val="50000"/>
                  </a:schemeClr>
                </a:solidFill>
              </a:defRPr>
            </a:lvl1pPr>
            <a:lvl3pPr marL="963000" indent="0">
              <a:buNone/>
              <a:defRPr/>
            </a:lvl3pPr>
          </a:lstStyle>
          <a:p>
            <a:pPr lvl="0"/>
            <a:r>
              <a:rPr lang="en-GB"/>
              <a:t>Click to add Name | Company</a:t>
            </a:r>
          </a:p>
        </p:txBody>
      </p:sp>
      <p:sp>
        <p:nvSpPr>
          <p:cNvPr id="19" name="Text Placeholder 18">
            <a:extLst>
              <a:ext uri="{FF2B5EF4-FFF2-40B4-BE49-F238E27FC236}">
                <a16:creationId xmlns:a16="http://schemas.microsoft.com/office/drawing/2014/main" id="{C9CD9AE4-8EA1-4D52-A2AF-651C257E518E}"/>
              </a:ext>
            </a:extLst>
          </p:cNvPr>
          <p:cNvSpPr>
            <a:spLocks noGrp="1"/>
          </p:cNvSpPr>
          <p:nvPr>
            <p:ph type="body" sz="quarter" idx="12" hasCustomPrompt="1"/>
          </p:nvPr>
        </p:nvSpPr>
        <p:spPr>
          <a:xfrm>
            <a:off x="6817948" y="487048"/>
            <a:ext cx="4903787" cy="215444"/>
          </a:xfrm>
        </p:spPr>
        <p:txBody>
          <a:bodyPr anchor="t" anchorCtr="0">
            <a:spAutoFit/>
          </a:bodyPr>
          <a:lstStyle>
            <a:lvl1pPr marL="0" indent="0" algn="r">
              <a:lnSpc>
                <a:spcPct val="99643"/>
              </a:lnSpc>
              <a:spcBef>
                <a:spcPts val="0"/>
              </a:spcBef>
              <a:spcAft>
                <a:spcPts val="600"/>
              </a:spcAft>
              <a:buNone/>
              <a:defRPr sz="1400" b="1">
                <a:solidFill>
                  <a:schemeClr val="tx1">
                    <a:alpha val="75000"/>
                  </a:schemeClr>
                </a:solidFill>
              </a:defRPr>
            </a:lvl1pPr>
          </a:lstStyle>
          <a:p>
            <a:pPr lvl="0"/>
            <a:r>
              <a:rPr lang="en-GB"/>
              <a:t>Optional Subtitle</a:t>
            </a:r>
            <a:endParaRPr lang="en-US"/>
          </a:p>
        </p:txBody>
      </p:sp>
      <p:pic>
        <p:nvPicPr>
          <p:cNvPr id="4" name="Graphic 3">
            <a:extLst>
              <a:ext uri="{FF2B5EF4-FFF2-40B4-BE49-F238E27FC236}">
                <a16:creationId xmlns:a16="http://schemas.microsoft.com/office/drawing/2014/main" id="{F5A8D827-8AA9-D1E8-4473-B1A6FD80843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57200" y="457199"/>
            <a:ext cx="2614464" cy="673423"/>
          </a:xfrm>
          <a:prstGeom prst="rect">
            <a:avLst/>
          </a:prstGeom>
        </p:spPr>
      </p:pic>
    </p:spTree>
    <p:extLst>
      <p:ext uri="{BB962C8B-B14F-4D97-AF65-F5344CB8AC3E}">
        <p14:creationId xmlns:p14="http://schemas.microsoft.com/office/powerpoint/2010/main" val="1876500286"/>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NVOY Agenda Vertical Two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1F2796E-5425-B9A6-69B3-9546E26C4CC1}"/>
              </a:ext>
            </a:extLst>
          </p:cNvPr>
          <p:cNvSpPr>
            <a:spLocks noGrp="1"/>
          </p:cNvSpPr>
          <p:nvPr>
            <p:ph type="body" sz="quarter" idx="14" hasCustomPrompt="1"/>
          </p:nvPr>
        </p:nvSpPr>
        <p:spPr>
          <a:xfrm>
            <a:off x="1108603" y="2227569"/>
            <a:ext cx="4598557"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 name="Title 2">
            <a:extLst>
              <a:ext uri="{FF2B5EF4-FFF2-40B4-BE49-F238E27FC236}">
                <a16:creationId xmlns:a16="http://schemas.microsoft.com/office/drawing/2014/main" id="{14635442-BA0F-4AB5-AC28-A8A047DDBFAF}"/>
              </a:ext>
            </a:extLst>
          </p:cNvPr>
          <p:cNvSpPr>
            <a:spLocks noGrp="1"/>
          </p:cNvSpPr>
          <p:nvPr>
            <p:ph type="title" hasCustomPrompt="1"/>
          </p:nvPr>
        </p:nvSpPr>
        <p:spPr>
          <a:xfrm>
            <a:off x="460098" y="457200"/>
            <a:ext cx="8372206" cy="884238"/>
          </a:xfrm>
        </p:spPr>
        <p:txBody>
          <a:bodyPr/>
          <a:lstStyle>
            <a:lvl1pPr>
              <a:defRPr/>
            </a:lvl1pPr>
          </a:lstStyle>
          <a:p>
            <a:r>
              <a:rPr lang="en-GB"/>
              <a:t>Insert text ‘Agenda’ or ‘Contents’</a:t>
            </a:r>
            <a:endParaRPr lang="en-US"/>
          </a:p>
        </p:txBody>
      </p:sp>
      <p:sp>
        <p:nvSpPr>
          <p:cNvPr id="19" name="Text Placeholder 4">
            <a:extLst>
              <a:ext uri="{FF2B5EF4-FFF2-40B4-BE49-F238E27FC236}">
                <a16:creationId xmlns:a16="http://schemas.microsoft.com/office/drawing/2014/main" id="{8A77A824-69CA-9E29-F78B-7BF88B8A8C4E}"/>
              </a:ext>
            </a:extLst>
          </p:cNvPr>
          <p:cNvSpPr>
            <a:spLocks noGrp="1"/>
          </p:cNvSpPr>
          <p:nvPr>
            <p:ph type="body" sz="quarter" idx="15" hasCustomPrompt="1"/>
          </p:nvPr>
        </p:nvSpPr>
        <p:spPr>
          <a:xfrm>
            <a:off x="1108603" y="3742044"/>
            <a:ext cx="4598557"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1" name="Text Placeholder 4">
            <a:extLst>
              <a:ext uri="{FF2B5EF4-FFF2-40B4-BE49-F238E27FC236}">
                <a16:creationId xmlns:a16="http://schemas.microsoft.com/office/drawing/2014/main" id="{9779CFB8-212B-FEBC-8076-170C65BB87F7}"/>
              </a:ext>
            </a:extLst>
          </p:cNvPr>
          <p:cNvSpPr>
            <a:spLocks noGrp="1"/>
          </p:cNvSpPr>
          <p:nvPr>
            <p:ph type="body" sz="quarter" idx="17" hasCustomPrompt="1"/>
          </p:nvPr>
        </p:nvSpPr>
        <p:spPr>
          <a:xfrm>
            <a:off x="1108603" y="5250804"/>
            <a:ext cx="4598557"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4" name="Text Placeholder 4">
            <a:extLst>
              <a:ext uri="{FF2B5EF4-FFF2-40B4-BE49-F238E27FC236}">
                <a16:creationId xmlns:a16="http://schemas.microsoft.com/office/drawing/2014/main" id="{D4ED50E6-4971-D27E-7305-78C2C9BB9F61}"/>
              </a:ext>
            </a:extLst>
          </p:cNvPr>
          <p:cNvSpPr>
            <a:spLocks noGrp="1"/>
          </p:cNvSpPr>
          <p:nvPr>
            <p:ph type="body" sz="quarter" idx="19" hasCustomPrompt="1"/>
          </p:nvPr>
        </p:nvSpPr>
        <p:spPr>
          <a:xfrm>
            <a:off x="6872786" y="2227569"/>
            <a:ext cx="4620947"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6" name="Text Placeholder 4">
            <a:extLst>
              <a:ext uri="{FF2B5EF4-FFF2-40B4-BE49-F238E27FC236}">
                <a16:creationId xmlns:a16="http://schemas.microsoft.com/office/drawing/2014/main" id="{0848720F-0B20-3909-ACF8-DF42B65FC9C8}"/>
              </a:ext>
            </a:extLst>
          </p:cNvPr>
          <p:cNvSpPr>
            <a:spLocks noGrp="1"/>
          </p:cNvSpPr>
          <p:nvPr>
            <p:ph type="body" sz="quarter" idx="21" hasCustomPrompt="1"/>
          </p:nvPr>
        </p:nvSpPr>
        <p:spPr>
          <a:xfrm>
            <a:off x="6872786" y="3742044"/>
            <a:ext cx="4620947"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8" name="Text Placeholder 4">
            <a:extLst>
              <a:ext uri="{FF2B5EF4-FFF2-40B4-BE49-F238E27FC236}">
                <a16:creationId xmlns:a16="http://schemas.microsoft.com/office/drawing/2014/main" id="{F1520D73-089A-1C5D-FC6E-CBE0507A7B79}"/>
              </a:ext>
            </a:extLst>
          </p:cNvPr>
          <p:cNvSpPr>
            <a:spLocks noGrp="1"/>
          </p:cNvSpPr>
          <p:nvPr>
            <p:ph type="body" sz="quarter" idx="23" hasCustomPrompt="1"/>
          </p:nvPr>
        </p:nvSpPr>
        <p:spPr>
          <a:xfrm>
            <a:off x="6872786" y="5250804"/>
            <a:ext cx="4620947" cy="914500"/>
          </a:xfrm>
          <a:noFill/>
        </p:spPr>
        <p:txBody>
          <a:bodyPr rIns="0" anchor="ctr" anchorCtr="0"/>
          <a:lstStyle>
            <a:lvl1pPr marL="0" indent="0">
              <a:spcBef>
                <a:spcPts val="0"/>
              </a:spcBef>
              <a:buNone/>
              <a:defRPr sz="2000"/>
            </a:lvl1p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GB"/>
              <a:t>Insert item</a:t>
            </a:r>
          </a:p>
        </p:txBody>
      </p:sp>
      <p:sp>
        <p:nvSpPr>
          <p:cNvPr id="4" name="Text Placeholder 59">
            <a:extLst>
              <a:ext uri="{FF2B5EF4-FFF2-40B4-BE49-F238E27FC236}">
                <a16:creationId xmlns:a16="http://schemas.microsoft.com/office/drawing/2014/main" id="{B81317A9-F7E8-8E6D-0238-89EC7FE5BA59}"/>
              </a:ext>
            </a:extLst>
          </p:cNvPr>
          <p:cNvSpPr>
            <a:spLocks noGrp="1"/>
          </p:cNvSpPr>
          <p:nvPr>
            <p:ph type="body" sz="quarter" idx="36" hasCustomPrompt="1"/>
          </p:nvPr>
        </p:nvSpPr>
        <p:spPr>
          <a:xfrm>
            <a:off x="460098" y="2351819"/>
            <a:ext cx="551358" cy="666000"/>
          </a:xfrm>
        </p:spPr>
        <p:txBody>
          <a:bodyPr anchor="ctr" anchorCtr="0"/>
          <a:lstStyle>
            <a:lvl1pPr marL="0" indent="0">
              <a:buNone/>
              <a:defRPr sz="3200" b="1"/>
            </a:lvl1pPr>
          </a:lstStyle>
          <a:p>
            <a:pPr lvl="0"/>
            <a:r>
              <a:rPr lang="en-GB"/>
              <a:t>##</a:t>
            </a:r>
            <a:endParaRPr lang="en-US"/>
          </a:p>
        </p:txBody>
      </p:sp>
      <p:sp>
        <p:nvSpPr>
          <p:cNvPr id="6" name="Text Placeholder 59">
            <a:extLst>
              <a:ext uri="{FF2B5EF4-FFF2-40B4-BE49-F238E27FC236}">
                <a16:creationId xmlns:a16="http://schemas.microsoft.com/office/drawing/2014/main" id="{3041BD28-1D4B-3410-1FEC-E477009CEA4F}"/>
              </a:ext>
            </a:extLst>
          </p:cNvPr>
          <p:cNvSpPr>
            <a:spLocks noGrp="1"/>
          </p:cNvSpPr>
          <p:nvPr>
            <p:ph type="body" sz="quarter" idx="37" hasCustomPrompt="1"/>
          </p:nvPr>
        </p:nvSpPr>
        <p:spPr>
          <a:xfrm>
            <a:off x="460098" y="3866294"/>
            <a:ext cx="551358" cy="666000"/>
          </a:xfrm>
        </p:spPr>
        <p:txBody>
          <a:bodyPr anchor="ctr" anchorCtr="0"/>
          <a:lstStyle>
            <a:lvl1pPr marL="0" indent="0">
              <a:buNone/>
              <a:defRPr sz="3200" b="1"/>
            </a:lvl1pPr>
          </a:lstStyle>
          <a:p>
            <a:pPr lvl="0"/>
            <a:r>
              <a:rPr lang="en-GB"/>
              <a:t>##</a:t>
            </a:r>
            <a:endParaRPr lang="en-US"/>
          </a:p>
        </p:txBody>
      </p:sp>
      <p:sp>
        <p:nvSpPr>
          <p:cNvPr id="7" name="Text Placeholder 59">
            <a:extLst>
              <a:ext uri="{FF2B5EF4-FFF2-40B4-BE49-F238E27FC236}">
                <a16:creationId xmlns:a16="http://schemas.microsoft.com/office/drawing/2014/main" id="{73F3EF6C-FCE1-63E8-3349-9AD128CCD692}"/>
              </a:ext>
            </a:extLst>
          </p:cNvPr>
          <p:cNvSpPr>
            <a:spLocks noGrp="1"/>
          </p:cNvSpPr>
          <p:nvPr>
            <p:ph type="body" sz="quarter" idx="38" hasCustomPrompt="1"/>
          </p:nvPr>
        </p:nvSpPr>
        <p:spPr>
          <a:xfrm>
            <a:off x="460098" y="5375054"/>
            <a:ext cx="551358" cy="666000"/>
          </a:xfrm>
        </p:spPr>
        <p:txBody>
          <a:bodyPr anchor="ctr" anchorCtr="0"/>
          <a:lstStyle>
            <a:lvl1pPr marL="0" indent="0">
              <a:buNone/>
              <a:defRPr sz="3200" b="1"/>
            </a:lvl1pPr>
          </a:lstStyle>
          <a:p>
            <a:pPr lvl="0"/>
            <a:r>
              <a:rPr lang="en-GB"/>
              <a:t>##</a:t>
            </a:r>
            <a:endParaRPr lang="en-US"/>
          </a:p>
        </p:txBody>
      </p:sp>
      <p:sp>
        <p:nvSpPr>
          <p:cNvPr id="8" name="Text Placeholder 59">
            <a:extLst>
              <a:ext uri="{FF2B5EF4-FFF2-40B4-BE49-F238E27FC236}">
                <a16:creationId xmlns:a16="http://schemas.microsoft.com/office/drawing/2014/main" id="{0365FF3D-5437-58F3-A22F-6283DBACBBC8}"/>
              </a:ext>
            </a:extLst>
          </p:cNvPr>
          <p:cNvSpPr>
            <a:spLocks noGrp="1"/>
          </p:cNvSpPr>
          <p:nvPr>
            <p:ph type="body" sz="quarter" idx="39" hasCustomPrompt="1"/>
          </p:nvPr>
        </p:nvSpPr>
        <p:spPr>
          <a:xfrm>
            <a:off x="6216607" y="2351819"/>
            <a:ext cx="551358" cy="666000"/>
          </a:xfrm>
        </p:spPr>
        <p:txBody>
          <a:bodyPr anchor="ctr" anchorCtr="0"/>
          <a:lstStyle>
            <a:lvl1pPr marL="0" indent="0">
              <a:buNone/>
              <a:defRPr sz="3200" b="1"/>
            </a:lvl1pPr>
          </a:lstStyle>
          <a:p>
            <a:pPr lvl="0"/>
            <a:r>
              <a:rPr lang="en-GB"/>
              <a:t>##</a:t>
            </a:r>
            <a:endParaRPr lang="en-US"/>
          </a:p>
        </p:txBody>
      </p:sp>
      <p:sp>
        <p:nvSpPr>
          <p:cNvPr id="9" name="Text Placeholder 59">
            <a:extLst>
              <a:ext uri="{FF2B5EF4-FFF2-40B4-BE49-F238E27FC236}">
                <a16:creationId xmlns:a16="http://schemas.microsoft.com/office/drawing/2014/main" id="{DD43CAEC-1F7B-50E3-B2D0-40A55DA241A2}"/>
              </a:ext>
            </a:extLst>
          </p:cNvPr>
          <p:cNvSpPr>
            <a:spLocks noGrp="1"/>
          </p:cNvSpPr>
          <p:nvPr>
            <p:ph type="body" sz="quarter" idx="40" hasCustomPrompt="1"/>
          </p:nvPr>
        </p:nvSpPr>
        <p:spPr>
          <a:xfrm>
            <a:off x="6216607" y="3866294"/>
            <a:ext cx="551358" cy="666000"/>
          </a:xfrm>
        </p:spPr>
        <p:txBody>
          <a:bodyPr anchor="ctr" anchorCtr="0"/>
          <a:lstStyle>
            <a:lvl1pPr marL="0" indent="0">
              <a:buNone/>
              <a:defRPr sz="3200" b="1"/>
            </a:lvl1pPr>
          </a:lstStyle>
          <a:p>
            <a:pPr lvl="0"/>
            <a:r>
              <a:rPr lang="en-GB"/>
              <a:t>##</a:t>
            </a:r>
            <a:endParaRPr lang="en-US"/>
          </a:p>
        </p:txBody>
      </p:sp>
      <p:sp>
        <p:nvSpPr>
          <p:cNvPr id="10" name="Text Placeholder 59">
            <a:extLst>
              <a:ext uri="{FF2B5EF4-FFF2-40B4-BE49-F238E27FC236}">
                <a16:creationId xmlns:a16="http://schemas.microsoft.com/office/drawing/2014/main" id="{722050F5-84BF-05F2-50C9-917218D04B13}"/>
              </a:ext>
            </a:extLst>
          </p:cNvPr>
          <p:cNvSpPr>
            <a:spLocks noGrp="1"/>
          </p:cNvSpPr>
          <p:nvPr>
            <p:ph type="body" sz="quarter" idx="41" hasCustomPrompt="1"/>
          </p:nvPr>
        </p:nvSpPr>
        <p:spPr>
          <a:xfrm>
            <a:off x="6216607" y="5375054"/>
            <a:ext cx="551358" cy="666000"/>
          </a:xfrm>
        </p:spPr>
        <p:txBody>
          <a:bodyPr anchor="ctr" anchorCtr="0"/>
          <a:lstStyle>
            <a:lvl1pPr marL="0" indent="0">
              <a:buNone/>
              <a:defRPr sz="3200" b="1"/>
            </a:lvl1pPr>
          </a:lstStyle>
          <a:p>
            <a:pPr lvl="0"/>
            <a:r>
              <a:rPr lang="en-GB"/>
              <a:t>##</a:t>
            </a:r>
            <a:endParaRPr lang="en-US"/>
          </a:p>
        </p:txBody>
      </p:sp>
      <p:sp>
        <p:nvSpPr>
          <p:cNvPr id="11" name="Rectangle 10">
            <a:extLst>
              <a:ext uri="{FF2B5EF4-FFF2-40B4-BE49-F238E27FC236}">
                <a16:creationId xmlns:a16="http://schemas.microsoft.com/office/drawing/2014/main" id="{6BCCB45B-599A-ED9A-31EE-E39EBBCBF1C7}"/>
              </a:ext>
            </a:extLst>
          </p:cNvPr>
          <p:cNvSpPr/>
          <p:nvPr userDrawn="1"/>
        </p:nvSpPr>
        <p:spPr>
          <a:xfrm>
            <a:off x="-5322" y="1764552"/>
            <a:ext cx="1980000" cy="36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14" name="Graphic 13">
            <a:extLst>
              <a:ext uri="{FF2B5EF4-FFF2-40B4-BE49-F238E27FC236}">
                <a16:creationId xmlns:a16="http://schemas.microsoft.com/office/drawing/2014/main" id="{EE852E42-58C5-AE7F-4567-8C1A93ED95F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173793" y="457199"/>
            <a:ext cx="2614464" cy="673423"/>
          </a:xfrm>
          <a:prstGeom prst="rect">
            <a:avLst/>
          </a:prstGeom>
        </p:spPr>
      </p:pic>
    </p:spTree>
    <p:extLst>
      <p:ext uri="{BB962C8B-B14F-4D97-AF65-F5344CB8AC3E}">
        <p14:creationId xmlns:p14="http://schemas.microsoft.com/office/powerpoint/2010/main" val="816025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1_CONVOY 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403" y="2790253"/>
            <a:ext cx="7780837" cy="1277495"/>
          </a:xfrm>
        </p:spPr>
        <p:txBody>
          <a:bodyPr anchor="ctr" anchorCtr="0"/>
          <a:lstStyle>
            <a:lvl1pPr>
              <a:defRPr sz="4400"/>
            </a:lvl1pPr>
          </a:lstStyle>
          <a:p>
            <a:r>
              <a:rPr lang="en-GB"/>
              <a:t>Click to edit Master title style</a:t>
            </a:r>
            <a:endParaRPr lang="en-US" dirty="0"/>
          </a:p>
        </p:txBody>
      </p:sp>
      <p:sp>
        <p:nvSpPr>
          <p:cNvPr id="3" name="Text Placeholder 2"/>
          <p:cNvSpPr>
            <a:spLocks noGrp="1"/>
          </p:cNvSpPr>
          <p:nvPr>
            <p:ph type="body" idx="1"/>
          </p:nvPr>
        </p:nvSpPr>
        <p:spPr>
          <a:xfrm>
            <a:off x="475403" y="4740379"/>
            <a:ext cx="7780837" cy="1431821"/>
          </a:xfrm>
        </p:spPr>
        <p:txBody>
          <a:bodyPr anchor="b" anchorCtr="0"/>
          <a:lstStyle>
            <a:lvl1pPr marL="0" indent="0">
              <a:spcBef>
                <a:spcPts val="0"/>
              </a:spcBef>
              <a:buNone/>
              <a:defRPr sz="2400">
                <a:solidFill>
                  <a:schemeClr val="tx1">
                    <a:tint val="82000"/>
                    <a:alpha val="75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5" name="Rectangle 4">
            <a:extLst>
              <a:ext uri="{FF2B5EF4-FFF2-40B4-BE49-F238E27FC236}">
                <a16:creationId xmlns:a16="http://schemas.microsoft.com/office/drawing/2014/main" id="{E1C5B047-80AF-FF1F-3E92-84CF7B57D1D4}"/>
              </a:ext>
            </a:extLst>
          </p:cNvPr>
          <p:cNvSpPr/>
          <p:nvPr userDrawn="1"/>
        </p:nvSpPr>
        <p:spPr>
          <a:xfrm>
            <a:off x="457200" y="4437112"/>
            <a:ext cx="2686472" cy="3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A2C7F3CE-4C0F-9056-D24E-A7B26054DCE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173793" y="457199"/>
            <a:ext cx="2614464" cy="673423"/>
          </a:xfrm>
          <a:prstGeom prst="rect">
            <a:avLst/>
          </a:prstGeom>
        </p:spPr>
      </p:pic>
    </p:spTree>
    <p:extLst>
      <p:ext uri="{BB962C8B-B14F-4D97-AF65-F5344CB8AC3E}">
        <p14:creationId xmlns:p14="http://schemas.microsoft.com/office/powerpoint/2010/main" val="2098962934"/>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NVOY Closing – 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63B060-D3C0-2E8A-6AF6-78F94142AABC}"/>
              </a:ext>
            </a:extLst>
          </p:cNvPr>
          <p:cNvSpPr txBox="1"/>
          <p:nvPr userDrawn="1"/>
        </p:nvSpPr>
        <p:spPr>
          <a:xfrm>
            <a:off x="1260376" y="2916481"/>
            <a:ext cx="9671248" cy="2308324"/>
          </a:xfrm>
          <a:prstGeom prst="rect">
            <a:avLst/>
          </a:prstGeom>
          <a:noFill/>
        </p:spPr>
        <p:txBody>
          <a:bodyPr wrap="square" rtlCol="0">
            <a:spAutoFit/>
          </a:bodyPr>
          <a:lstStyle/>
          <a:p>
            <a:pPr algn="ctr"/>
            <a:r>
              <a:rPr lang="en-US" sz="14400" b="0" i="0" spc="-200">
                <a:solidFill>
                  <a:schemeClr val="tx1"/>
                </a:solidFill>
                <a:latin typeface="Segoe UI Semilight" panose="020B0402040204020203" pitchFamily="34" charset="0"/>
                <a:cs typeface="Segoe UI Semilight" panose="020B0402040204020203" pitchFamily="34" charset="0"/>
              </a:rPr>
              <a:t>Thank you</a:t>
            </a:r>
          </a:p>
        </p:txBody>
      </p:sp>
      <p:pic>
        <p:nvPicPr>
          <p:cNvPr id="4" name="Graphic 3">
            <a:extLst>
              <a:ext uri="{FF2B5EF4-FFF2-40B4-BE49-F238E27FC236}">
                <a16:creationId xmlns:a16="http://schemas.microsoft.com/office/drawing/2014/main" id="{57641F27-D162-3211-9DF6-F4CA86E5644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079776" y="1844824"/>
            <a:ext cx="4032448" cy="1038662"/>
          </a:xfrm>
          <a:prstGeom prst="rect">
            <a:avLst/>
          </a:prstGeom>
        </p:spPr>
      </p:pic>
    </p:spTree>
    <p:extLst>
      <p:ext uri="{BB962C8B-B14F-4D97-AF65-F5344CB8AC3E}">
        <p14:creationId xmlns:p14="http://schemas.microsoft.com/office/powerpoint/2010/main" val="181675285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FNPP with Sub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E96A0-9DEF-A2B6-5662-CAEF89F7DF13}"/>
              </a:ext>
            </a:extLst>
          </p:cNvPr>
          <p:cNvSpPr>
            <a:spLocks noGrp="1"/>
          </p:cNvSpPr>
          <p:nvPr>
            <p:ph type="title"/>
          </p:nvPr>
        </p:nvSpPr>
        <p:spPr>
          <a:xfrm>
            <a:off x="471600" y="2564904"/>
            <a:ext cx="4904320" cy="1218795"/>
          </a:xfrm>
        </p:spPr>
        <p:txBody>
          <a:bodyPr>
            <a:spAutoFit/>
          </a:bodyPr>
          <a:lstStyle>
            <a:lvl1pPr>
              <a:lnSpc>
                <a:spcPct val="90000"/>
              </a:lnSpc>
              <a:defRPr sz="4400"/>
            </a:lvl1pPr>
          </a:lstStyle>
          <a:p>
            <a:r>
              <a:rPr lang="en-GB"/>
              <a:t>Click to edit Master title style</a:t>
            </a:r>
            <a:endParaRPr lang="en-US"/>
          </a:p>
        </p:txBody>
      </p:sp>
      <p:pic>
        <p:nvPicPr>
          <p:cNvPr id="6" name="Graphic 5">
            <a:extLst>
              <a:ext uri="{FF2B5EF4-FFF2-40B4-BE49-F238E27FC236}">
                <a16:creationId xmlns:a16="http://schemas.microsoft.com/office/drawing/2014/main" id="{A4BD16D4-20AF-4F4E-3094-BBAC6B3D39D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79376" y="457200"/>
            <a:ext cx="864096" cy="888281"/>
          </a:xfrm>
          <a:prstGeom prst="rect">
            <a:avLst/>
          </a:prstGeom>
        </p:spPr>
      </p:pic>
      <p:sp>
        <p:nvSpPr>
          <p:cNvPr id="14" name="Text Placeholder 13">
            <a:extLst>
              <a:ext uri="{FF2B5EF4-FFF2-40B4-BE49-F238E27FC236}">
                <a16:creationId xmlns:a16="http://schemas.microsoft.com/office/drawing/2014/main" id="{9AD7305E-DDF6-D057-6E39-D9ADE0525880}"/>
              </a:ext>
            </a:extLst>
          </p:cNvPr>
          <p:cNvSpPr>
            <a:spLocks noGrp="1"/>
          </p:cNvSpPr>
          <p:nvPr>
            <p:ph type="body" sz="quarter" idx="11" hasCustomPrompt="1"/>
          </p:nvPr>
        </p:nvSpPr>
        <p:spPr>
          <a:xfrm>
            <a:off x="471600" y="4143699"/>
            <a:ext cx="4903200" cy="450000"/>
          </a:xfrm>
        </p:spPr>
        <p:txBody>
          <a:bodyPr/>
          <a:lstStyle>
            <a:lvl1pPr marL="0" indent="0">
              <a:lnSpc>
                <a:spcPct val="90000"/>
              </a:lnSpc>
              <a:spcBef>
                <a:spcPts val="0"/>
              </a:spcBef>
              <a:spcAft>
                <a:spcPts val="0"/>
              </a:spcAft>
              <a:buNone/>
              <a:defRPr/>
            </a:lvl1pPr>
            <a:lvl3pPr marL="963000" indent="0">
              <a:buNone/>
              <a:defRPr/>
            </a:lvl3pPr>
          </a:lstStyle>
          <a:p>
            <a:pPr lvl="0"/>
            <a:r>
              <a:rPr lang="en-GB"/>
              <a:t>Click to add Name | Company</a:t>
            </a:r>
          </a:p>
        </p:txBody>
      </p:sp>
      <p:pic>
        <p:nvPicPr>
          <p:cNvPr id="15" name="object 4">
            <a:extLst>
              <a:ext uri="{FF2B5EF4-FFF2-40B4-BE49-F238E27FC236}">
                <a16:creationId xmlns:a16="http://schemas.microsoft.com/office/drawing/2014/main" id="{4E627AF1-D9AB-5979-9DF5-329EE39DAB90}"/>
              </a:ext>
            </a:extLst>
          </p:cNvPr>
          <p:cNvPicPr/>
          <p:nvPr userDrawn="1"/>
        </p:nvPicPr>
        <p:blipFill rotWithShape="1">
          <a:blip r:embed="rId3" cstate="print"/>
          <a:srcRect b="9020"/>
          <a:stretch/>
        </p:blipFill>
        <p:spPr>
          <a:xfrm>
            <a:off x="4799856" y="116632"/>
            <a:ext cx="7167554" cy="6741368"/>
          </a:xfrm>
          <a:prstGeom prst="rect">
            <a:avLst/>
          </a:prstGeom>
        </p:spPr>
      </p:pic>
      <p:sp>
        <p:nvSpPr>
          <p:cNvPr id="16" name="object 5">
            <a:extLst>
              <a:ext uri="{FF2B5EF4-FFF2-40B4-BE49-F238E27FC236}">
                <a16:creationId xmlns:a16="http://schemas.microsoft.com/office/drawing/2014/main" id="{1D80E3EF-3C14-83C3-B68E-5933D1CAE020}"/>
              </a:ext>
            </a:extLst>
          </p:cNvPr>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sp>
        <p:nvSpPr>
          <p:cNvPr id="19" name="Text Placeholder 18">
            <a:extLst>
              <a:ext uri="{FF2B5EF4-FFF2-40B4-BE49-F238E27FC236}">
                <a16:creationId xmlns:a16="http://schemas.microsoft.com/office/drawing/2014/main" id="{C9CD9AE4-8EA1-4D52-A2AF-651C257E518E}"/>
              </a:ext>
            </a:extLst>
          </p:cNvPr>
          <p:cNvSpPr>
            <a:spLocks noGrp="1"/>
          </p:cNvSpPr>
          <p:nvPr>
            <p:ph type="body" sz="quarter" idx="12" hasCustomPrompt="1"/>
          </p:nvPr>
        </p:nvSpPr>
        <p:spPr>
          <a:xfrm>
            <a:off x="471488" y="5949280"/>
            <a:ext cx="4903787" cy="451520"/>
          </a:xfrm>
        </p:spPr>
        <p:txBody>
          <a:bodyPr anchor="b" anchorCtr="0"/>
          <a:lstStyle>
            <a:lvl1pPr marL="0" indent="0">
              <a:lnSpc>
                <a:spcPct val="99643"/>
              </a:lnSpc>
              <a:spcBef>
                <a:spcPts val="0"/>
              </a:spcBef>
              <a:buNone/>
              <a:defRPr sz="1400" b="1">
                <a:solidFill>
                  <a:schemeClr val="tx1">
                    <a:alpha val="75000"/>
                  </a:schemeClr>
                </a:solidFill>
              </a:defRPr>
            </a:lvl1pPr>
          </a:lstStyle>
          <a:p>
            <a:pPr lvl="0"/>
            <a:r>
              <a:rPr lang="en-GB"/>
              <a:t>Optional Subtitle</a:t>
            </a:r>
            <a:endParaRPr lang="en-US"/>
          </a:p>
        </p:txBody>
      </p:sp>
    </p:spTree>
    <p:extLst>
      <p:ext uri="{BB962C8B-B14F-4D97-AF65-F5344CB8AC3E}">
        <p14:creationId xmlns:p14="http://schemas.microsoft.com/office/powerpoint/2010/main" val="146993898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Dots with Sub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E96A0-9DEF-A2B6-5662-CAEF89F7DF13}"/>
              </a:ext>
            </a:extLst>
          </p:cNvPr>
          <p:cNvSpPr>
            <a:spLocks noGrp="1"/>
          </p:cNvSpPr>
          <p:nvPr>
            <p:ph type="title"/>
          </p:nvPr>
        </p:nvSpPr>
        <p:spPr>
          <a:xfrm>
            <a:off x="471600" y="2134384"/>
            <a:ext cx="6692288" cy="1477328"/>
          </a:xfrm>
        </p:spPr>
        <p:txBody>
          <a:bodyPr wrap="square">
            <a:spAutoFit/>
          </a:bodyPr>
          <a:lstStyle>
            <a:lvl1pPr>
              <a:lnSpc>
                <a:spcPct val="100000"/>
              </a:lnSpc>
              <a:defRPr sz="4800"/>
            </a:lvl1pPr>
          </a:lstStyle>
          <a:p>
            <a:r>
              <a:rPr lang="en-GB"/>
              <a:t>Click to edit Master title style</a:t>
            </a:r>
            <a:endParaRPr lang="en-US"/>
          </a:p>
        </p:txBody>
      </p:sp>
      <p:pic>
        <p:nvPicPr>
          <p:cNvPr id="6" name="Graphic 5">
            <a:extLst>
              <a:ext uri="{FF2B5EF4-FFF2-40B4-BE49-F238E27FC236}">
                <a16:creationId xmlns:a16="http://schemas.microsoft.com/office/drawing/2014/main" id="{A4BD16D4-20AF-4F4E-3094-BBAC6B3D39D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79376" y="457200"/>
            <a:ext cx="864096" cy="888281"/>
          </a:xfrm>
          <a:prstGeom prst="rect">
            <a:avLst/>
          </a:prstGeom>
        </p:spPr>
      </p:pic>
      <p:sp>
        <p:nvSpPr>
          <p:cNvPr id="14" name="Text Placeholder 13">
            <a:extLst>
              <a:ext uri="{FF2B5EF4-FFF2-40B4-BE49-F238E27FC236}">
                <a16:creationId xmlns:a16="http://schemas.microsoft.com/office/drawing/2014/main" id="{9AD7305E-DDF6-D057-6E39-D9ADE0525880}"/>
              </a:ext>
            </a:extLst>
          </p:cNvPr>
          <p:cNvSpPr>
            <a:spLocks noGrp="1"/>
          </p:cNvSpPr>
          <p:nvPr>
            <p:ph type="body" sz="quarter" idx="11" hasCustomPrompt="1"/>
          </p:nvPr>
        </p:nvSpPr>
        <p:spPr>
          <a:xfrm>
            <a:off x="471600" y="3971712"/>
            <a:ext cx="6692400" cy="450000"/>
          </a:xfrm>
        </p:spPr>
        <p:txBody>
          <a:bodyPr/>
          <a:lstStyle>
            <a:lvl1pPr marL="0" indent="0">
              <a:lnSpc>
                <a:spcPct val="90000"/>
              </a:lnSpc>
              <a:spcBef>
                <a:spcPts val="0"/>
              </a:spcBef>
              <a:spcAft>
                <a:spcPts val="0"/>
              </a:spcAft>
              <a:buNone/>
              <a:defRPr/>
            </a:lvl1pPr>
            <a:lvl3pPr marL="963000" indent="0">
              <a:buNone/>
              <a:defRPr/>
            </a:lvl3pPr>
          </a:lstStyle>
          <a:p>
            <a:pPr lvl="0"/>
            <a:r>
              <a:rPr lang="en-GB"/>
              <a:t>Click to add Name | Company</a:t>
            </a:r>
          </a:p>
        </p:txBody>
      </p:sp>
      <p:sp>
        <p:nvSpPr>
          <p:cNvPr id="16" name="object 5">
            <a:extLst>
              <a:ext uri="{FF2B5EF4-FFF2-40B4-BE49-F238E27FC236}">
                <a16:creationId xmlns:a16="http://schemas.microsoft.com/office/drawing/2014/main" id="{1D80E3EF-3C14-83C3-B68E-5933D1CAE020}"/>
              </a:ext>
            </a:extLst>
          </p:cNvPr>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sp>
        <p:nvSpPr>
          <p:cNvPr id="19" name="Text Placeholder 18">
            <a:extLst>
              <a:ext uri="{FF2B5EF4-FFF2-40B4-BE49-F238E27FC236}">
                <a16:creationId xmlns:a16="http://schemas.microsoft.com/office/drawing/2014/main" id="{C9CD9AE4-8EA1-4D52-A2AF-651C257E518E}"/>
              </a:ext>
            </a:extLst>
          </p:cNvPr>
          <p:cNvSpPr>
            <a:spLocks noGrp="1"/>
          </p:cNvSpPr>
          <p:nvPr>
            <p:ph type="body" sz="quarter" idx="12" hasCustomPrompt="1"/>
          </p:nvPr>
        </p:nvSpPr>
        <p:spPr>
          <a:xfrm>
            <a:off x="471488" y="5949280"/>
            <a:ext cx="6692400" cy="451520"/>
          </a:xfrm>
        </p:spPr>
        <p:txBody>
          <a:bodyPr anchor="b" anchorCtr="0"/>
          <a:lstStyle>
            <a:lvl1pPr marL="0" indent="0">
              <a:lnSpc>
                <a:spcPct val="99643"/>
              </a:lnSpc>
              <a:spcBef>
                <a:spcPts val="0"/>
              </a:spcBef>
              <a:buNone/>
              <a:defRPr sz="1400" b="1">
                <a:solidFill>
                  <a:schemeClr val="tx1">
                    <a:alpha val="75000"/>
                  </a:schemeClr>
                </a:solidFill>
              </a:defRPr>
            </a:lvl1pPr>
          </a:lstStyle>
          <a:p>
            <a:pPr lvl="0"/>
            <a:r>
              <a:rPr lang="en-GB"/>
              <a:t>Optional Subtitle</a:t>
            </a:r>
            <a:endParaRPr lang="en-US"/>
          </a:p>
        </p:txBody>
      </p:sp>
    </p:spTree>
    <p:extLst>
      <p:ext uri="{BB962C8B-B14F-4D97-AF65-F5344CB8AC3E}">
        <p14:creationId xmlns:p14="http://schemas.microsoft.com/office/powerpoint/2010/main" val="203514147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with Image and Subtitl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6C9C11-BD99-BE9F-5A54-5E7BE7D44C45}"/>
              </a:ext>
            </a:extLst>
          </p:cNvPr>
          <p:cNvSpPr>
            <a:spLocks noGrp="1"/>
          </p:cNvSpPr>
          <p:nvPr>
            <p:ph type="pic" sz="quarter" idx="13" hasCustomPrompt="1"/>
          </p:nvPr>
        </p:nvSpPr>
        <p:spPr>
          <a:xfrm>
            <a:off x="6096000" y="0"/>
            <a:ext cx="6096000" cy="6858000"/>
          </a:xfrm>
          <a:solidFill>
            <a:schemeClr val="tx2"/>
          </a:solidFill>
        </p:spPr>
        <p:txBody>
          <a:bodyPr bIns="900000" anchor="ctr" anchorCtr="0"/>
          <a:lstStyle>
            <a:lvl1pPr marL="0" indent="0" algn="ctr">
              <a:buNone/>
              <a:defRPr>
                <a:solidFill>
                  <a:schemeClr val="bg1"/>
                </a:solidFill>
              </a:defRPr>
            </a:lvl1pPr>
          </a:lstStyle>
          <a:p>
            <a:r>
              <a:rPr lang="en-US"/>
              <a:t>Click icon to insert picture</a:t>
            </a:r>
          </a:p>
        </p:txBody>
      </p:sp>
      <p:sp>
        <p:nvSpPr>
          <p:cNvPr id="2" name="Title 1">
            <a:extLst>
              <a:ext uri="{FF2B5EF4-FFF2-40B4-BE49-F238E27FC236}">
                <a16:creationId xmlns:a16="http://schemas.microsoft.com/office/drawing/2014/main" id="{D29E96A0-9DEF-A2B6-5662-CAEF89F7DF13}"/>
              </a:ext>
            </a:extLst>
          </p:cNvPr>
          <p:cNvSpPr>
            <a:spLocks noGrp="1"/>
          </p:cNvSpPr>
          <p:nvPr>
            <p:ph type="title"/>
          </p:nvPr>
        </p:nvSpPr>
        <p:spPr>
          <a:xfrm>
            <a:off x="471600" y="2618118"/>
            <a:ext cx="4904320" cy="1218795"/>
          </a:xfrm>
        </p:spPr>
        <p:txBody>
          <a:bodyPr>
            <a:spAutoFit/>
          </a:bodyPr>
          <a:lstStyle>
            <a:lvl1pPr>
              <a:lnSpc>
                <a:spcPct val="90000"/>
              </a:lnSpc>
              <a:defRPr sz="4400"/>
            </a:lvl1pPr>
          </a:lstStyle>
          <a:p>
            <a:r>
              <a:rPr lang="en-GB"/>
              <a:t>Click to edit Master title style</a:t>
            </a:r>
            <a:endParaRPr lang="en-US"/>
          </a:p>
        </p:txBody>
      </p:sp>
      <p:pic>
        <p:nvPicPr>
          <p:cNvPr id="6" name="Graphic 5">
            <a:extLst>
              <a:ext uri="{FF2B5EF4-FFF2-40B4-BE49-F238E27FC236}">
                <a16:creationId xmlns:a16="http://schemas.microsoft.com/office/drawing/2014/main" id="{A4BD16D4-20AF-4F4E-3094-BBAC6B3D39D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79376" y="457200"/>
            <a:ext cx="864096" cy="888281"/>
          </a:xfrm>
          <a:prstGeom prst="rect">
            <a:avLst/>
          </a:prstGeom>
        </p:spPr>
      </p:pic>
      <p:sp>
        <p:nvSpPr>
          <p:cNvPr id="14" name="Text Placeholder 13">
            <a:extLst>
              <a:ext uri="{FF2B5EF4-FFF2-40B4-BE49-F238E27FC236}">
                <a16:creationId xmlns:a16="http://schemas.microsoft.com/office/drawing/2014/main" id="{9AD7305E-DDF6-D057-6E39-D9ADE0525880}"/>
              </a:ext>
            </a:extLst>
          </p:cNvPr>
          <p:cNvSpPr>
            <a:spLocks noGrp="1"/>
          </p:cNvSpPr>
          <p:nvPr>
            <p:ph type="body" sz="quarter" idx="11" hasCustomPrompt="1"/>
          </p:nvPr>
        </p:nvSpPr>
        <p:spPr>
          <a:xfrm>
            <a:off x="471600" y="4196913"/>
            <a:ext cx="4904320" cy="451520"/>
          </a:xfrm>
        </p:spPr>
        <p:txBody>
          <a:bodyPr/>
          <a:lstStyle>
            <a:lvl1pPr marL="0" indent="0">
              <a:spcBef>
                <a:spcPts val="0"/>
              </a:spcBef>
              <a:buNone/>
              <a:defRPr/>
            </a:lvl1pPr>
            <a:lvl3pPr marL="963000" indent="0">
              <a:buNone/>
              <a:defRPr/>
            </a:lvl3pPr>
          </a:lstStyle>
          <a:p>
            <a:pPr lvl="0"/>
            <a:r>
              <a:rPr lang="en-GB"/>
              <a:t>Click to add Name | Company</a:t>
            </a:r>
          </a:p>
        </p:txBody>
      </p:sp>
      <p:sp>
        <p:nvSpPr>
          <p:cNvPr id="19" name="Text Placeholder 18">
            <a:extLst>
              <a:ext uri="{FF2B5EF4-FFF2-40B4-BE49-F238E27FC236}">
                <a16:creationId xmlns:a16="http://schemas.microsoft.com/office/drawing/2014/main" id="{C9CD9AE4-8EA1-4D52-A2AF-651C257E518E}"/>
              </a:ext>
            </a:extLst>
          </p:cNvPr>
          <p:cNvSpPr>
            <a:spLocks noGrp="1"/>
          </p:cNvSpPr>
          <p:nvPr>
            <p:ph type="body" sz="quarter" idx="12" hasCustomPrompt="1"/>
          </p:nvPr>
        </p:nvSpPr>
        <p:spPr>
          <a:xfrm>
            <a:off x="471488" y="5949280"/>
            <a:ext cx="4903787" cy="451520"/>
          </a:xfrm>
        </p:spPr>
        <p:txBody>
          <a:bodyPr anchor="b" anchorCtr="0"/>
          <a:lstStyle>
            <a:lvl1pPr marL="0" indent="0">
              <a:lnSpc>
                <a:spcPct val="99643"/>
              </a:lnSpc>
              <a:spcBef>
                <a:spcPts val="0"/>
              </a:spcBef>
              <a:buNone/>
              <a:defRPr sz="1400" b="1">
                <a:solidFill>
                  <a:schemeClr val="tx1">
                    <a:alpha val="75000"/>
                  </a:schemeClr>
                </a:solidFill>
              </a:defRPr>
            </a:lvl1pPr>
          </a:lstStyle>
          <a:p>
            <a:pPr lvl="0"/>
            <a:r>
              <a:rPr lang="en-GB"/>
              <a:t>Optional Subtitle</a:t>
            </a:r>
            <a:endParaRPr lang="en-US"/>
          </a:p>
        </p:txBody>
      </p:sp>
    </p:spTree>
    <p:extLst>
      <p:ext uri="{BB962C8B-B14F-4D97-AF65-F5344CB8AC3E}">
        <p14:creationId xmlns:p14="http://schemas.microsoft.com/office/powerpoint/2010/main" val="122392305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098" y="457200"/>
            <a:ext cx="10703810" cy="884238"/>
          </a:xfrm>
          <a:prstGeom prst="rect">
            <a:avLst/>
          </a:prstGeom>
        </p:spPr>
        <p:txBody>
          <a:bodyPr vert="horz" lIns="0" tIns="0" rIns="0" bIns="0" rtlCol="0" anchor="b" anchorCtr="0">
            <a:no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700213"/>
            <a:ext cx="11277600" cy="4465637"/>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9912424" y="6400800"/>
            <a:ext cx="1251484" cy="182562"/>
          </a:xfrm>
          <a:prstGeom prst="rect">
            <a:avLst/>
          </a:prstGeom>
        </p:spPr>
        <p:txBody>
          <a:bodyPr vert="horz" lIns="0" tIns="0" rIns="0" bIns="0" rtlCol="0" anchor="t" anchorCtr="0"/>
          <a:lstStyle>
            <a:lvl1pPr algn="r">
              <a:defRPr sz="800">
                <a:solidFill>
                  <a:schemeClr val="tx1">
                    <a:alpha val="50000"/>
                  </a:schemeClr>
                </a:solidFill>
              </a:defRPr>
            </a:lvl1pPr>
          </a:lstStyle>
          <a:p>
            <a:fld id="{54C45C49-A064-B041-BCF1-2A16C5C43CC8}" type="datetime1">
              <a:t>6/1/2026</a:t>
            </a:fld>
            <a:endParaRPr lang="en-US"/>
          </a:p>
        </p:txBody>
      </p:sp>
      <p:sp>
        <p:nvSpPr>
          <p:cNvPr id="5" name="Footer Placeholder 4"/>
          <p:cNvSpPr>
            <a:spLocks noGrp="1"/>
          </p:cNvSpPr>
          <p:nvPr>
            <p:ph type="ftr" sz="quarter" idx="3"/>
          </p:nvPr>
        </p:nvSpPr>
        <p:spPr>
          <a:xfrm>
            <a:off x="457200" y="6400800"/>
            <a:ext cx="9265332" cy="182562"/>
          </a:xfrm>
          <a:prstGeom prst="rect">
            <a:avLst/>
          </a:prstGeom>
        </p:spPr>
        <p:txBody>
          <a:bodyPr vert="horz" lIns="0" tIns="0" rIns="0" bIns="0" rtlCol="0" anchor="t" anchorCtr="0"/>
          <a:lstStyle>
            <a:lvl1pPr algn="l">
              <a:defRPr sz="800">
                <a:solidFill>
                  <a:schemeClr val="tx1">
                    <a:alpha val="50000"/>
                  </a:schemeClr>
                </a:solidFill>
              </a:defRPr>
            </a:lvl1pPr>
          </a:lstStyle>
          <a:p>
            <a:r>
              <a:rPr lang="en-US"/>
              <a:t>COPYRIGHT © 2026 – CORE POWER</a:t>
            </a:r>
          </a:p>
        </p:txBody>
      </p:sp>
      <p:sp>
        <p:nvSpPr>
          <p:cNvPr id="6" name="Slide Number Placeholder 5"/>
          <p:cNvSpPr>
            <a:spLocks noGrp="1"/>
          </p:cNvSpPr>
          <p:nvPr>
            <p:ph type="sldNum" sz="quarter" idx="4"/>
          </p:nvPr>
        </p:nvSpPr>
        <p:spPr>
          <a:xfrm>
            <a:off x="11353800" y="6400800"/>
            <a:ext cx="381000" cy="182562"/>
          </a:xfrm>
          <a:prstGeom prst="rect">
            <a:avLst/>
          </a:prstGeom>
        </p:spPr>
        <p:txBody>
          <a:bodyPr vert="horz" lIns="0" tIns="0" rIns="0" bIns="0" rtlCol="0" anchor="t" anchorCtr="0"/>
          <a:lstStyle>
            <a:lvl1pPr algn="r">
              <a:defRPr sz="800">
                <a:solidFill>
                  <a:schemeClr val="tx1">
                    <a:alpha val="50000"/>
                  </a:schemeClr>
                </a:solidFill>
              </a:defRPr>
            </a:lvl1pPr>
          </a:lstStyle>
          <a:p>
            <a:fld id="{1D2FB3BF-7B78-3C4D-80DA-A2A662ACEAB4}" type="slidenum">
              <a:rPr lang="en-US" smtClean="0"/>
              <a:pPr/>
              <a:t>‹#›</a:t>
            </a:fld>
            <a:endParaRPr lang="en-US"/>
          </a:p>
        </p:txBody>
      </p:sp>
    </p:spTree>
    <p:extLst>
      <p:ext uri="{BB962C8B-B14F-4D97-AF65-F5344CB8AC3E}">
        <p14:creationId xmlns:p14="http://schemas.microsoft.com/office/powerpoint/2010/main" val="3004112130"/>
      </p:ext>
    </p:extLst>
  </p:cSld>
  <p:clrMap bg1="lt1" tx1="dk1" bg2="lt2" tx2="dk2" accent1="accent1" accent2="accent2" accent3="accent3" accent4="accent4" accent5="accent5" accent6="accent6" hlink="hlink" folHlink="folHlink"/>
  <p:sldLayoutIdLst>
    <p:sldLayoutId id="2147483717" r:id="rId1"/>
    <p:sldLayoutId id="2147483697" r:id="rId2"/>
    <p:sldLayoutId id="2147483718" r:id="rId3"/>
    <p:sldLayoutId id="2147483715" r:id="rId4"/>
    <p:sldLayoutId id="2147483661" r:id="rId5"/>
    <p:sldLayoutId id="2147483716" r:id="rId6"/>
    <p:sldLayoutId id="2147483673" r:id="rId7"/>
    <p:sldLayoutId id="2147483677" r:id="rId8"/>
    <p:sldLayoutId id="2147483674" r:id="rId9"/>
    <p:sldLayoutId id="2147483698" r:id="rId10"/>
    <p:sldLayoutId id="2147483671" r:id="rId11"/>
    <p:sldLayoutId id="2147483711" r:id="rId12"/>
    <p:sldLayoutId id="2147483712" r:id="rId13"/>
    <p:sldLayoutId id="2147483684" r:id="rId14"/>
    <p:sldLayoutId id="2147483700" r:id="rId15"/>
    <p:sldLayoutId id="2147483663" r:id="rId16"/>
    <p:sldLayoutId id="2147483681" r:id="rId17"/>
    <p:sldLayoutId id="2147483699" r:id="rId18"/>
    <p:sldLayoutId id="2147483676" r:id="rId19"/>
    <p:sldLayoutId id="2147483675" r:id="rId20"/>
    <p:sldLayoutId id="2147483680" r:id="rId21"/>
    <p:sldLayoutId id="2147483664" r:id="rId22"/>
    <p:sldLayoutId id="2147483725" r:id="rId23"/>
    <p:sldLayoutId id="2147483665" r:id="rId24"/>
    <p:sldLayoutId id="2147483693" r:id="rId25"/>
    <p:sldLayoutId id="2147483666" r:id="rId26"/>
    <p:sldLayoutId id="2147483667" r:id="rId27"/>
    <p:sldLayoutId id="2147483668" r:id="rId28"/>
    <p:sldLayoutId id="2147483669" r:id="rId29"/>
    <p:sldLayoutId id="2147483705" r:id="rId30"/>
    <p:sldLayoutId id="2147483726" r:id="rId31"/>
    <p:sldLayoutId id="2147483678" r:id="rId32"/>
    <p:sldLayoutId id="2147483679" r:id="rId33"/>
    <p:sldLayoutId id="2147483710" r:id="rId34"/>
    <p:sldLayoutId id="2147483708" r:id="rId35"/>
    <p:sldLayoutId id="2147483707" r:id="rId36"/>
    <p:sldLayoutId id="2147483701" r:id="rId37"/>
    <p:sldLayoutId id="2147483682" r:id="rId38"/>
    <p:sldLayoutId id="2147483690" r:id="rId39"/>
    <p:sldLayoutId id="2147483687" r:id="rId40"/>
    <p:sldLayoutId id="2147483688" r:id="rId41"/>
    <p:sldLayoutId id="2147483689" r:id="rId42"/>
    <p:sldLayoutId id="2147483702" r:id="rId43"/>
    <p:sldLayoutId id="2147483714" r:id="rId44"/>
    <p:sldLayoutId id="2147483691" r:id="rId45"/>
    <p:sldLayoutId id="2147483706" r:id="rId46"/>
    <p:sldLayoutId id="2147483713" r:id="rId47"/>
    <p:sldLayoutId id="2147483692" r:id="rId48"/>
    <p:sldLayoutId id="2147483703" r:id="rId49"/>
    <p:sldLayoutId id="2147483686" r:id="rId50"/>
    <p:sldLayoutId id="2147483685" r:id="rId51"/>
    <p:sldLayoutId id="2147483704" r:id="rId52"/>
    <p:sldLayoutId id="2147483694" r:id="rId53"/>
    <p:sldLayoutId id="2147483695" r:id="rId54"/>
    <p:sldLayoutId id="2147483722" r:id="rId55"/>
    <p:sldLayoutId id="2147483740" r:id="rId56"/>
    <p:sldLayoutId id="2147483748" r:id="rId57"/>
    <p:sldLayoutId id="2147483741" r:id="rId58"/>
    <p:sldLayoutId id="2147483742" r:id="rId59"/>
    <p:sldLayoutId id="2147483743" r:id="rId60"/>
    <p:sldLayoutId id="2147483749" r:id="rId61"/>
    <p:sldLayoutId id="2147483750" r:id="rId62"/>
    <p:sldLayoutId id="2147483744" r:id="rId63"/>
    <p:sldLayoutId id="2147483745" r:id="rId64"/>
    <p:sldLayoutId id="2147483746" r:id="rId65"/>
    <p:sldLayoutId id="2147483747" r:id="rId66"/>
  </p:sldLayoutIdLst>
  <p:hf sldNum="0" hdr="0" dt="0"/>
  <p:txStyles>
    <p:titleStyle>
      <a:lvl1pPr algn="l" defTabSz="914400" rtl="0" eaLnBrk="1" latinLnBrk="0" hangingPunct="1">
        <a:lnSpc>
          <a:spcPct val="99554"/>
        </a:lnSpc>
        <a:spcBef>
          <a:spcPct val="0"/>
        </a:spcBef>
        <a:buNone/>
        <a:defRPr sz="3200" b="1" kern="1200">
          <a:solidFill>
            <a:schemeClr val="tx2"/>
          </a:solidFill>
          <a:latin typeface="+mj-lt"/>
          <a:ea typeface="+mj-ea"/>
          <a:cs typeface="+mj-cs"/>
        </a:defRPr>
      </a:lvl1pPr>
    </p:titleStyle>
    <p:bodyStyle>
      <a:lvl1pPr marL="259200" indent="-259200" algn="l" defTabSz="914400" rtl="0" eaLnBrk="1" latinLnBrk="0" hangingPunct="1">
        <a:lnSpc>
          <a:spcPct val="100000"/>
        </a:lnSpc>
        <a:spcBef>
          <a:spcPts val="18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3200" algn="l" defTabSz="914400" rtl="0" eaLnBrk="1" latinLnBrk="0" hangingPunct="1">
        <a:lnSpc>
          <a:spcPct val="100000"/>
        </a:lnSpc>
        <a:spcBef>
          <a:spcPts val="1500"/>
        </a:spcBef>
        <a:spcAft>
          <a:spcPts val="0"/>
        </a:spcAft>
        <a:buFont typeface="Arial" panose="020B0604020202020204" pitchFamily="34" charset="0"/>
        <a:buChar char="•"/>
        <a:defRPr sz="2000" kern="1200">
          <a:solidFill>
            <a:schemeClr val="tx1"/>
          </a:solidFill>
          <a:latin typeface="+mn-lt"/>
          <a:ea typeface="+mn-ea"/>
          <a:cs typeface="+mn-cs"/>
        </a:defRPr>
      </a:lvl2pPr>
      <a:lvl3pPr marL="1143000" indent="-180000" algn="l" defTabSz="914400" rtl="0" eaLnBrk="1" latinLnBrk="0" hangingPunct="1">
        <a:lnSpc>
          <a:spcPct val="100000"/>
        </a:lnSpc>
        <a:spcBef>
          <a:spcPts val="1350"/>
        </a:spcBef>
        <a:spcAft>
          <a:spcPts val="0"/>
        </a:spcAft>
        <a:buFont typeface="Arial" panose="020B0604020202020204" pitchFamily="34" charset="0"/>
        <a:buChar char="•"/>
        <a:defRPr sz="1800" kern="1200">
          <a:solidFill>
            <a:schemeClr val="tx1"/>
          </a:solidFill>
          <a:latin typeface="+mn-lt"/>
          <a:ea typeface="+mn-ea"/>
          <a:cs typeface="+mn-cs"/>
        </a:defRPr>
      </a:lvl3pPr>
      <a:lvl4pPr marL="1144800" indent="-180000" algn="l" defTabSz="914400" rtl="0" eaLnBrk="1" latinLnBrk="0" hangingPunct="1">
        <a:lnSpc>
          <a:spcPct val="100000"/>
        </a:lnSpc>
        <a:spcBef>
          <a:spcPts val="1200"/>
        </a:spcBef>
        <a:spcAft>
          <a:spcPts val="0"/>
        </a:spcAft>
        <a:buFont typeface="Arial" panose="020B0604020202020204" pitchFamily="34" charset="0"/>
        <a:buChar char="•"/>
        <a:defRPr sz="1600" kern="1200">
          <a:solidFill>
            <a:schemeClr val="tx1"/>
          </a:solidFill>
          <a:latin typeface="+mn-lt"/>
          <a:ea typeface="+mn-ea"/>
          <a:cs typeface="+mn-cs"/>
        </a:defRPr>
      </a:lvl4pPr>
      <a:lvl5pPr marL="1144800" indent="-180000" algn="l" defTabSz="914400" rtl="0" eaLnBrk="1" latinLnBrk="0" hangingPunct="1">
        <a:lnSpc>
          <a:spcPct val="100000"/>
        </a:lnSpc>
        <a:spcBef>
          <a:spcPts val="12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288" userDrawn="1">
          <p15:clr>
            <a:srgbClr val="F26B43"/>
          </p15:clr>
        </p15:guide>
        <p15:guide id="4" pos="7392" userDrawn="1">
          <p15:clr>
            <a:srgbClr val="F26B43"/>
          </p15:clr>
        </p15:guide>
        <p15:guide id="5" orient="horz" userDrawn="1">
          <p15:clr>
            <a:srgbClr val="F26B43"/>
          </p15:clr>
        </p15:guide>
        <p15:guide id="6" orient="horz" pos="4320" userDrawn="1">
          <p15:clr>
            <a:srgbClr val="F26B43"/>
          </p15:clr>
        </p15:guide>
        <p15:guide id="7" orient="horz" pos="288" userDrawn="1">
          <p15:clr>
            <a:srgbClr val="F26B43"/>
          </p15:clr>
        </p15:guide>
        <p15:guide id="8" orient="horz" pos="4032" userDrawn="1">
          <p15:clr>
            <a:srgbClr val="F26B43"/>
          </p15:clr>
        </p15:guide>
        <p15:guide id="9" pos="3840" userDrawn="1">
          <p15:clr>
            <a:srgbClr val="F26B43"/>
          </p15:clr>
        </p15:guide>
        <p15:guide id="10" orient="horz" pos="2160" userDrawn="1">
          <p15:clr>
            <a:srgbClr val="F26B43"/>
          </p15:clr>
        </p15:guide>
        <p15:guide id="11" orient="horz" pos="3888" userDrawn="1">
          <p15:clr>
            <a:srgbClr val="F26B43"/>
          </p15:clr>
        </p15:guide>
        <p15:guide id="12" orient="horz" pos="848" userDrawn="1">
          <p15:clr>
            <a:srgbClr val="F26B43"/>
          </p15:clr>
        </p15:guide>
        <p15:guide id="13" orient="horz" pos="10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7FE4E5C8_96B38E1B.xml"/><Relationship Id="rId2" Type="http://schemas.openxmlformats.org/officeDocument/2006/relationships/notesSlide" Target="../notesSlides/notesSlide11.xml"/><Relationship Id="rId1" Type="http://schemas.openxmlformats.org/officeDocument/2006/relationships/slideLayout" Target="../slideLayouts/slideLayout58.xml"/><Relationship Id="rId4" Type="http://schemas.openxmlformats.org/officeDocument/2006/relationships/image" Target="../media/image29.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notesSlide" Target="../notesSlides/notesSlide23.xml"/><Relationship Id="rId1" Type="http://schemas.openxmlformats.org/officeDocument/2006/relationships/slideLayout" Target="../slideLayouts/slideLayout59.xml"/><Relationship Id="rId5" Type="http://schemas.openxmlformats.org/officeDocument/2006/relationships/image" Target="../media/image36.svg"/><Relationship Id="rId4" Type="http://schemas.openxmlformats.org/officeDocument/2006/relationships/image" Target="../media/image35.sv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1.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59.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8.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59.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7FFD-A333-FBDC-42A1-503BF849610F}"/>
              </a:ext>
            </a:extLst>
          </p:cNvPr>
          <p:cNvSpPr>
            <a:spLocks noGrp="1"/>
          </p:cNvSpPr>
          <p:nvPr>
            <p:ph type="title"/>
          </p:nvPr>
        </p:nvSpPr>
        <p:spPr>
          <a:xfrm>
            <a:off x="471600" y="2748484"/>
            <a:ext cx="6952457" cy="2215991"/>
          </a:xfrm>
        </p:spPr>
        <p:txBody>
          <a:bodyPr>
            <a:spAutoFit/>
          </a:bodyPr>
          <a:lstStyle/>
          <a:p>
            <a:r>
              <a:rPr lang="en-US" dirty="0"/>
              <a:t>Maritime Nuclear </a:t>
            </a:r>
            <a:r>
              <a:rPr lang="en-US" b="0" dirty="0"/>
              <a:t>Reactors &amp; Fuel</a:t>
            </a:r>
            <a:endParaRPr lang="en-GB" b="0" dirty="0"/>
          </a:p>
        </p:txBody>
      </p:sp>
      <p:sp>
        <p:nvSpPr>
          <p:cNvPr id="3" name="Text Placeholder 2">
            <a:extLst>
              <a:ext uri="{FF2B5EF4-FFF2-40B4-BE49-F238E27FC236}">
                <a16:creationId xmlns:a16="http://schemas.microsoft.com/office/drawing/2014/main" id="{5AB8FFEB-B8C6-3673-35FF-C03B92CC59E8}"/>
              </a:ext>
            </a:extLst>
          </p:cNvPr>
          <p:cNvSpPr>
            <a:spLocks noGrp="1"/>
          </p:cNvSpPr>
          <p:nvPr>
            <p:ph type="body" sz="quarter" idx="11"/>
          </p:nvPr>
        </p:nvSpPr>
        <p:spPr/>
        <p:txBody>
          <a:bodyPr wrap="square" anchor="b" anchorCtr="0">
            <a:spAutoFit/>
          </a:bodyPr>
          <a:lstStyle/>
          <a:p>
            <a:r>
              <a:rPr lang="es-ES" dirty="0"/>
              <a:t>Oscar Hamilton, Nuclear Engineer | CORE POWER</a:t>
            </a:r>
          </a:p>
        </p:txBody>
      </p:sp>
      <p:sp>
        <p:nvSpPr>
          <p:cNvPr id="4" name="Text Placeholder 3">
            <a:extLst>
              <a:ext uri="{FF2B5EF4-FFF2-40B4-BE49-F238E27FC236}">
                <a16:creationId xmlns:a16="http://schemas.microsoft.com/office/drawing/2014/main" id="{B5BEEC97-24E9-E639-4F80-D8B748058721}"/>
              </a:ext>
            </a:extLst>
          </p:cNvPr>
          <p:cNvSpPr>
            <a:spLocks noGrp="1"/>
          </p:cNvSpPr>
          <p:nvPr>
            <p:ph type="body" sz="quarter" idx="12"/>
          </p:nvPr>
        </p:nvSpPr>
        <p:spPr>
          <a:xfrm>
            <a:off x="6817948" y="487048"/>
            <a:ext cx="4903787" cy="430887"/>
          </a:xfrm>
        </p:spPr>
        <p:txBody>
          <a:bodyPr/>
          <a:lstStyle/>
          <a:p>
            <a:r>
              <a:rPr lang="en-GB" b="0" dirty="0"/>
              <a:t>Event 2 – Unbridled Power at Sea: Reactors and Fuels</a:t>
            </a:r>
            <a:br>
              <a:rPr lang="en-GB" b="0" dirty="0"/>
            </a:br>
            <a:r>
              <a:rPr lang="en-GB" b="0" dirty="0"/>
              <a:t>4 June 2026</a:t>
            </a:r>
            <a:endParaRPr lang="en-GB" dirty="0"/>
          </a:p>
        </p:txBody>
      </p:sp>
    </p:spTree>
    <p:extLst>
      <p:ext uri="{BB962C8B-B14F-4D97-AF65-F5344CB8AC3E}">
        <p14:creationId xmlns:p14="http://schemas.microsoft.com/office/powerpoint/2010/main" val="2464203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82BBF-6AA7-F097-D461-3858352560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C3575E-6AB4-6FC0-B38B-CCCDD62AFDFF}"/>
              </a:ext>
            </a:extLst>
          </p:cNvPr>
          <p:cNvSpPr>
            <a:spLocks noGrp="1"/>
          </p:cNvSpPr>
          <p:nvPr>
            <p:ph type="title"/>
          </p:nvPr>
        </p:nvSpPr>
        <p:spPr/>
        <p:txBody>
          <a:bodyPr/>
          <a:lstStyle/>
          <a:p>
            <a:r>
              <a:rPr lang="en-US" dirty="0"/>
              <a:t>Spent fuel composition</a:t>
            </a:r>
          </a:p>
        </p:txBody>
      </p:sp>
      <p:sp>
        <p:nvSpPr>
          <p:cNvPr id="3" name="Content Placeholder 2">
            <a:extLst>
              <a:ext uri="{FF2B5EF4-FFF2-40B4-BE49-F238E27FC236}">
                <a16:creationId xmlns:a16="http://schemas.microsoft.com/office/drawing/2014/main" id="{EB14E805-084D-361C-EDCC-EE8985D9DBC5}"/>
              </a:ext>
            </a:extLst>
          </p:cNvPr>
          <p:cNvSpPr>
            <a:spLocks noGrp="1"/>
          </p:cNvSpPr>
          <p:nvPr>
            <p:ph idx="1"/>
          </p:nvPr>
        </p:nvSpPr>
        <p:spPr>
          <a:xfrm>
            <a:off x="457200" y="1700213"/>
            <a:ext cx="6176837" cy="4465637"/>
          </a:xfrm>
        </p:spPr>
        <p:txBody>
          <a:bodyPr/>
          <a:lstStyle/>
          <a:p>
            <a:r>
              <a:rPr lang="en-US" sz="2000" dirty="0"/>
              <a:t>Finally, after a complete fueling cycle, a reactor will </a:t>
            </a:r>
            <a:r>
              <a:rPr lang="en-US" sz="2000" b="1" dirty="0">
                <a:latin typeface="Segoe UI Semibold" panose="020B0502040204020203" pitchFamily="34" charset="0"/>
                <a:cs typeface="Segoe UI Semibold" panose="020B0502040204020203" pitchFamily="34" charset="0"/>
              </a:rPr>
              <a:t>only fission ~3-4% of the total fuel</a:t>
            </a:r>
            <a:r>
              <a:rPr lang="en-US" sz="2000" dirty="0"/>
              <a:t>. The removed fuel (spent nuclear fuel) still contains about 96% reusable material.</a:t>
            </a:r>
          </a:p>
          <a:p>
            <a:r>
              <a:rPr lang="en-US" sz="2000" dirty="0"/>
              <a:t>In a conventional cycle, this spent fuel would retain 30% of the initial </a:t>
            </a:r>
            <a:r>
              <a:rPr lang="en-US" sz="2000" b="1" dirty="0">
                <a:latin typeface="Segoe UI Semibold" panose="020B0502040204020203" pitchFamily="34" charset="0"/>
                <a:cs typeface="Segoe UI Semibold" panose="020B0502040204020203" pitchFamily="34" charset="0"/>
              </a:rPr>
              <a:t>U-235 </a:t>
            </a:r>
            <a:r>
              <a:rPr lang="en-US" sz="2000" dirty="0"/>
              <a:t>and roughly equal amounts of bred </a:t>
            </a:r>
            <a:r>
              <a:rPr lang="en-US" sz="2000" b="1" dirty="0"/>
              <a:t>Pu</a:t>
            </a:r>
            <a:r>
              <a:rPr lang="en-US" sz="2000" dirty="0"/>
              <a:t> from the U-238.</a:t>
            </a:r>
          </a:p>
          <a:p>
            <a:r>
              <a:rPr lang="en-US" sz="2000" dirty="0"/>
              <a:t>The spent fuel will also contain about half of the periodic table in </a:t>
            </a:r>
            <a:r>
              <a:rPr lang="en-US" sz="2000" b="1" dirty="0">
                <a:latin typeface="Segoe UI Semibold" panose="020B0502040204020203" pitchFamily="34" charset="0"/>
                <a:cs typeface="Segoe UI Semibold" panose="020B0502040204020203" pitchFamily="34" charset="0"/>
              </a:rPr>
              <a:t>Fission Products</a:t>
            </a:r>
            <a:r>
              <a:rPr lang="en-US" sz="2000" dirty="0"/>
              <a:t>, with some being heavily radioactive. For this reason, nuclear fuel is always cooled (letting FPs decay) prior to disposal or reprocessing.</a:t>
            </a:r>
          </a:p>
        </p:txBody>
      </p:sp>
      <p:sp>
        <p:nvSpPr>
          <p:cNvPr id="4" name="Footer Placeholder 3">
            <a:extLst>
              <a:ext uri="{FF2B5EF4-FFF2-40B4-BE49-F238E27FC236}">
                <a16:creationId xmlns:a16="http://schemas.microsoft.com/office/drawing/2014/main" id="{2118849E-B466-4D8E-E6BA-407C978D1ABE}"/>
              </a:ext>
            </a:extLst>
          </p:cNvPr>
          <p:cNvSpPr>
            <a:spLocks noGrp="1"/>
          </p:cNvSpPr>
          <p:nvPr>
            <p:ph type="ftr" sz="quarter" idx="11"/>
          </p:nvPr>
        </p:nvSpPr>
        <p:spPr/>
        <p:txBody>
          <a:bodyPr/>
          <a:lstStyle/>
          <a:p>
            <a:r>
              <a:rPr lang="en-US"/>
              <a:t>COPYRIGHT © 2026 – CORE POWER</a:t>
            </a:r>
          </a:p>
        </p:txBody>
      </p:sp>
      <p:pic>
        <p:nvPicPr>
          <p:cNvPr id="2050" name="Picture 2">
            <a:extLst>
              <a:ext uri="{FF2B5EF4-FFF2-40B4-BE49-F238E27FC236}">
                <a16:creationId xmlns:a16="http://schemas.microsoft.com/office/drawing/2014/main" id="{CF80778A-D630-9F51-8E3F-A29E2B15D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4037" y="1538790"/>
            <a:ext cx="5117190" cy="37804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1C74EAC-070F-C517-9579-59952B8983FE}"/>
              </a:ext>
            </a:extLst>
          </p:cNvPr>
          <p:cNvSpPr txBox="1"/>
          <p:nvPr/>
        </p:nvSpPr>
        <p:spPr>
          <a:xfrm>
            <a:off x="6926691" y="5444506"/>
            <a:ext cx="4824536" cy="276999"/>
          </a:xfrm>
          <a:prstGeom prst="rect">
            <a:avLst/>
          </a:prstGeom>
          <a:noFill/>
        </p:spPr>
        <p:txBody>
          <a:bodyPr wrap="square" rtlCol="0">
            <a:spAutoFit/>
          </a:bodyPr>
          <a:lstStyle/>
          <a:p>
            <a:r>
              <a:rPr lang="en-US" sz="1200" i="1" dirty="0"/>
              <a:t>Conventional LEU Fresh Fuel vs Spent Fuel Composition</a:t>
            </a:r>
          </a:p>
        </p:txBody>
      </p:sp>
    </p:spTree>
    <p:extLst>
      <p:ext uri="{BB962C8B-B14F-4D97-AF65-F5344CB8AC3E}">
        <p14:creationId xmlns:p14="http://schemas.microsoft.com/office/powerpoint/2010/main" val="3849035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2500"/>
                            </p:stCondLst>
                            <p:childTnLst>
                              <p:par>
                                <p:cTn id="9" presetID="10" presetClass="entr" presetSubtype="0" fill="hold" nodeType="afterEffect">
                                  <p:stCondLst>
                                    <p:cond delay="3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6000"/>
                            </p:stCondLst>
                            <p:childTnLst>
                              <p:par>
                                <p:cTn id="13" presetID="10" presetClass="entr" presetSubtype="0" fill="hold" nodeType="afterEffect">
                                  <p:stCondLst>
                                    <p:cond delay="3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3AA11-C033-B189-3386-E33C4E54D9A5}"/>
            </a:ext>
          </a:extLst>
        </p:cNvPr>
        <p:cNvGrpSpPr/>
        <p:nvPr/>
      </p:nvGrpSpPr>
      <p:grpSpPr>
        <a:xfrm>
          <a:off x="0" y="0"/>
          <a:ext cx="0" cy="0"/>
          <a:chOff x="0" y="0"/>
          <a:chExt cx="0" cy="0"/>
        </a:xfrm>
      </p:grpSpPr>
      <p:pic>
        <p:nvPicPr>
          <p:cNvPr id="6" name="Picture 5" descr="Diagram of a turbine and a city skyline&#10;&#10;AI-generated content may be incorrect.">
            <a:extLst>
              <a:ext uri="{FF2B5EF4-FFF2-40B4-BE49-F238E27FC236}">
                <a16:creationId xmlns:a16="http://schemas.microsoft.com/office/drawing/2014/main" id="{DD2CF41A-8E8E-D9BF-8273-EA8EF80F75A6}"/>
              </a:ext>
            </a:extLst>
          </p:cNvPr>
          <p:cNvPicPr>
            <a:picLocks noChangeAspect="1"/>
          </p:cNvPicPr>
          <p:nvPr/>
        </p:nvPicPr>
        <p:blipFill>
          <a:blip r:embed="rId4"/>
          <a:stretch>
            <a:fillRect/>
          </a:stretch>
        </p:blipFill>
        <p:spPr>
          <a:xfrm>
            <a:off x="933333" y="1065039"/>
            <a:ext cx="10291258" cy="5310552"/>
          </a:xfrm>
          <a:prstGeom prst="rect">
            <a:avLst/>
          </a:prstGeom>
        </p:spPr>
      </p:pic>
      <p:sp>
        <p:nvSpPr>
          <p:cNvPr id="2" name="Title 1">
            <a:extLst>
              <a:ext uri="{FF2B5EF4-FFF2-40B4-BE49-F238E27FC236}">
                <a16:creationId xmlns:a16="http://schemas.microsoft.com/office/drawing/2014/main" id="{986D45F1-7550-7828-28BB-E955BB87DEFD}"/>
              </a:ext>
            </a:extLst>
          </p:cNvPr>
          <p:cNvSpPr>
            <a:spLocks noGrp="1"/>
          </p:cNvSpPr>
          <p:nvPr>
            <p:ph type="title"/>
          </p:nvPr>
        </p:nvSpPr>
        <p:spPr/>
        <p:txBody>
          <a:bodyPr/>
          <a:lstStyle/>
          <a:p>
            <a:r>
              <a:rPr lang="en-US" dirty="0"/>
              <a:t>How do nuclear power plants work?</a:t>
            </a:r>
            <a:br>
              <a:rPr lang="en-US" dirty="0"/>
            </a:br>
            <a:endParaRPr lang="en-US" dirty="0"/>
          </a:p>
        </p:txBody>
      </p:sp>
      <p:sp>
        <p:nvSpPr>
          <p:cNvPr id="3" name="Footer Placeholder 2">
            <a:extLst>
              <a:ext uri="{FF2B5EF4-FFF2-40B4-BE49-F238E27FC236}">
                <a16:creationId xmlns:a16="http://schemas.microsoft.com/office/drawing/2014/main" id="{C054B073-3345-6344-EDF1-584188F6963F}"/>
              </a:ext>
            </a:extLst>
          </p:cNvPr>
          <p:cNvSpPr>
            <a:spLocks noGrp="1"/>
          </p:cNvSpPr>
          <p:nvPr>
            <p:ph type="ftr" sz="quarter" idx="11"/>
          </p:nvPr>
        </p:nvSpPr>
        <p:spPr/>
        <p:txBody>
          <a:bodyPr/>
          <a:lstStyle/>
          <a:p>
            <a:r>
              <a:rPr lang="en-US"/>
              <a:t>COPYRIGHT © 2026 – CORE POWER</a:t>
            </a:r>
          </a:p>
        </p:txBody>
      </p:sp>
    </p:spTree>
    <p:extLst>
      <p:ext uri="{BB962C8B-B14F-4D97-AF65-F5344CB8AC3E}">
        <p14:creationId xmlns:p14="http://schemas.microsoft.com/office/powerpoint/2010/main" val="2528349723"/>
      </p:ext>
    </p:extLst>
  </p:cSld>
  <p:clrMapOvr>
    <a:masterClrMapping/>
  </p:clrMapOvr>
  <p:transition spd="med">
    <p:pull/>
  </p:transition>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C65CC-E477-64E0-9E80-E2CB880037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94D397-8232-1503-3179-309B8916135B}"/>
              </a:ext>
            </a:extLst>
          </p:cNvPr>
          <p:cNvSpPr>
            <a:spLocks noGrp="1"/>
          </p:cNvSpPr>
          <p:nvPr>
            <p:ph type="title"/>
          </p:nvPr>
        </p:nvSpPr>
        <p:spPr>
          <a:xfrm>
            <a:off x="475403" y="2790253"/>
            <a:ext cx="10560897" cy="1277495"/>
          </a:xfrm>
        </p:spPr>
        <p:txBody>
          <a:bodyPr/>
          <a:lstStyle/>
          <a:p>
            <a:r>
              <a:rPr lang="en-GB" dirty="0"/>
              <a:t>03. Reactor Technologies &amp; Maritime</a:t>
            </a:r>
          </a:p>
        </p:txBody>
      </p:sp>
      <p:sp>
        <p:nvSpPr>
          <p:cNvPr id="3" name="Text Placeholder 2">
            <a:extLst>
              <a:ext uri="{FF2B5EF4-FFF2-40B4-BE49-F238E27FC236}">
                <a16:creationId xmlns:a16="http://schemas.microsoft.com/office/drawing/2014/main" id="{03693DAE-9DC0-1FC5-6397-649B1EF8067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9773328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815AB-890B-3835-0914-4B6499CED0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7A9CD1-1E50-D034-72D3-E9037F5DA4F4}"/>
              </a:ext>
            </a:extLst>
          </p:cNvPr>
          <p:cNvSpPr>
            <a:spLocks noGrp="1"/>
          </p:cNvSpPr>
          <p:nvPr>
            <p:ph type="title"/>
          </p:nvPr>
        </p:nvSpPr>
        <p:spPr/>
        <p:txBody>
          <a:bodyPr/>
          <a:lstStyle/>
          <a:p>
            <a:r>
              <a:rPr lang="en-US"/>
              <a:t>Generation-III / III+</a:t>
            </a:r>
            <a:r>
              <a:rPr lang="en-US" dirty="0"/>
              <a:t> Reactors</a:t>
            </a:r>
          </a:p>
        </p:txBody>
      </p:sp>
      <p:sp>
        <p:nvSpPr>
          <p:cNvPr id="3" name="Content Placeholder 2">
            <a:extLst>
              <a:ext uri="{FF2B5EF4-FFF2-40B4-BE49-F238E27FC236}">
                <a16:creationId xmlns:a16="http://schemas.microsoft.com/office/drawing/2014/main" id="{7A7C328A-97DC-7B23-0F93-0E4F7C665B08}"/>
              </a:ext>
            </a:extLst>
          </p:cNvPr>
          <p:cNvSpPr>
            <a:spLocks noGrp="1"/>
          </p:cNvSpPr>
          <p:nvPr>
            <p:ph idx="1"/>
          </p:nvPr>
        </p:nvSpPr>
        <p:spPr>
          <a:xfrm>
            <a:off x="457200" y="1700213"/>
            <a:ext cx="11277600" cy="722353"/>
          </a:xfrm>
        </p:spPr>
        <p:txBody>
          <a:bodyPr/>
          <a:lstStyle/>
          <a:p>
            <a:r>
              <a:rPr lang="en-US" dirty="0"/>
              <a:t>1990s-2020s: Limited deployment of </a:t>
            </a:r>
            <a:r>
              <a:rPr lang="en-US" b="1" dirty="0">
                <a:latin typeface="Segoe UI Semibold" panose="020B0502040204020203" pitchFamily="34" charset="0"/>
                <a:cs typeface="Segoe UI Semibold" panose="020B0502040204020203" pitchFamily="34" charset="0"/>
              </a:rPr>
              <a:t>Generation-III/III+ </a:t>
            </a:r>
            <a:r>
              <a:rPr lang="en-US" dirty="0"/>
              <a:t>reactors.</a:t>
            </a:r>
          </a:p>
        </p:txBody>
      </p:sp>
      <p:sp>
        <p:nvSpPr>
          <p:cNvPr id="5" name="Footer Placeholder 4">
            <a:extLst>
              <a:ext uri="{FF2B5EF4-FFF2-40B4-BE49-F238E27FC236}">
                <a16:creationId xmlns:a16="http://schemas.microsoft.com/office/drawing/2014/main" id="{D6CBF9D8-6E2D-2760-949A-B9BDE30EC611}"/>
              </a:ext>
            </a:extLst>
          </p:cNvPr>
          <p:cNvSpPr>
            <a:spLocks noGrp="1"/>
          </p:cNvSpPr>
          <p:nvPr>
            <p:ph type="ftr" sz="quarter" idx="11"/>
          </p:nvPr>
        </p:nvSpPr>
        <p:spPr/>
        <p:txBody>
          <a:bodyPr/>
          <a:lstStyle/>
          <a:p>
            <a:r>
              <a:rPr lang="en-US" noProof="0" dirty="0"/>
              <a:t>COPYRIGHT © 2026 – CORE POWER</a:t>
            </a:r>
          </a:p>
        </p:txBody>
      </p:sp>
      <p:graphicFrame>
        <p:nvGraphicFramePr>
          <p:cNvPr id="4" name="Table 3">
            <a:extLst>
              <a:ext uri="{FF2B5EF4-FFF2-40B4-BE49-F238E27FC236}">
                <a16:creationId xmlns:a16="http://schemas.microsoft.com/office/drawing/2014/main" id="{70197E22-4AA2-8E07-3486-89915BBEFEC4}"/>
              </a:ext>
            </a:extLst>
          </p:cNvPr>
          <p:cNvGraphicFramePr>
            <a:graphicFrameLocks noGrp="1"/>
          </p:cNvGraphicFramePr>
          <p:nvPr>
            <p:extLst>
              <p:ext uri="{D42A27DB-BD31-4B8C-83A1-F6EECF244321}">
                <p14:modId xmlns:p14="http://schemas.microsoft.com/office/powerpoint/2010/main" val="2915789818"/>
              </p:ext>
            </p:extLst>
          </p:nvPr>
        </p:nvGraphicFramePr>
        <p:xfrm>
          <a:off x="457200" y="2422566"/>
          <a:ext cx="11277600" cy="1554480"/>
        </p:xfrm>
        <a:graphic>
          <a:graphicData uri="http://schemas.openxmlformats.org/drawingml/2006/table">
            <a:tbl>
              <a:tblPr firstRow="1" bandRow="1">
                <a:effectLst/>
                <a:tableStyleId>{2D5ABB26-0587-4C30-8999-92F81FD0307C}</a:tableStyleId>
              </a:tblPr>
              <a:tblGrid>
                <a:gridCol w="2819400">
                  <a:extLst>
                    <a:ext uri="{9D8B030D-6E8A-4147-A177-3AD203B41FA5}">
                      <a16:colId xmlns:a16="http://schemas.microsoft.com/office/drawing/2014/main" val="3969127609"/>
                    </a:ext>
                  </a:extLst>
                </a:gridCol>
                <a:gridCol w="2819400">
                  <a:extLst>
                    <a:ext uri="{9D8B030D-6E8A-4147-A177-3AD203B41FA5}">
                      <a16:colId xmlns:a16="http://schemas.microsoft.com/office/drawing/2014/main" val="3098137803"/>
                    </a:ext>
                  </a:extLst>
                </a:gridCol>
                <a:gridCol w="2819400">
                  <a:extLst>
                    <a:ext uri="{9D8B030D-6E8A-4147-A177-3AD203B41FA5}">
                      <a16:colId xmlns:a16="http://schemas.microsoft.com/office/drawing/2014/main" val="2505977375"/>
                    </a:ext>
                  </a:extLst>
                </a:gridCol>
                <a:gridCol w="2819400">
                  <a:extLst>
                    <a:ext uri="{9D8B030D-6E8A-4147-A177-3AD203B41FA5}">
                      <a16:colId xmlns:a16="http://schemas.microsoft.com/office/drawing/2014/main" val="3138083983"/>
                    </a:ext>
                  </a:extLst>
                </a:gridCol>
              </a:tblGrid>
              <a:tr h="370840">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tx1">
                              <a:lumMod val="100000"/>
                            </a:schemeClr>
                          </a:solidFill>
                          <a:latin typeface="Segoe UI Semibold" panose="020B0502040204020203" pitchFamily="34" charset="0"/>
                          <a:ea typeface="+mn-ea"/>
                          <a:sym typeface=""/>
                        </a:rPr>
                        <a:t>Spectrum</a:t>
                      </a:r>
                    </a:p>
                  </a:txBody>
                  <a:tcPr marL="270000" marR="270000" marT="137160" marB="137160" anchor="ctr">
                    <a:lnB w="12700" cap="flat" cmpd="sng" algn="ctr">
                      <a:solidFill>
                        <a:schemeClr val="tx2">
                          <a:lumMod val="100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tx1">
                              <a:lumMod val="100000"/>
                            </a:schemeClr>
                          </a:solidFill>
                          <a:latin typeface="Segoe UI Semibold" panose="020B0502040204020203" pitchFamily="34" charset="0"/>
                          <a:ea typeface="+mn-ea"/>
                          <a:sym typeface=""/>
                        </a:rPr>
                        <a:t>Moderator</a:t>
                      </a:r>
                    </a:p>
                  </a:txBody>
                  <a:tcPr marL="270000" marR="270000" marT="137160" marB="137160" anchor="ctr">
                    <a:lnB w="12700" cap="flat" cmpd="sng" algn="ctr">
                      <a:solidFill>
                        <a:schemeClr val="tx2">
                          <a:lumMod val="100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tx1">
                              <a:lumMod val="100000"/>
                            </a:schemeClr>
                          </a:solidFill>
                          <a:latin typeface="Segoe UI Semibold" panose="020B0502040204020203" pitchFamily="34" charset="0"/>
                          <a:ea typeface="+mn-ea"/>
                          <a:sym typeface=""/>
                        </a:rPr>
                        <a:t>Coolant</a:t>
                      </a:r>
                    </a:p>
                  </a:txBody>
                  <a:tcPr marL="270000" marR="270000" marT="137160" marB="137160" anchor="ctr">
                    <a:lnB w="12700" cap="flat" cmpd="sng" algn="ctr">
                      <a:solidFill>
                        <a:schemeClr val="tx2">
                          <a:lumMod val="100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tx1">
                              <a:lumMod val="100000"/>
                            </a:schemeClr>
                          </a:solidFill>
                          <a:latin typeface="Segoe UI Semibold" panose="020B0502040204020203" pitchFamily="34" charset="0"/>
                          <a:ea typeface="+mn-ea"/>
                          <a:sym typeface=""/>
                        </a:rPr>
                        <a:t>Fuel</a:t>
                      </a:r>
                    </a:p>
                  </a:txBody>
                  <a:tcPr marL="270000" marR="270000" marT="137160" marB="137160" anchor="ctr">
                    <a:lnB w="12700" cap="flat" cmpd="sng" algn="ctr">
                      <a:solidFill>
                        <a:schemeClr val="tx2">
                          <a:lumMod val="100000"/>
                        </a:schemeClr>
                      </a:solidFill>
                      <a:prstDash val="solid"/>
                      <a:round/>
                      <a:headEnd type="none" w="med" len="med"/>
                      <a:tailEnd type="none" w="med" len="med"/>
                    </a:lnB>
                  </a:tcPr>
                </a:tc>
                <a:extLst>
                  <a:ext uri="{0D108BD9-81ED-4DB2-BD59-A6C34878D82A}">
                    <a16:rowId xmlns:a16="http://schemas.microsoft.com/office/drawing/2014/main" val="159015387"/>
                  </a:ext>
                </a:extLst>
              </a:tr>
              <a:tr h="370840">
                <a:tc>
                  <a:txBody>
                    <a:bodyPr/>
                    <a:lstStyle/>
                    <a:p>
                      <a:pPr marL="0" marR="0" lvl="0" indent="0" algn="l" defTabSz="914400" rtl="0" eaLnBrk="1" fontAlgn="auto" hangingPunct="1">
                        <a:lnSpc>
                          <a:spcPct val="100000"/>
                        </a:lnSpc>
                        <a:spcBef>
                          <a:spcPts val="0"/>
                        </a:spcBef>
                        <a:spcAft>
                          <a:spcPts val="0"/>
                        </a:spcAft>
                        <a:buFontTx/>
                        <a:buNone/>
                      </a:pPr>
                      <a:r>
                        <a:rPr lang="en-US" sz="1600" b="0" i="0" u="none" strike="noStrike" kern="1200" cap="none" spc="0" normalizeH="0" baseline="0">
                          <a:solidFill>
                            <a:schemeClr val="tx1">
                              <a:lumMod val="100000"/>
                            </a:schemeClr>
                          </a:solidFill>
                          <a:latin typeface="Segoe UI Light" panose="020B0502040204020203" pitchFamily="34" charset="0"/>
                          <a:ea typeface="+mn-ea"/>
                          <a:cs typeface="+mn-cs"/>
                          <a:sym typeface=""/>
                        </a:rPr>
                        <a:t>Thermal</a:t>
                      </a:r>
                    </a:p>
                  </a:txBody>
                  <a:tcPr marL="270000" marR="27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0" i="0" u="none" strike="noStrike" kern="1200" cap="none" spc="0" normalizeH="0" baseline="0">
                          <a:solidFill>
                            <a:schemeClr val="tx1">
                              <a:lumMod val="100000"/>
                            </a:schemeClr>
                          </a:solidFill>
                          <a:latin typeface="Segoe UI Light" panose="020B0502040204020203" pitchFamily="34" charset="0"/>
                          <a:ea typeface="+mn-ea"/>
                          <a:sym typeface=""/>
                        </a:rPr>
                        <a:t>Water</a:t>
                      </a:r>
                    </a:p>
                  </a:txBody>
                  <a:tcPr marL="270000" marR="27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0" i="0" u="none" strike="noStrike" kern="1200" cap="none" spc="0" normalizeH="0" baseline="0">
                          <a:solidFill>
                            <a:schemeClr val="tx1">
                              <a:lumMod val="100000"/>
                            </a:schemeClr>
                          </a:solidFill>
                          <a:latin typeface="Segoe UI Light" panose="020B0502040204020203" pitchFamily="34" charset="0"/>
                          <a:ea typeface="+mn-ea"/>
                          <a:sym typeface=""/>
                        </a:rPr>
                        <a:t>Water</a:t>
                      </a:r>
                    </a:p>
                  </a:txBody>
                  <a:tcPr marL="270000" marR="27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0" i="0" u="none" strike="noStrike" kern="1200" cap="none" spc="0" normalizeH="0" baseline="0">
                          <a:solidFill>
                            <a:schemeClr val="tx1">
                              <a:lumMod val="100000"/>
                            </a:schemeClr>
                          </a:solidFill>
                          <a:latin typeface="Segoe UI Light" panose="020B0502040204020203" pitchFamily="34" charset="0"/>
                          <a:ea typeface="+mn-ea"/>
                          <a:sym typeface=""/>
                        </a:rPr>
                        <a:t>Enriched U</a:t>
                      </a:r>
                    </a:p>
                  </a:txBody>
                  <a:tcPr marL="270000" marR="27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348783280"/>
                  </a:ext>
                </a:extLst>
              </a:tr>
              <a:tr h="370840">
                <a:tc>
                  <a:txBody>
                    <a:bodyPr/>
                    <a:lstStyle/>
                    <a:p>
                      <a:pPr marL="0" marR="0" lvl="0" indent="0" algn="l" defTabSz="914400" rtl="0" eaLnBrk="1" fontAlgn="auto" hangingPunct="1">
                        <a:lnSpc>
                          <a:spcPct val="100000"/>
                        </a:lnSpc>
                        <a:spcBef>
                          <a:spcPts val="0"/>
                        </a:spcBef>
                        <a:spcAft>
                          <a:spcPts val="0"/>
                        </a:spcAft>
                        <a:buFontTx/>
                        <a:buNone/>
                      </a:pPr>
                      <a:r>
                        <a:rPr lang="en-US" sz="1600" b="0" i="0" u="none" strike="noStrike" kern="1200" cap="none" spc="0" normalizeH="0" baseline="0">
                          <a:solidFill>
                            <a:schemeClr val="tx1">
                              <a:lumMod val="100000"/>
                            </a:schemeClr>
                          </a:solidFill>
                          <a:latin typeface="Segoe UI Light" panose="020B0502040204020203" pitchFamily="34" charset="0"/>
                          <a:ea typeface="+mn-ea"/>
                          <a:cs typeface="+mn-cs"/>
                          <a:sym typeface=""/>
                        </a:rPr>
                        <a:t>Thermal</a:t>
                      </a:r>
                    </a:p>
                  </a:txBody>
                  <a:tcPr marL="270000" marR="27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0" i="0" u="none" strike="noStrike" kern="1200" cap="none" spc="0" normalizeH="0" baseline="0">
                          <a:solidFill>
                            <a:schemeClr val="tx1">
                              <a:lumMod val="100000"/>
                            </a:schemeClr>
                          </a:solidFill>
                          <a:latin typeface="Segoe UI Light" panose="020B0502040204020203" pitchFamily="34" charset="0"/>
                          <a:ea typeface="+mn-ea"/>
                          <a:sym typeface=""/>
                        </a:rPr>
                        <a:t>Heavy Water</a:t>
                      </a:r>
                    </a:p>
                  </a:txBody>
                  <a:tcPr marL="270000" marR="27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0" i="0" u="none" strike="noStrike" kern="1200" cap="none" spc="0" normalizeH="0" baseline="0">
                          <a:solidFill>
                            <a:schemeClr val="tx1">
                              <a:lumMod val="100000"/>
                            </a:schemeClr>
                          </a:solidFill>
                          <a:latin typeface="Segoe UI Light" panose="020B0502040204020203" pitchFamily="34" charset="0"/>
                          <a:ea typeface="+mn-ea"/>
                          <a:sym typeface=""/>
                        </a:rPr>
                        <a:t>Heavy Water</a:t>
                      </a:r>
                    </a:p>
                  </a:txBody>
                  <a:tcPr marL="270000" marR="27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0" i="0" u="none" strike="noStrike" kern="1200" cap="none" spc="0" normalizeH="0" baseline="0" dirty="0">
                          <a:solidFill>
                            <a:schemeClr val="tx1">
                              <a:lumMod val="100000"/>
                            </a:schemeClr>
                          </a:solidFill>
                          <a:latin typeface="Segoe UI Light" panose="020B0502040204020203" pitchFamily="34" charset="0"/>
                          <a:ea typeface="+mn-ea"/>
                          <a:sym typeface=""/>
                        </a:rPr>
                        <a:t>Nat. or slightly enriched U</a:t>
                      </a:r>
                    </a:p>
                  </a:txBody>
                  <a:tcPr marL="270000" marR="27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545686039"/>
                  </a:ext>
                </a:extLst>
              </a:tr>
            </a:tbl>
          </a:graphicData>
        </a:graphic>
      </p:graphicFrame>
      <p:sp>
        <p:nvSpPr>
          <p:cNvPr id="7" name="TextBox 6">
            <a:extLst>
              <a:ext uri="{FF2B5EF4-FFF2-40B4-BE49-F238E27FC236}">
                <a16:creationId xmlns:a16="http://schemas.microsoft.com/office/drawing/2014/main" id="{A886A3D7-F4D0-AB9B-ED16-1D3ED39B130E}"/>
              </a:ext>
            </a:extLst>
          </p:cNvPr>
          <p:cNvSpPr txBox="1"/>
          <p:nvPr/>
        </p:nvSpPr>
        <p:spPr>
          <a:xfrm>
            <a:off x="457200" y="4442454"/>
            <a:ext cx="11277600" cy="1379865"/>
          </a:xfrm>
          <a:prstGeom prst="rect">
            <a:avLst/>
          </a:prstGeom>
        </p:spPr>
        <p:txBody>
          <a:bodyPr wrap="square">
            <a:spAutoFit/>
          </a:bodyPr>
          <a:lstStyle/>
          <a:p>
            <a:pPr marL="540000" lvl="1" indent="-285750">
              <a:spcBef>
                <a:spcPts val="1400"/>
              </a:spcBef>
              <a:buFont typeface="Arial" panose="020B0604020202020204" pitchFamily="34" charset="0"/>
              <a:buChar char="•"/>
            </a:pPr>
            <a:r>
              <a:rPr lang="en-US" dirty="0">
                <a:latin typeface="Segoe UI Light" panose="020B0502040204020203" pitchFamily="34" charset="0"/>
                <a:cs typeface="Segoe UI Light" panose="020B0502040204020203" pitchFamily="34" charset="0"/>
              </a:rPr>
              <a:t>Iterative on Gen-II, with standardized designs, longer design life, lower core damage frequency, better severe accident mitigation, reduced operator action</a:t>
            </a:r>
          </a:p>
          <a:p>
            <a:pPr marL="540000" lvl="1" indent="-285750">
              <a:spcBef>
                <a:spcPts val="1400"/>
              </a:spcBef>
              <a:buFont typeface="Arial" panose="020B0604020202020204" pitchFamily="34" charset="0"/>
              <a:buChar char="•"/>
            </a:pPr>
            <a:r>
              <a:rPr lang="en-US" dirty="0">
                <a:latin typeface="Segoe UI Light" panose="020B0502040204020203" pitchFamily="34" charset="0"/>
                <a:cs typeface="Segoe UI Light" panose="020B0502040204020203" pitchFamily="34" charset="0"/>
              </a:rPr>
              <a:t>This is a result of lessons learned from major accidents, resulting in tighter regulation as well as a need for public confidence.</a:t>
            </a:r>
          </a:p>
        </p:txBody>
      </p:sp>
    </p:spTree>
    <p:extLst>
      <p:ext uri="{BB962C8B-B14F-4D97-AF65-F5344CB8AC3E}">
        <p14:creationId xmlns:p14="http://schemas.microsoft.com/office/powerpoint/2010/main" val="18255261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C0A7B775-053B-6EEF-C1B9-ACA0C9E7BE89}"/>
              </a:ext>
            </a:extLst>
          </p:cNvPr>
          <p:cNvPicPr>
            <a:picLocks noGrp="1" noChangeAspect="1"/>
          </p:cNvPicPr>
          <p:nvPr>
            <p:ph type="pic" idx="1"/>
          </p:nvPr>
        </p:nvPicPr>
        <p:blipFill>
          <a:blip r:embed="rId3"/>
          <a:srcRect l="-351" t="-26107" r="1" b="-26458"/>
          <a:stretch>
            <a:fillRect/>
          </a:stretch>
        </p:blipFill>
        <p:spPr>
          <a:xfrm>
            <a:off x="5059363" y="457200"/>
            <a:ext cx="6675437" cy="5708650"/>
          </a:xfrm>
          <a:prstGeom prst="rect">
            <a:avLst/>
          </a:prstGeom>
        </p:spPr>
      </p:pic>
      <p:sp>
        <p:nvSpPr>
          <p:cNvPr id="3" name="Text Placeholder 2">
            <a:extLst>
              <a:ext uri="{FF2B5EF4-FFF2-40B4-BE49-F238E27FC236}">
                <a16:creationId xmlns:a16="http://schemas.microsoft.com/office/drawing/2014/main" id="{85090EF0-95A6-B14C-89FF-EC0AC9FFDB63}"/>
              </a:ext>
            </a:extLst>
          </p:cNvPr>
          <p:cNvSpPr>
            <a:spLocks noGrp="1"/>
          </p:cNvSpPr>
          <p:nvPr>
            <p:ph type="body" sz="half" idx="2"/>
          </p:nvPr>
        </p:nvSpPr>
        <p:spPr/>
        <p:txBody>
          <a:bodyPr/>
          <a:lstStyle/>
          <a:p>
            <a:r>
              <a:rPr lang="en-US" sz="1600" dirty="0"/>
              <a:t>This is the most important reference case. It is the dominant global reactor type and the basis for much naval nuclear experience.</a:t>
            </a:r>
          </a:p>
          <a:p>
            <a:r>
              <a:rPr lang="en-US" sz="1600" b="1" dirty="0">
                <a:latin typeface="Segoe UI Semibold" panose="020B0502040204020203" pitchFamily="34" charset="0"/>
                <a:cs typeface="Segoe UI Semibold" panose="020B0502040204020203" pitchFamily="34" charset="0"/>
              </a:rPr>
              <a:t>Key Characteristics:</a:t>
            </a:r>
          </a:p>
          <a:p>
            <a:pPr lvl="1"/>
            <a:r>
              <a:rPr lang="en-US" sz="1200" dirty="0"/>
              <a:t>Uses ordinary water as coolant and moderator.</a:t>
            </a:r>
          </a:p>
          <a:p>
            <a:pPr lvl="1"/>
            <a:r>
              <a:rPr lang="en-US" sz="1200" dirty="0"/>
              <a:t>Primary loop kept under high pressure to prevent boiling.</a:t>
            </a:r>
          </a:p>
          <a:p>
            <a:pPr lvl="1"/>
            <a:r>
              <a:rPr lang="en-US" sz="1200" dirty="0"/>
              <a:t>Heat is transferred to a secondary loop to make steam.</a:t>
            </a:r>
          </a:p>
          <a:p>
            <a:pPr lvl="1"/>
            <a:r>
              <a:rPr lang="en-US" sz="1200" dirty="0"/>
              <a:t>Mature supply chain and operating experience.</a:t>
            </a:r>
          </a:p>
          <a:p>
            <a:pPr lvl="1"/>
            <a:r>
              <a:rPr lang="en-US" sz="1200" dirty="0"/>
              <a:t>Strong regulatory familiarity.</a:t>
            </a:r>
          </a:p>
          <a:p>
            <a:r>
              <a:rPr lang="en-US" sz="1600" dirty="0"/>
              <a:t>Strongest maritime precedent because naval reactors are predominantly PWR-based, but civilian use faces different economics, licensing, fuel, and operating requirements.</a:t>
            </a:r>
          </a:p>
          <a:p>
            <a:endParaRPr lang="en-US" sz="1600" dirty="0"/>
          </a:p>
          <a:p>
            <a:pPr lvl="1"/>
            <a:endParaRPr lang="en-US" sz="1200" dirty="0"/>
          </a:p>
          <a:p>
            <a:pPr marL="226800" lvl="1" indent="0">
              <a:buNone/>
            </a:pPr>
            <a:endParaRPr lang="en-US" sz="1200" dirty="0"/>
          </a:p>
          <a:p>
            <a:pPr lvl="1"/>
            <a:endParaRPr lang="en-US" sz="1200" dirty="0"/>
          </a:p>
        </p:txBody>
      </p:sp>
      <p:sp>
        <p:nvSpPr>
          <p:cNvPr id="4" name="Footer Placeholder 3">
            <a:extLst>
              <a:ext uri="{FF2B5EF4-FFF2-40B4-BE49-F238E27FC236}">
                <a16:creationId xmlns:a16="http://schemas.microsoft.com/office/drawing/2014/main" id="{642298E7-CFF6-EE02-00BC-6625B5804544}"/>
              </a:ext>
            </a:extLst>
          </p:cNvPr>
          <p:cNvSpPr>
            <a:spLocks noGrp="1"/>
          </p:cNvSpPr>
          <p:nvPr>
            <p:ph type="ftr" sz="quarter" idx="11"/>
          </p:nvPr>
        </p:nvSpPr>
        <p:spPr/>
        <p:txBody>
          <a:bodyPr/>
          <a:lstStyle/>
          <a:p>
            <a:r>
              <a:rPr lang="en-US"/>
              <a:t>COPYRIGHT © 2026 – CORE POWER</a:t>
            </a:r>
          </a:p>
        </p:txBody>
      </p:sp>
      <p:sp>
        <p:nvSpPr>
          <p:cNvPr id="6" name="Title 5">
            <a:extLst>
              <a:ext uri="{FF2B5EF4-FFF2-40B4-BE49-F238E27FC236}">
                <a16:creationId xmlns:a16="http://schemas.microsoft.com/office/drawing/2014/main" id="{691A4AB2-C6E0-71C8-AEBC-8CCA1A40E816}"/>
              </a:ext>
            </a:extLst>
          </p:cNvPr>
          <p:cNvSpPr>
            <a:spLocks noGrp="1"/>
          </p:cNvSpPr>
          <p:nvPr>
            <p:ph type="title"/>
          </p:nvPr>
        </p:nvSpPr>
        <p:spPr/>
        <p:txBody>
          <a:bodyPr/>
          <a:lstStyle/>
          <a:p>
            <a:r>
              <a:rPr lang="en-US" dirty="0"/>
              <a:t>Example 1: </a:t>
            </a:r>
            <a:r>
              <a:rPr lang="en-US" dirty="0" err="1"/>
              <a:t>Pressurised</a:t>
            </a:r>
            <a:r>
              <a:rPr lang="en-US" dirty="0"/>
              <a:t> Water Reactors (PWRs)</a:t>
            </a:r>
            <a:endParaRPr lang="en-US" sz="1800" dirty="0"/>
          </a:p>
        </p:txBody>
      </p:sp>
    </p:spTree>
    <p:extLst>
      <p:ext uri="{BB962C8B-B14F-4D97-AF65-F5344CB8AC3E}">
        <p14:creationId xmlns:p14="http://schemas.microsoft.com/office/powerpoint/2010/main" val="23976779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5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40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4783C-4A35-D66E-F3F7-9FE18983A6CE}"/>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746F8B0-D4F8-45CF-DCF2-81E06E0AEE55}"/>
              </a:ext>
            </a:extLst>
          </p:cNvPr>
          <p:cNvPicPr>
            <a:picLocks noGrp="1" noChangeAspect="1"/>
          </p:cNvPicPr>
          <p:nvPr>
            <p:ph type="pic" idx="1"/>
          </p:nvPr>
        </p:nvPicPr>
        <p:blipFill>
          <a:blip r:embed="rId3"/>
          <a:srcRect l="-303" t="-26095" b="-26397"/>
          <a:stretch>
            <a:fillRect/>
          </a:stretch>
        </p:blipFill>
        <p:spPr>
          <a:xfrm>
            <a:off x="5059363" y="457200"/>
            <a:ext cx="6675437" cy="5708650"/>
          </a:xfrm>
          <a:prstGeom prst="rect">
            <a:avLst/>
          </a:prstGeom>
        </p:spPr>
      </p:pic>
      <p:sp>
        <p:nvSpPr>
          <p:cNvPr id="3" name="Text Placeholder 2">
            <a:extLst>
              <a:ext uri="{FF2B5EF4-FFF2-40B4-BE49-F238E27FC236}">
                <a16:creationId xmlns:a16="http://schemas.microsoft.com/office/drawing/2014/main" id="{2B06CB78-EC3C-0903-09E0-928788F7A3F2}"/>
              </a:ext>
            </a:extLst>
          </p:cNvPr>
          <p:cNvSpPr>
            <a:spLocks noGrp="1"/>
          </p:cNvSpPr>
          <p:nvPr>
            <p:ph type="body" sz="half" idx="2"/>
          </p:nvPr>
        </p:nvSpPr>
        <p:spPr/>
        <p:txBody>
          <a:bodyPr/>
          <a:lstStyle/>
          <a:p>
            <a:r>
              <a:rPr lang="en-US" sz="1600" dirty="0"/>
              <a:t>This is the also a mature Light Water Reactor (LWR), but it has a different plant architecture.</a:t>
            </a:r>
          </a:p>
          <a:p>
            <a:r>
              <a:rPr lang="en-US" sz="1600" b="1" dirty="0">
                <a:latin typeface="Segoe UI Semibold" panose="020B0502040204020203" pitchFamily="34" charset="0"/>
                <a:cs typeface="Segoe UI Semibold" panose="020B0502040204020203" pitchFamily="34" charset="0"/>
              </a:rPr>
              <a:t>Key Characteristics:</a:t>
            </a:r>
          </a:p>
          <a:p>
            <a:pPr lvl="1"/>
            <a:r>
              <a:rPr lang="en-US" sz="1200" dirty="0"/>
              <a:t>Uses ordinary water as coolant and moderator.</a:t>
            </a:r>
          </a:p>
          <a:p>
            <a:pPr lvl="1"/>
            <a:r>
              <a:rPr lang="en-US" sz="1200" dirty="0"/>
              <a:t>Water boils directly in the reactor vessel.</a:t>
            </a:r>
          </a:p>
          <a:p>
            <a:pPr lvl="1"/>
            <a:r>
              <a:rPr lang="en-US" sz="1200" dirty="0"/>
              <a:t>Steam goes directly to the turbine.</a:t>
            </a:r>
          </a:p>
          <a:p>
            <a:pPr lvl="1"/>
            <a:r>
              <a:rPr lang="en-US" sz="1200" dirty="0"/>
              <a:t>Simpler steam cycle than PWR in some respects.</a:t>
            </a:r>
          </a:p>
          <a:p>
            <a:pPr lvl="1"/>
            <a:r>
              <a:rPr lang="en-US" sz="1200" dirty="0"/>
              <a:t>Fewer heat-transfer stages.</a:t>
            </a:r>
          </a:p>
          <a:p>
            <a:r>
              <a:rPr lang="en-US" sz="1600" dirty="0"/>
              <a:t>Simpler steam cycle than PWRs because steam is produced directly in the reactor vessel, but two-phase flow makes motion effects and marine integration more challenging.</a:t>
            </a:r>
          </a:p>
          <a:p>
            <a:pPr lvl="1"/>
            <a:endParaRPr lang="en-US" sz="1200" dirty="0"/>
          </a:p>
        </p:txBody>
      </p:sp>
      <p:sp>
        <p:nvSpPr>
          <p:cNvPr id="4" name="Footer Placeholder 3">
            <a:extLst>
              <a:ext uri="{FF2B5EF4-FFF2-40B4-BE49-F238E27FC236}">
                <a16:creationId xmlns:a16="http://schemas.microsoft.com/office/drawing/2014/main" id="{5A75B486-B589-D842-C131-260F08F0BFB5}"/>
              </a:ext>
            </a:extLst>
          </p:cNvPr>
          <p:cNvSpPr>
            <a:spLocks noGrp="1"/>
          </p:cNvSpPr>
          <p:nvPr>
            <p:ph type="ftr" sz="quarter" idx="11"/>
          </p:nvPr>
        </p:nvSpPr>
        <p:spPr/>
        <p:txBody>
          <a:bodyPr/>
          <a:lstStyle/>
          <a:p>
            <a:r>
              <a:rPr lang="en-US"/>
              <a:t>COPYRIGHT © 2026 – CORE POWER</a:t>
            </a:r>
          </a:p>
        </p:txBody>
      </p:sp>
      <p:sp>
        <p:nvSpPr>
          <p:cNvPr id="6" name="Title 5">
            <a:extLst>
              <a:ext uri="{FF2B5EF4-FFF2-40B4-BE49-F238E27FC236}">
                <a16:creationId xmlns:a16="http://schemas.microsoft.com/office/drawing/2014/main" id="{1D01C025-C75E-8DE5-EED4-2C9FF71DE777}"/>
              </a:ext>
            </a:extLst>
          </p:cNvPr>
          <p:cNvSpPr>
            <a:spLocks noGrp="1"/>
          </p:cNvSpPr>
          <p:nvPr>
            <p:ph type="title"/>
          </p:nvPr>
        </p:nvSpPr>
        <p:spPr/>
        <p:txBody>
          <a:bodyPr/>
          <a:lstStyle/>
          <a:p>
            <a:r>
              <a:rPr lang="en-US" dirty="0"/>
              <a:t>Example 2: Boiling Water Reactors (BWRs)</a:t>
            </a:r>
          </a:p>
        </p:txBody>
      </p:sp>
    </p:spTree>
    <p:extLst>
      <p:ext uri="{BB962C8B-B14F-4D97-AF65-F5344CB8AC3E}">
        <p14:creationId xmlns:p14="http://schemas.microsoft.com/office/powerpoint/2010/main" val="33894592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5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40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1A047-BE83-5EE4-6128-221D71CAE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AC2CD3-B872-4E9C-AC08-D42BA03AA9E0}"/>
              </a:ext>
            </a:extLst>
          </p:cNvPr>
          <p:cNvSpPr>
            <a:spLocks noGrp="1"/>
          </p:cNvSpPr>
          <p:nvPr>
            <p:ph type="title"/>
          </p:nvPr>
        </p:nvSpPr>
        <p:spPr/>
        <p:txBody>
          <a:bodyPr/>
          <a:lstStyle/>
          <a:p>
            <a:r>
              <a:rPr lang="en-US" dirty="0"/>
              <a:t>Generation-IV Reactors</a:t>
            </a:r>
          </a:p>
        </p:txBody>
      </p:sp>
      <p:sp>
        <p:nvSpPr>
          <p:cNvPr id="3" name="Content Placeholder 2">
            <a:extLst>
              <a:ext uri="{FF2B5EF4-FFF2-40B4-BE49-F238E27FC236}">
                <a16:creationId xmlns:a16="http://schemas.microsoft.com/office/drawing/2014/main" id="{09C63F22-3920-BC43-8474-50C4C0DA1366}"/>
              </a:ext>
            </a:extLst>
          </p:cNvPr>
          <p:cNvSpPr>
            <a:spLocks noGrp="1"/>
          </p:cNvSpPr>
          <p:nvPr>
            <p:ph idx="1"/>
          </p:nvPr>
        </p:nvSpPr>
        <p:spPr>
          <a:xfrm>
            <a:off x="457200" y="1700213"/>
            <a:ext cx="11277600" cy="686727"/>
          </a:xfrm>
        </p:spPr>
        <p:txBody>
          <a:bodyPr/>
          <a:lstStyle/>
          <a:p>
            <a:r>
              <a:rPr lang="en-US" sz="2000" dirty="0"/>
              <a:t>2000s–future: Development of Generation-IV reactors targeting sustainability, safety, and fuel efficiency beyond Gen-III/III+</a:t>
            </a:r>
          </a:p>
        </p:txBody>
      </p:sp>
      <p:sp>
        <p:nvSpPr>
          <p:cNvPr id="5" name="Footer Placeholder 4">
            <a:extLst>
              <a:ext uri="{FF2B5EF4-FFF2-40B4-BE49-F238E27FC236}">
                <a16:creationId xmlns:a16="http://schemas.microsoft.com/office/drawing/2014/main" id="{73F546A4-2CFC-2780-64BE-DEA258712915}"/>
              </a:ext>
            </a:extLst>
          </p:cNvPr>
          <p:cNvSpPr>
            <a:spLocks noGrp="1"/>
          </p:cNvSpPr>
          <p:nvPr>
            <p:ph type="ftr" sz="quarter" idx="11"/>
          </p:nvPr>
        </p:nvSpPr>
        <p:spPr/>
        <p:txBody>
          <a:bodyPr/>
          <a:lstStyle/>
          <a:p>
            <a:r>
              <a:rPr lang="en-US" noProof="0" dirty="0"/>
              <a:t>COPYRIGHT © 2026 – CORE POWER</a:t>
            </a:r>
          </a:p>
        </p:txBody>
      </p:sp>
      <p:graphicFrame>
        <p:nvGraphicFramePr>
          <p:cNvPr id="4" name="Table 3">
            <a:extLst>
              <a:ext uri="{FF2B5EF4-FFF2-40B4-BE49-F238E27FC236}">
                <a16:creationId xmlns:a16="http://schemas.microsoft.com/office/drawing/2014/main" id="{90BD6545-C965-3E87-3D17-6313F0C0E088}"/>
              </a:ext>
            </a:extLst>
          </p:cNvPr>
          <p:cNvGraphicFramePr>
            <a:graphicFrameLocks noGrp="1"/>
          </p:cNvGraphicFramePr>
          <p:nvPr>
            <p:extLst>
              <p:ext uri="{D42A27DB-BD31-4B8C-83A1-F6EECF244321}">
                <p14:modId xmlns:p14="http://schemas.microsoft.com/office/powerpoint/2010/main" val="427228954"/>
              </p:ext>
            </p:extLst>
          </p:nvPr>
        </p:nvGraphicFramePr>
        <p:xfrm>
          <a:off x="457200" y="2576081"/>
          <a:ext cx="11277600" cy="1036320"/>
        </p:xfrm>
        <a:graphic>
          <a:graphicData uri="http://schemas.openxmlformats.org/drawingml/2006/table">
            <a:tbl>
              <a:tblPr firstRow="1" bandRow="1">
                <a:effectLst/>
                <a:tableStyleId>{2D5ABB26-0587-4C30-8999-92F81FD0307C}</a:tableStyleId>
              </a:tblPr>
              <a:tblGrid>
                <a:gridCol w="2268208">
                  <a:extLst>
                    <a:ext uri="{9D8B030D-6E8A-4147-A177-3AD203B41FA5}">
                      <a16:colId xmlns:a16="http://schemas.microsoft.com/office/drawing/2014/main" val="3969127609"/>
                    </a:ext>
                  </a:extLst>
                </a:gridCol>
                <a:gridCol w="2976892">
                  <a:extLst>
                    <a:ext uri="{9D8B030D-6E8A-4147-A177-3AD203B41FA5}">
                      <a16:colId xmlns:a16="http://schemas.microsoft.com/office/drawing/2014/main" val="3098137803"/>
                    </a:ext>
                  </a:extLst>
                </a:gridCol>
                <a:gridCol w="3213101">
                  <a:extLst>
                    <a:ext uri="{9D8B030D-6E8A-4147-A177-3AD203B41FA5}">
                      <a16:colId xmlns:a16="http://schemas.microsoft.com/office/drawing/2014/main" val="2505977375"/>
                    </a:ext>
                  </a:extLst>
                </a:gridCol>
                <a:gridCol w="2819399">
                  <a:extLst>
                    <a:ext uri="{9D8B030D-6E8A-4147-A177-3AD203B41FA5}">
                      <a16:colId xmlns:a16="http://schemas.microsoft.com/office/drawing/2014/main" val="3138083983"/>
                    </a:ext>
                  </a:extLst>
                </a:gridCol>
              </a:tblGrid>
              <a:tr h="370840">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dirty="0">
                          <a:solidFill>
                            <a:schemeClr val="tx1">
                              <a:lumMod val="100000"/>
                            </a:schemeClr>
                          </a:solidFill>
                          <a:latin typeface="Segoe UI Semibold" panose="020B0502040204020203" pitchFamily="34" charset="0"/>
                          <a:ea typeface="+mn-ea"/>
                          <a:sym typeface=""/>
                        </a:rPr>
                        <a:t>Spectrum</a:t>
                      </a:r>
                    </a:p>
                  </a:txBody>
                  <a:tcPr marL="270000" marR="270000" marT="137160" marB="137160" anchor="b">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dirty="0">
                          <a:solidFill>
                            <a:schemeClr val="tx1">
                              <a:lumMod val="100000"/>
                            </a:schemeClr>
                          </a:solidFill>
                          <a:latin typeface="Segoe UI Semibold" panose="020B0502040204020203" pitchFamily="34" charset="0"/>
                          <a:ea typeface="+mn-ea"/>
                          <a:sym typeface=""/>
                        </a:rPr>
                        <a:t>Moderator</a:t>
                      </a:r>
                    </a:p>
                  </a:txBody>
                  <a:tcPr marL="270000" marR="270000" marT="137160" marB="137160" anchor="b">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tx1">
                              <a:lumMod val="100000"/>
                            </a:schemeClr>
                          </a:solidFill>
                          <a:latin typeface="Segoe UI Semibold" panose="020B0502040204020203" pitchFamily="34" charset="0"/>
                          <a:ea typeface="+mn-ea"/>
                          <a:sym typeface=""/>
                        </a:rPr>
                        <a:t>Coolant</a:t>
                      </a:r>
                    </a:p>
                  </a:txBody>
                  <a:tcPr marL="270000" marR="270000" marT="137160" marB="137160" anchor="b">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tx1">
                              <a:lumMod val="100000"/>
                            </a:schemeClr>
                          </a:solidFill>
                          <a:latin typeface="Segoe UI Semibold" panose="020B0502040204020203" pitchFamily="34" charset="0"/>
                          <a:ea typeface="+mn-ea"/>
                          <a:sym typeface=""/>
                        </a:rPr>
                        <a:t>Fuel</a:t>
                      </a:r>
                    </a:p>
                  </a:txBody>
                  <a:tcPr marL="270000" marR="270000" marT="137160" marB="137160" anchor="b">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59015387"/>
                  </a:ext>
                </a:extLst>
              </a:tr>
              <a:tr h="370840">
                <a:tc>
                  <a:txBody>
                    <a:bodyPr/>
                    <a:lstStyle/>
                    <a:p>
                      <a:pPr marL="0" marR="0" lvl="0" indent="0" algn="l" defTabSz="914400" rtl="0" eaLnBrk="1" fontAlgn="auto" hangingPunct="1">
                        <a:lnSpc>
                          <a:spcPct val="100000"/>
                        </a:lnSpc>
                        <a:spcBef>
                          <a:spcPts val="0"/>
                        </a:spcBef>
                        <a:spcAft>
                          <a:spcPts val="0"/>
                        </a:spcAft>
                        <a:buFontTx/>
                        <a:buNone/>
                      </a:pPr>
                      <a:r>
                        <a:rPr lang="en-US" sz="1600" b="0" i="0" u="none" strike="noStrike" kern="1200" cap="none" spc="0" normalizeH="0" baseline="0" dirty="0">
                          <a:solidFill>
                            <a:schemeClr val="tx1">
                              <a:lumMod val="100000"/>
                            </a:schemeClr>
                          </a:solidFill>
                          <a:latin typeface="Segoe UI Light" panose="020B0502040204020203" pitchFamily="34" charset="0"/>
                          <a:ea typeface="+mn-ea"/>
                          <a:cs typeface="+mn-cs"/>
                          <a:sym typeface=""/>
                        </a:rPr>
                        <a:t>Fast/Thermal</a:t>
                      </a:r>
                    </a:p>
                  </a:txBody>
                  <a:tcPr marL="270000" marR="270000" marT="137160" marB="137160" anchor="ctr">
                    <a:lnT w="12700"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0" i="0" u="none" strike="noStrike" kern="1200" cap="none" spc="0" normalizeH="0" baseline="0" dirty="0">
                          <a:solidFill>
                            <a:schemeClr val="tx1">
                              <a:lumMod val="100000"/>
                            </a:schemeClr>
                          </a:solidFill>
                          <a:latin typeface="Segoe UI Light" panose="020B0502040204020203" pitchFamily="34" charset="0"/>
                          <a:ea typeface="+mn-ea"/>
                          <a:sym typeface=""/>
                        </a:rPr>
                        <a:t>None/Graphite/Salt</a:t>
                      </a:r>
                    </a:p>
                  </a:txBody>
                  <a:tcPr marL="270000" marR="270000" marT="137160" marB="137160" anchor="ctr">
                    <a:lnT w="12700"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0" i="0" u="none" strike="noStrike" kern="1200" cap="none" spc="0" normalizeH="0" baseline="0" dirty="0">
                          <a:solidFill>
                            <a:schemeClr val="tx1">
                              <a:lumMod val="100000"/>
                            </a:schemeClr>
                          </a:solidFill>
                          <a:latin typeface="Segoe UI Light" panose="020B0502040204020203" pitchFamily="34" charset="0"/>
                          <a:ea typeface="+mn-ea"/>
                          <a:sym typeface=""/>
                        </a:rPr>
                        <a:t>Sodium/Lead/Gas/Molten Salt</a:t>
                      </a:r>
                    </a:p>
                  </a:txBody>
                  <a:tcPr marL="270000" marR="270000" marT="137160" marB="137160" anchor="ctr">
                    <a:lnT w="12700"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0" i="0" u="none" strike="noStrike" kern="1200" cap="none" spc="0" normalizeH="0" baseline="0" dirty="0">
                          <a:solidFill>
                            <a:schemeClr val="tx1">
                              <a:lumMod val="100000"/>
                            </a:schemeClr>
                          </a:solidFill>
                          <a:latin typeface="Segoe UI Light" panose="020B0502040204020203" pitchFamily="34" charset="0"/>
                          <a:ea typeface="+mn-ea"/>
                          <a:sym typeface=""/>
                        </a:rPr>
                        <a:t>U, Pu, Th</a:t>
                      </a:r>
                    </a:p>
                  </a:txBody>
                  <a:tcPr marL="270000" marR="270000" marT="137160" marB="137160" anchor="ctr">
                    <a:lnT w="12700"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348783280"/>
                  </a:ext>
                </a:extLst>
              </a:tr>
            </a:tbl>
          </a:graphicData>
        </a:graphic>
      </p:graphicFrame>
      <p:sp>
        <p:nvSpPr>
          <p:cNvPr id="6" name="Content Placeholder 2">
            <a:extLst>
              <a:ext uri="{FF2B5EF4-FFF2-40B4-BE49-F238E27FC236}">
                <a16:creationId xmlns:a16="http://schemas.microsoft.com/office/drawing/2014/main" id="{7F599C21-D0D3-6629-3C2C-F1D929A48353}"/>
              </a:ext>
            </a:extLst>
          </p:cNvPr>
          <p:cNvSpPr txBox="1">
            <a:spLocks/>
          </p:cNvSpPr>
          <p:nvPr/>
        </p:nvSpPr>
        <p:spPr>
          <a:xfrm>
            <a:off x="457200" y="4109043"/>
            <a:ext cx="11277600" cy="1769715"/>
          </a:xfrm>
          <a:prstGeom prst="rect">
            <a:avLst/>
          </a:prstGeom>
        </p:spPr>
        <p:txBody>
          <a:bodyPr vert="horz" wrap="square" lIns="0" tIns="0" rIns="0" bIns="0" rtlCol="0">
            <a:spAutoFit/>
          </a:bodyPr>
          <a:lstStyle>
            <a:lvl1pPr marL="259200" indent="-259200" algn="l" defTabSz="914400" rtl="0" eaLnBrk="1" latinLnBrk="0" hangingPunct="1">
              <a:lnSpc>
                <a:spcPct val="100000"/>
              </a:lnSpc>
              <a:spcBef>
                <a:spcPts val="1800"/>
              </a:spcBef>
              <a:spcAft>
                <a:spcPts val="0"/>
              </a:spcAft>
              <a:buFont typeface="Arial" panose="020B0604020202020204" pitchFamily="34" charset="0"/>
              <a:buChar char="•"/>
              <a:defRPr sz="2400" b="0" i="0" kern="1200">
                <a:solidFill>
                  <a:schemeClr val="tx1"/>
                </a:solidFill>
                <a:latin typeface="Segoe UI Semilight" panose="020B0402040204020203" pitchFamily="34" charset="0"/>
                <a:ea typeface="+mn-ea"/>
                <a:cs typeface="Segoe UI Semilight" panose="020B0402040204020203" pitchFamily="34" charset="0"/>
              </a:defRPr>
            </a:lvl1pPr>
            <a:lvl2pPr marL="685800" indent="-223200" algn="l" defTabSz="914400" rtl="0" eaLnBrk="1" latinLnBrk="0" hangingPunct="1">
              <a:lnSpc>
                <a:spcPct val="100000"/>
              </a:lnSpc>
              <a:spcBef>
                <a:spcPts val="1500"/>
              </a:spcBef>
              <a:spcAft>
                <a:spcPts val="0"/>
              </a:spcAft>
              <a:buFont typeface="Arial" panose="020B0604020202020204" pitchFamily="34" charset="0"/>
              <a:buChar char="•"/>
              <a:defRPr sz="2000" b="0" i="0" kern="1200">
                <a:solidFill>
                  <a:schemeClr val="tx1"/>
                </a:solidFill>
                <a:latin typeface="Segoe UI Semilight" panose="020B0402040204020203" pitchFamily="34" charset="0"/>
                <a:ea typeface="+mn-ea"/>
                <a:cs typeface="Segoe UI Semilight" panose="020B0402040204020203" pitchFamily="34" charset="0"/>
              </a:defRPr>
            </a:lvl2pPr>
            <a:lvl3pPr marL="1143000" indent="-180000" algn="l" defTabSz="914400" rtl="0" eaLnBrk="1" latinLnBrk="0" hangingPunct="1">
              <a:lnSpc>
                <a:spcPct val="100000"/>
              </a:lnSpc>
              <a:spcBef>
                <a:spcPts val="1350"/>
              </a:spcBef>
              <a:spcAft>
                <a:spcPts val="0"/>
              </a:spcAft>
              <a:buFont typeface="Arial" panose="020B0604020202020204" pitchFamily="34" charset="0"/>
              <a:buChar char="•"/>
              <a:defRPr sz="1800" b="0" i="0" kern="1200">
                <a:solidFill>
                  <a:schemeClr val="tx1"/>
                </a:solidFill>
                <a:latin typeface="Segoe UI Semilight" panose="020B0402040204020203" pitchFamily="34" charset="0"/>
                <a:ea typeface="+mn-ea"/>
                <a:cs typeface="Segoe UI Semilight" panose="020B0402040204020203" pitchFamily="34" charset="0"/>
              </a:defRPr>
            </a:lvl3pPr>
            <a:lvl4pPr marL="1144800" indent="-180000" algn="l" defTabSz="914400" rtl="0" eaLnBrk="1" latinLnBrk="0" hangingPunct="1">
              <a:lnSpc>
                <a:spcPct val="100000"/>
              </a:lnSpc>
              <a:spcBef>
                <a:spcPts val="1200"/>
              </a:spcBef>
              <a:spcAft>
                <a:spcPts val="0"/>
              </a:spcAft>
              <a:buFont typeface="Arial" panose="020B0604020202020204" pitchFamily="34" charset="0"/>
              <a:buChar char="•"/>
              <a:defRPr sz="1600" b="0" i="0" kern="1200">
                <a:solidFill>
                  <a:schemeClr val="tx1"/>
                </a:solidFill>
                <a:latin typeface="Segoe UI Semilight" panose="020B0402040204020203" pitchFamily="34" charset="0"/>
                <a:ea typeface="+mn-ea"/>
                <a:cs typeface="Segoe UI Semilight" panose="020B0402040204020203" pitchFamily="34" charset="0"/>
              </a:defRPr>
            </a:lvl4pPr>
            <a:lvl5pPr marL="1144800" indent="-180000" algn="l" defTabSz="914400" rtl="0" eaLnBrk="1" latinLnBrk="0" hangingPunct="1">
              <a:lnSpc>
                <a:spcPct val="100000"/>
              </a:lnSpc>
              <a:spcBef>
                <a:spcPts val="1200"/>
              </a:spcBef>
              <a:spcAft>
                <a:spcPts val="0"/>
              </a:spcAft>
              <a:buFont typeface="Arial" panose="020B0604020202020204" pitchFamily="34" charset="0"/>
              <a:buChar char="•"/>
              <a:defRPr sz="1600" b="0" i="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0000" lvl="1"/>
            <a:r>
              <a:rPr lang="en-US" sz="1800" dirty="0"/>
              <a:t>Shift to non-LWR and fast-spectrum systems, enabling new coolants, higher temperatures, and fundamentally different safety approaches.</a:t>
            </a:r>
          </a:p>
          <a:p>
            <a:pPr marL="540000" lvl="1"/>
            <a:r>
              <a:rPr lang="en-US" sz="1800" dirty="0"/>
              <a:t>Fuel cycle transformation, with recycling and breeding to maximize resource use and reduce long-lived waste.</a:t>
            </a:r>
          </a:p>
          <a:p>
            <a:pPr marL="540000" lvl="1"/>
            <a:r>
              <a:rPr lang="en-US" sz="1800" dirty="0"/>
              <a:t>Driven by sustainability, safety, and deployment limits of Gen-III, including stricter post-accident expectations and the need for more economically viable designs</a:t>
            </a:r>
          </a:p>
        </p:txBody>
      </p:sp>
    </p:spTree>
    <p:extLst>
      <p:ext uri="{BB962C8B-B14F-4D97-AF65-F5344CB8AC3E}">
        <p14:creationId xmlns:p14="http://schemas.microsoft.com/office/powerpoint/2010/main" val="2683574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10" presetClass="entr" presetSubtype="0" fill="hold" nodeType="afterEffect">
                                  <p:stCondLst>
                                    <p:cond delay="20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6000"/>
                            </p:stCondLst>
                            <p:childTnLst>
                              <p:par>
                                <p:cTn id="17" presetID="10" presetClass="entr" presetSubtype="0" fill="hold" nodeType="afterEffect">
                                  <p:stCondLst>
                                    <p:cond delay="200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childTnLst>
                          </p:cTn>
                        </p:par>
                        <p:par>
                          <p:cTn id="20" fill="hold">
                            <p:stCondLst>
                              <p:cond delay="8500"/>
                            </p:stCondLst>
                            <p:childTnLst>
                              <p:par>
                                <p:cTn id="21" presetID="10" presetClass="entr" presetSubtype="0" fill="hold" nodeType="afterEffect">
                                  <p:stCondLst>
                                    <p:cond delay="200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28034-BEE7-3770-5210-EB2B2602FC91}"/>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66A083F-F39C-F241-6637-274A0AF910BE}"/>
              </a:ext>
            </a:extLst>
          </p:cNvPr>
          <p:cNvPicPr>
            <a:picLocks noGrp="1" noChangeAspect="1"/>
          </p:cNvPicPr>
          <p:nvPr>
            <p:ph type="pic" idx="1"/>
          </p:nvPr>
        </p:nvPicPr>
        <p:blipFill>
          <a:blip r:embed="rId3"/>
          <a:srcRect l="7" t="-30485" r="1" b="-30475"/>
          <a:stretch>
            <a:fillRect/>
          </a:stretch>
        </p:blipFill>
        <p:spPr>
          <a:xfrm>
            <a:off x="5059363" y="457200"/>
            <a:ext cx="6675437" cy="5708650"/>
          </a:xfrm>
          <a:prstGeom prst="rect">
            <a:avLst/>
          </a:prstGeom>
        </p:spPr>
      </p:pic>
      <p:sp>
        <p:nvSpPr>
          <p:cNvPr id="3" name="Text Placeholder 2">
            <a:extLst>
              <a:ext uri="{FF2B5EF4-FFF2-40B4-BE49-F238E27FC236}">
                <a16:creationId xmlns:a16="http://schemas.microsoft.com/office/drawing/2014/main" id="{2D1EBDB2-13E3-1687-C955-EEC1E639B385}"/>
              </a:ext>
            </a:extLst>
          </p:cNvPr>
          <p:cNvSpPr>
            <a:spLocks noGrp="1"/>
          </p:cNvSpPr>
          <p:nvPr>
            <p:ph type="body" sz="half" idx="2"/>
          </p:nvPr>
        </p:nvSpPr>
        <p:spPr/>
        <p:txBody>
          <a:bodyPr/>
          <a:lstStyle/>
          <a:p>
            <a:r>
              <a:rPr lang="en-US" b="1" dirty="0">
                <a:latin typeface="Segoe UI Semibold" panose="020B0502040204020203" pitchFamily="34" charset="0"/>
                <a:cs typeface="Segoe UI Semibold" panose="020B0502040204020203" pitchFamily="34" charset="0"/>
              </a:rPr>
              <a:t>Key Characteristics:</a:t>
            </a:r>
          </a:p>
          <a:p>
            <a:pPr lvl="1"/>
            <a:r>
              <a:rPr lang="en-US" dirty="0"/>
              <a:t>Uses helium or other gas coolant.</a:t>
            </a:r>
          </a:p>
          <a:p>
            <a:pPr lvl="1"/>
            <a:r>
              <a:rPr lang="en-US" dirty="0"/>
              <a:t>Often uses graphite moderator.</a:t>
            </a:r>
          </a:p>
          <a:p>
            <a:pPr lvl="1"/>
            <a:r>
              <a:rPr lang="en-US" dirty="0"/>
              <a:t>Compatible with TRISO fuel.</a:t>
            </a:r>
          </a:p>
          <a:p>
            <a:pPr lvl="1"/>
            <a:r>
              <a:rPr lang="en-US" dirty="0"/>
              <a:t>High outlet temperature.</a:t>
            </a:r>
          </a:p>
          <a:p>
            <a:pPr lvl="1"/>
            <a:r>
              <a:rPr lang="en-US" dirty="0"/>
              <a:t>Strong potential for industrial heat and efficient power conversion.</a:t>
            </a:r>
          </a:p>
          <a:p>
            <a:pPr lvl="1"/>
            <a:r>
              <a:rPr lang="en-US" dirty="0"/>
              <a:t>Robust fuel form can support safety case.</a:t>
            </a:r>
          </a:p>
          <a:p>
            <a:pPr lvl="1"/>
            <a:endParaRPr lang="en-US" dirty="0"/>
          </a:p>
          <a:p>
            <a:pPr marL="226800" lvl="1" indent="0">
              <a:buNone/>
            </a:pPr>
            <a:r>
              <a:rPr lang="en-US" b="1" dirty="0">
                <a:latin typeface="Segoe UI Semibold" panose="020B0502040204020203" pitchFamily="34" charset="0"/>
                <a:cs typeface="Segoe UI Semibold" panose="020B0502040204020203" pitchFamily="34" charset="0"/>
              </a:rPr>
              <a:t>HTGRs offer strong fuel robustness and high-temperature capability, but their maritime value depends on whether those benefits outweigh the penalty in plant size and integration complexity.</a:t>
            </a:r>
          </a:p>
        </p:txBody>
      </p:sp>
      <p:sp>
        <p:nvSpPr>
          <p:cNvPr id="4" name="Footer Placeholder 3">
            <a:extLst>
              <a:ext uri="{FF2B5EF4-FFF2-40B4-BE49-F238E27FC236}">
                <a16:creationId xmlns:a16="http://schemas.microsoft.com/office/drawing/2014/main" id="{3AD656B9-E4AB-6433-A423-180C1EAA7518}"/>
              </a:ext>
            </a:extLst>
          </p:cNvPr>
          <p:cNvSpPr>
            <a:spLocks noGrp="1"/>
          </p:cNvSpPr>
          <p:nvPr>
            <p:ph type="ftr" sz="quarter" idx="11"/>
          </p:nvPr>
        </p:nvSpPr>
        <p:spPr/>
        <p:txBody>
          <a:bodyPr/>
          <a:lstStyle/>
          <a:p>
            <a:r>
              <a:rPr lang="en-US"/>
              <a:t>COPYRIGHT © 2026 – CORE POWER</a:t>
            </a:r>
          </a:p>
        </p:txBody>
      </p:sp>
      <p:sp>
        <p:nvSpPr>
          <p:cNvPr id="6" name="Title 5">
            <a:extLst>
              <a:ext uri="{FF2B5EF4-FFF2-40B4-BE49-F238E27FC236}">
                <a16:creationId xmlns:a16="http://schemas.microsoft.com/office/drawing/2014/main" id="{C3895B05-079C-8917-3C39-7B2CF911486D}"/>
              </a:ext>
            </a:extLst>
          </p:cNvPr>
          <p:cNvSpPr>
            <a:spLocks noGrp="1"/>
          </p:cNvSpPr>
          <p:nvPr>
            <p:ph type="title"/>
          </p:nvPr>
        </p:nvSpPr>
        <p:spPr/>
        <p:txBody>
          <a:bodyPr/>
          <a:lstStyle/>
          <a:p>
            <a:r>
              <a:rPr lang="en-US" dirty="0"/>
              <a:t>Example 1: High Temperature Gas Reactors (HTGRs)</a:t>
            </a:r>
            <a:endParaRPr lang="en-US" sz="1800" dirty="0"/>
          </a:p>
        </p:txBody>
      </p:sp>
    </p:spTree>
    <p:extLst>
      <p:ext uri="{BB962C8B-B14F-4D97-AF65-F5344CB8AC3E}">
        <p14:creationId xmlns:p14="http://schemas.microsoft.com/office/powerpoint/2010/main" val="35666963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50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par>
                          <p:cTn id="26" fill="hold">
                            <p:stCondLst>
                              <p:cond delay="1000"/>
                            </p:stCondLst>
                            <p:childTnLst>
                              <p:par>
                                <p:cTn id="27" presetID="10" presetClass="entr" presetSubtype="0" fill="hold" nodeType="afterEffect">
                                  <p:stCondLst>
                                    <p:cond delay="300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1E15F-7FDA-84C7-467F-3AA402307210}"/>
              </a:ext>
            </a:extLst>
          </p:cNvPr>
          <p:cNvSpPr>
            <a:spLocks noGrp="1"/>
          </p:cNvSpPr>
          <p:nvPr>
            <p:ph type="title"/>
          </p:nvPr>
        </p:nvSpPr>
        <p:spPr/>
        <p:txBody>
          <a:bodyPr/>
          <a:lstStyle/>
          <a:p>
            <a:r>
              <a:rPr lang="en-US" dirty="0"/>
              <a:t>Example 2: Fast Reactors</a:t>
            </a:r>
          </a:p>
        </p:txBody>
      </p:sp>
      <p:sp>
        <p:nvSpPr>
          <p:cNvPr id="3" name="Text Placeholder 2">
            <a:extLst>
              <a:ext uri="{FF2B5EF4-FFF2-40B4-BE49-F238E27FC236}">
                <a16:creationId xmlns:a16="http://schemas.microsoft.com/office/drawing/2014/main" id="{3E4A5D27-E18E-3B9C-D390-8F4A89509110}"/>
              </a:ext>
            </a:extLst>
          </p:cNvPr>
          <p:cNvSpPr>
            <a:spLocks noGrp="1"/>
          </p:cNvSpPr>
          <p:nvPr>
            <p:ph type="body" sz="quarter" idx="13"/>
          </p:nvPr>
        </p:nvSpPr>
        <p:spPr/>
        <p:txBody>
          <a:bodyPr/>
          <a:lstStyle/>
          <a:p>
            <a:r>
              <a:rPr lang="en-US" dirty="0"/>
              <a:t>Sodium Fast Reactor</a:t>
            </a:r>
          </a:p>
        </p:txBody>
      </p:sp>
      <p:sp>
        <p:nvSpPr>
          <p:cNvPr id="4" name="Text Placeholder 3">
            <a:extLst>
              <a:ext uri="{FF2B5EF4-FFF2-40B4-BE49-F238E27FC236}">
                <a16:creationId xmlns:a16="http://schemas.microsoft.com/office/drawing/2014/main" id="{DF223195-85A1-5889-DE29-D91FCE14BBFB}"/>
              </a:ext>
            </a:extLst>
          </p:cNvPr>
          <p:cNvSpPr>
            <a:spLocks noGrp="1"/>
          </p:cNvSpPr>
          <p:nvPr>
            <p:ph type="body" sz="quarter" idx="14"/>
          </p:nvPr>
        </p:nvSpPr>
        <p:spPr/>
        <p:txBody>
          <a:bodyPr/>
          <a:lstStyle/>
          <a:p>
            <a:pPr marL="0" indent="0">
              <a:buNone/>
            </a:pPr>
            <a:r>
              <a:rPr lang="en-US" sz="1600" dirty="0"/>
              <a:t>Uses liquid metal coolant to remove heat from a compact fast-spectrum core</a:t>
            </a:r>
          </a:p>
          <a:p>
            <a:r>
              <a:rPr lang="en-US" sz="1600" dirty="0"/>
              <a:t>Liquid sodium coolant.</a:t>
            </a:r>
          </a:p>
          <a:p>
            <a:r>
              <a:rPr lang="en-US" sz="1600" dirty="0"/>
              <a:t>Fast neutron spectrum.</a:t>
            </a:r>
          </a:p>
          <a:p>
            <a:r>
              <a:rPr lang="en-US" sz="1600" dirty="0"/>
              <a:t>Low-pressure operation.</a:t>
            </a:r>
          </a:p>
          <a:p>
            <a:r>
              <a:rPr lang="en-US" sz="1600" dirty="0"/>
              <a:t>Excellent heat transfer.</a:t>
            </a:r>
          </a:p>
          <a:p>
            <a:r>
              <a:rPr lang="en-US" sz="1600" dirty="0"/>
              <a:t>High power-density core.</a:t>
            </a:r>
          </a:p>
          <a:p>
            <a:r>
              <a:rPr lang="en-US" sz="1600" b="1" dirty="0">
                <a:latin typeface="Segoe UI Semibold" panose="020B0502040204020203" pitchFamily="34" charset="0"/>
                <a:cs typeface="Segoe UI Semibold" panose="020B0502040204020203" pitchFamily="34" charset="0"/>
              </a:rPr>
              <a:t>Key challenge: sodium reacts with air and water.</a:t>
            </a:r>
          </a:p>
        </p:txBody>
      </p:sp>
      <p:sp>
        <p:nvSpPr>
          <p:cNvPr id="5" name="Text Placeholder 4">
            <a:extLst>
              <a:ext uri="{FF2B5EF4-FFF2-40B4-BE49-F238E27FC236}">
                <a16:creationId xmlns:a16="http://schemas.microsoft.com/office/drawing/2014/main" id="{FCB1C53D-923C-5CA8-E55E-E1257E89794D}"/>
              </a:ext>
            </a:extLst>
          </p:cNvPr>
          <p:cNvSpPr>
            <a:spLocks noGrp="1"/>
          </p:cNvSpPr>
          <p:nvPr>
            <p:ph type="body" sz="quarter" idx="15"/>
          </p:nvPr>
        </p:nvSpPr>
        <p:spPr/>
        <p:txBody>
          <a:bodyPr/>
          <a:lstStyle/>
          <a:p>
            <a:r>
              <a:rPr lang="en-US" dirty="0"/>
              <a:t>Lead Fast Reactor</a:t>
            </a:r>
          </a:p>
        </p:txBody>
      </p:sp>
      <p:sp>
        <p:nvSpPr>
          <p:cNvPr id="6" name="Text Placeholder 5">
            <a:extLst>
              <a:ext uri="{FF2B5EF4-FFF2-40B4-BE49-F238E27FC236}">
                <a16:creationId xmlns:a16="http://schemas.microsoft.com/office/drawing/2014/main" id="{20A3336A-B939-B73A-CB8A-0AB26245B5EE}"/>
              </a:ext>
            </a:extLst>
          </p:cNvPr>
          <p:cNvSpPr>
            <a:spLocks noGrp="1"/>
          </p:cNvSpPr>
          <p:nvPr>
            <p:ph type="body" sz="quarter" idx="16"/>
          </p:nvPr>
        </p:nvSpPr>
        <p:spPr/>
        <p:txBody>
          <a:bodyPr/>
          <a:lstStyle/>
          <a:p>
            <a:pPr marL="0" indent="0">
              <a:buNone/>
            </a:pPr>
            <a:r>
              <a:rPr lang="en-US" sz="1600" dirty="0"/>
              <a:t>Uses dense liquid metal coolant with a very high boiling point</a:t>
            </a:r>
          </a:p>
          <a:p>
            <a:r>
              <a:rPr lang="en-US" sz="1600" dirty="0"/>
              <a:t>Liquid lead or lead-bismuth coolant.</a:t>
            </a:r>
          </a:p>
          <a:p>
            <a:r>
              <a:rPr lang="en-US" sz="1600" dirty="0"/>
              <a:t>Fast neutron spectrum.</a:t>
            </a:r>
          </a:p>
          <a:p>
            <a:r>
              <a:rPr lang="en-US" sz="1600" dirty="0"/>
              <a:t>Very high boiling point.</a:t>
            </a:r>
          </a:p>
          <a:p>
            <a:r>
              <a:rPr lang="en-US" sz="1600" dirty="0"/>
              <a:t>Chemically less reactive than sodium.</a:t>
            </a:r>
          </a:p>
          <a:p>
            <a:r>
              <a:rPr lang="en-US" sz="1600" dirty="0"/>
              <a:t>Can support compact cores and long cycles.</a:t>
            </a:r>
          </a:p>
          <a:p>
            <a:r>
              <a:rPr lang="en-US" sz="1600" b="1" dirty="0">
                <a:latin typeface="Segoe UI Semibold" panose="020B0502040204020203" pitchFamily="34" charset="0"/>
                <a:cs typeface="Segoe UI Semibold" panose="020B0502040204020203" pitchFamily="34" charset="0"/>
              </a:rPr>
              <a:t>Key challenge: heavy coolant and materials corrosion.</a:t>
            </a:r>
          </a:p>
        </p:txBody>
      </p:sp>
      <p:sp>
        <p:nvSpPr>
          <p:cNvPr id="7" name="Text Placeholder 6">
            <a:extLst>
              <a:ext uri="{FF2B5EF4-FFF2-40B4-BE49-F238E27FC236}">
                <a16:creationId xmlns:a16="http://schemas.microsoft.com/office/drawing/2014/main" id="{BF7633FF-7BAA-7B27-08B8-A3E0CAE020BE}"/>
              </a:ext>
            </a:extLst>
          </p:cNvPr>
          <p:cNvSpPr>
            <a:spLocks noGrp="1"/>
          </p:cNvSpPr>
          <p:nvPr>
            <p:ph type="body" sz="quarter" idx="17"/>
          </p:nvPr>
        </p:nvSpPr>
        <p:spPr/>
        <p:txBody>
          <a:bodyPr/>
          <a:lstStyle/>
          <a:p>
            <a:r>
              <a:rPr lang="en-US" dirty="0"/>
              <a:t>Molten Salt Fast Reactor</a:t>
            </a:r>
          </a:p>
        </p:txBody>
      </p:sp>
      <p:sp>
        <p:nvSpPr>
          <p:cNvPr id="8" name="Text Placeholder 7">
            <a:extLst>
              <a:ext uri="{FF2B5EF4-FFF2-40B4-BE49-F238E27FC236}">
                <a16:creationId xmlns:a16="http://schemas.microsoft.com/office/drawing/2014/main" id="{5290271C-AA31-F096-E1D5-8C16B7D7AAF8}"/>
              </a:ext>
            </a:extLst>
          </p:cNvPr>
          <p:cNvSpPr>
            <a:spLocks noGrp="1"/>
          </p:cNvSpPr>
          <p:nvPr>
            <p:ph type="body" sz="quarter" idx="18"/>
          </p:nvPr>
        </p:nvSpPr>
        <p:spPr/>
        <p:txBody>
          <a:bodyPr/>
          <a:lstStyle/>
          <a:p>
            <a:pPr marL="0" indent="0">
              <a:buNone/>
            </a:pPr>
            <a:r>
              <a:rPr lang="en-US" sz="1600" dirty="0"/>
              <a:t>Uses molten salt to combine high-temperature operation with a fast neutron spectrum</a:t>
            </a:r>
          </a:p>
          <a:p>
            <a:r>
              <a:rPr lang="en-US" sz="1600" dirty="0"/>
              <a:t>Molten salt coolant, often with liquid fuel.</a:t>
            </a:r>
          </a:p>
          <a:p>
            <a:r>
              <a:rPr lang="en-US" sz="1600" dirty="0"/>
              <a:t>Fast neutron spectrum.</a:t>
            </a:r>
          </a:p>
          <a:p>
            <a:r>
              <a:rPr lang="en-US" sz="1600" dirty="0"/>
              <a:t>Potential for flexible or online refueling.</a:t>
            </a:r>
          </a:p>
          <a:p>
            <a:r>
              <a:rPr lang="en-US" sz="1600" dirty="0"/>
              <a:t>Strong fuel utilization potential.</a:t>
            </a:r>
          </a:p>
          <a:p>
            <a:r>
              <a:rPr lang="en-US" sz="1600" b="1" dirty="0">
                <a:latin typeface="Segoe UI Semibold" panose="020B0502040204020203" pitchFamily="34" charset="0"/>
                <a:cs typeface="Segoe UI Semibold" panose="020B0502040204020203" pitchFamily="34" charset="0"/>
              </a:rPr>
              <a:t>Key challenge: salt chemistry, materials, and licensing maturity.</a:t>
            </a:r>
          </a:p>
        </p:txBody>
      </p:sp>
      <p:sp>
        <p:nvSpPr>
          <p:cNvPr id="9" name="Footer Placeholder 8">
            <a:extLst>
              <a:ext uri="{FF2B5EF4-FFF2-40B4-BE49-F238E27FC236}">
                <a16:creationId xmlns:a16="http://schemas.microsoft.com/office/drawing/2014/main" id="{8D4AFEAB-704C-F801-0A04-5FC3C0CC8D91}"/>
              </a:ext>
            </a:extLst>
          </p:cNvPr>
          <p:cNvSpPr>
            <a:spLocks noGrp="1"/>
          </p:cNvSpPr>
          <p:nvPr>
            <p:ph type="ftr" sz="quarter" idx="20"/>
          </p:nvPr>
        </p:nvSpPr>
        <p:spPr/>
        <p:txBody>
          <a:bodyPr/>
          <a:lstStyle/>
          <a:p>
            <a:r>
              <a:rPr lang="en-US" dirty="0"/>
              <a:t>COPYRIGHT © 2026 – CORE POWER</a:t>
            </a:r>
          </a:p>
        </p:txBody>
      </p:sp>
    </p:spTree>
    <p:extLst>
      <p:ext uri="{BB962C8B-B14F-4D97-AF65-F5344CB8AC3E}">
        <p14:creationId xmlns:p14="http://schemas.microsoft.com/office/powerpoint/2010/main" val="40504125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40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40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4000"/>
                                        <p:tgtEl>
                                          <p:spTgt spid="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4000"/>
                                        <p:tgtEl>
                                          <p:spTgt spid="4">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4000"/>
                                        <p:tgtEl>
                                          <p:spTgt spid="4">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4000"/>
                                        <p:tgtEl>
                                          <p:spTgt spid="4">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4000"/>
                                        <p:tgtEl>
                                          <p:spTgt spid="4">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500"/>
                                        <p:tgtEl>
                                          <p:spTgt spid="5">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4000"/>
                                        <p:tgtEl>
                                          <p:spTgt spid="6">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fade">
                                      <p:cBhvr>
                                        <p:cTn id="39" dur="4000"/>
                                        <p:tgtEl>
                                          <p:spTgt spid="6">
                                            <p:txEl>
                                              <p:pRg st="1" end="1"/>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4000"/>
                                        <p:tgtEl>
                                          <p:spTgt spid="6">
                                            <p:txEl>
                                              <p:pRg st="2" end="2"/>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Effect transition="in" filter="fade">
                                      <p:cBhvr>
                                        <p:cTn id="45" dur="4000"/>
                                        <p:tgtEl>
                                          <p:spTgt spid="6">
                                            <p:txEl>
                                              <p:pRg st="3" end="3"/>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Effect transition="in" filter="fade">
                                      <p:cBhvr>
                                        <p:cTn id="48" dur="4000"/>
                                        <p:tgtEl>
                                          <p:spTgt spid="6">
                                            <p:txEl>
                                              <p:pRg st="4" end="4"/>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animEffect transition="in" filter="fade">
                                      <p:cBhvr>
                                        <p:cTn id="51" dur="4000"/>
                                        <p:tgtEl>
                                          <p:spTgt spid="6">
                                            <p:txEl>
                                              <p:pRg st="5" end="5"/>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txEl>
                                              <p:pRg st="6" end="6"/>
                                            </p:txEl>
                                          </p:spTgt>
                                        </p:tgtEl>
                                        <p:attrNameLst>
                                          <p:attrName>style.visibility</p:attrName>
                                        </p:attrNameLst>
                                      </p:cBhvr>
                                      <p:to>
                                        <p:strVal val="visible"/>
                                      </p:to>
                                    </p:set>
                                    <p:animEffect transition="in" filter="fade">
                                      <p:cBhvr>
                                        <p:cTn id="54" dur="4000"/>
                                        <p:tgtEl>
                                          <p:spTgt spid="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xEl>
                                              <p:pRg st="0" end="0"/>
                                            </p:txEl>
                                          </p:spTgt>
                                        </p:tgtEl>
                                        <p:attrNameLst>
                                          <p:attrName>style.visibility</p:attrName>
                                        </p:attrNameLst>
                                      </p:cBhvr>
                                      <p:to>
                                        <p:strVal val="visible"/>
                                      </p:to>
                                    </p:set>
                                    <p:animEffect transition="in" filter="fade">
                                      <p:cBhvr>
                                        <p:cTn id="59" dur="500"/>
                                        <p:tgtEl>
                                          <p:spTgt spid="7">
                                            <p:txEl>
                                              <p:pRg st="0" end="0"/>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fade">
                                      <p:cBhvr>
                                        <p:cTn id="62" dur="4000"/>
                                        <p:tgtEl>
                                          <p:spTgt spid="8">
                                            <p:txEl>
                                              <p:pRg st="0" end="0"/>
                                            </p:txEl>
                                          </p:spTgt>
                                        </p:tgtEl>
                                      </p:cBhvr>
                                    </p:animEffect>
                                  </p:childTnLst>
                                </p:cTn>
                              </p:par>
                            </p:childTnLst>
                          </p:cTn>
                        </p:par>
                        <p:par>
                          <p:cTn id="63" fill="hold">
                            <p:stCondLst>
                              <p:cond delay="4000"/>
                            </p:stCondLst>
                            <p:childTnLst>
                              <p:par>
                                <p:cTn id="64" presetID="10" presetClass="entr" presetSubtype="0" fill="hold" grpId="0" nodeType="afterEffect">
                                  <p:stCondLst>
                                    <p:cond delay="0"/>
                                  </p:stCondLst>
                                  <p:childTnLst>
                                    <p:set>
                                      <p:cBhvr>
                                        <p:cTn id="65" dur="1" fill="hold">
                                          <p:stCondLst>
                                            <p:cond delay="0"/>
                                          </p:stCondLst>
                                        </p:cTn>
                                        <p:tgtEl>
                                          <p:spTgt spid="8">
                                            <p:txEl>
                                              <p:pRg st="1" end="1"/>
                                            </p:txEl>
                                          </p:spTgt>
                                        </p:tgtEl>
                                        <p:attrNameLst>
                                          <p:attrName>style.visibility</p:attrName>
                                        </p:attrNameLst>
                                      </p:cBhvr>
                                      <p:to>
                                        <p:strVal val="visible"/>
                                      </p:to>
                                    </p:set>
                                    <p:animEffect transition="in" filter="fade">
                                      <p:cBhvr>
                                        <p:cTn id="66" dur="4000"/>
                                        <p:tgtEl>
                                          <p:spTgt spid="8">
                                            <p:txEl>
                                              <p:pRg st="1" end="1"/>
                                            </p:txEl>
                                          </p:spTgt>
                                        </p:tgtEl>
                                      </p:cBhvr>
                                    </p:animEffect>
                                  </p:childTnLst>
                                </p:cTn>
                              </p:par>
                            </p:childTnLst>
                          </p:cTn>
                        </p:par>
                        <p:par>
                          <p:cTn id="67" fill="hold">
                            <p:stCondLst>
                              <p:cond delay="8000"/>
                            </p:stCondLst>
                            <p:childTnLst>
                              <p:par>
                                <p:cTn id="68" presetID="10" presetClass="entr" presetSubtype="0" fill="hold" grpId="0" nodeType="afterEffect">
                                  <p:stCondLst>
                                    <p:cond delay="0"/>
                                  </p:stCondLst>
                                  <p:childTnLst>
                                    <p:set>
                                      <p:cBhvr>
                                        <p:cTn id="69" dur="1" fill="hold">
                                          <p:stCondLst>
                                            <p:cond delay="0"/>
                                          </p:stCondLst>
                                        </p:cTn>
                                        <p:tgtEl>
                                          <p:spTgt spid="8">
                                            <p:txEl>
                                              <p:pRg st="2" end="2"/>
                                            </p:txEl>
                                          </p:spTgt>
                                        </p:tgtEl>
                                        <p:attrNameLst>
                                          <p:attrName>style.visibility</p:attrName>
                                        </p:attrNameLst>
                                      </p:cBhvr>
                                      <p:to>
                                        <p:strVal val="visible"/>
                                      </p:to>
                                    </p:set>
                                    <p:animEffect transition="in" filter="fade">
                                      <p:cBhvr>
                                        <p:cTn id="70" dur="4000"/>
                                        <p:tgtEl>
                                          <p:spTgt spid="8">
                                            <p:txEl>
                                              <p:pRg st="2" end="2"/>
                                            </p:txEl>
                                          </p:spTgt>
                                        </p:tgtEl>
                                      </p:cBhvr>
                                    </p:animEffect>
                                  </p:childTnLst>
                                </p:cTn>
                              </p:par>
                            </p:childTnLst>
                          </p:cTn>
                        </p:par>
                        <p:par>
                          <p:cTn id="71" fill="hold">
                            <p:stCondLst>
                              <p:cond delay="12000"/>
                            </p:stCondLst>
                            <p:childTnLst>
                              <p:par>
                                <p:cTn id="72" presetID="10" presetClass="entr" presetSubtype="0" fill="hold" grpId="0" nodeType="afterEffect">
                                  <p:stCondLst>
                                    <p:cond delay="0"/>
                                  </p:stCondLst>
                                  <p:childTnLst>
                                    <p:set>
                                      <p:cBhvr>
                                        <p:cTn id="73" dur="1" fill="hold">
                                          <p:stCondLst>
                                            <p:cond delay="0"/>
                                          </p:stCondLst>
                                        </p:cTn>
                                        <p:tgtEl>
                                          <p:spTgt spid="8">
                                            <p:txEl>
                                              <p:pRg st="3" end="3"/>
                                            </p:txEl>
                                          </p:spTgt>
                                        </p:tgtEl>
                                        <p:attrNameLst>
                                          <p:attrName>style.visibility</p:attrName>
                                        </p:attrNameLst>
                                      </p:cBhvr>
                                      <p:to>
                                        <p:strVal val="visible"/>
                                      </p:to>
                                    </p:set>
                                    <p:animEffect transition="in" filter="fade">
                                      <p:cBhvr>
                                        <p:cTn id="74" dur="4000"/>
                                        <p:tgtEl>
                                          <p:spTgt spid="8">
                                            <p:txEl>
                                              <p:pRg st="3" end="3"/>
                                            </p:txEl>
                                          </p:spTgt>
                                        </p:tgtEl>
                                      </p:cBhvr>
                                    </p:animEffect>
                                  </p:childTnLst>
                                </p:cTn>
                              </p:par>
                            </p:childTnLst>
                          </p:cTn>
                        </p:par>
                        <p:par>
                          <p:cTn id="75" fill="hold">
                            <p:stCondLst>
                              <p:cond delay="16000"/>
                            </p:stCondLst>
                            <p:childTnLst>
                              <p:par>
                                <p:cTn id="76" presetID="10" presetClass="entr" presetSubtype="0" fill="hold" grpId="0" nodeType="afterEffect">
                                  <p:stCondLst>
                                    <p:cond delay="0"/>
                                  </p:stCondLst>
                                  <p:childTnLst>
                                    <p:set>
                                      <p:cBhvr>
                                        <p:cTn id="77" dur="1" fill="hold">
                                          <p:stCondLst>
                                            <p:cond delay="0"/>
                                          </p:stCondLst>
                                        </p:cTn>
                                        <p:tgtEl>
                                          <p:spTgt spid="8">
                                            <p:txEl>
                                              <p:pRg st="4" end="4"/>
                                            </p:txEl>
                                          </p:spTgt>
                                        </p:tgtEl>
                                        <p:attrNameLst>
                                          <p:attrName>style.visibility</p:attrName>
                                        </p:attrNameLst>
                                      </p:cBhvr>
                                      <p:to>
                                        <p:strVal val="visible"/>
                                      </p:to>
                                    </p:set>
                                    <p:animEffect transition="in" filter="fade">
                                      <p:cBhvr>
                                        <p:cTn id="78" dur="4000"/>
                                        <p:tgtEl>
                                          <p:spTgt spid="8">
                                            <p:txEl>
                                              <p:pRg st="4" end="4"/>
                                            </p:txEl>
                                          </p:spTgt>
                                        </p:tgtEl>
                                      </p:cBhvr>
                                    </p:animEffect>
                                  </p:childTnLst>
                                </p:cTn>
                              </p:par>
                            </p:childTnLst>
                          </p:cTn>
                        </p:par>
                        <p:par>
                          <p:cTn id="79" fill="hold">
                            <p:stCondLst>
                              <p:cond delay="20000"/>
                            </p:stCondLst>
                            <p:childTnLst>
                              <p:par>
                                <p:cTn id="80" presetID="10" presetClass="entr" presetSubtype="0" fill="hold" grpId="0" nodeType="afterEffect">
                                  <p:stCondLst>
                                    <p:cond delay="0"/>
                                  </p:stCondLst>
                                  <p:childTnLst>
                                    <p:set>
                                      <p:cBhvr>
                                        <p:cTn id="81" dur="1" fill="hold">
                                          <p:stCondLst>
                                            <p:cond delay="0"/>
                                          </p:stCondLst>
                                        </p:cTn>
                                        <p:tgtEl>
                                          <p:spTgt spid="8">
                                            <p:txEl>
                                              <p:pRg st="5" end="5"/>
                                            </p:txEl>
                                          </p:spTgt>
                                        </p:tgtEl>
                                        <p:attrNameLst>
                                          <p:attrName>style.visibility</p:attrName>
                                        </p:attrNameLst>
                                      </p:cBhvr>
                                      <p:to>
                                        <p:strVal val="visible"/>
                                      </p:to>
                                    </p:set>
                                    <p:animEffect transition="in" filter="fade">
                                      <p:cBhvr>
                                        <p:cTn id="82" dur="4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P spid="6" grpId="0" uiExpand="1" build="p"/>
      <p:bldP spid="7" grpId="0" build="p"/>
      <p:bldP spid="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9D797-15CC-A136-7042-E074F4CF38BC}"/>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57D135D-EAA3-E3E8-3F84-5AE6B72D6680}"/>
              </a:ext>
            </a:extLst>
          </p:cNvPr>
          <p:cNvPicPr>
            <a:picLocks noGrp="1" noChangeAspect="1"/>
          </p:cNvPicPr>
          <p:nvPr>
            <p:ph type="pic" idx="1"/>
          </p:nvPr>
        </p:nvPicPr>
        <p:blipFill>
          <a:blip r:embed="rId3"/>
          <a:srcRect t="897" r="-44" b="131"/>
          <a:stretch>
            <a:fillRect/>
          </a:stretch>
        </p:blipFill>
        <p:spPr>
          <a:xfrm>
            <a:off x="5059363" y="899319"/>
            <a:ext cx="6675437" cy="3972684"/>
          </a:xfrm>
          <a:prstGeom prst="rect">
            <a:avLst/>
          </a:prstGeom>
        </p:spPr>
      </p:pic>
      <p:sp>
        <p:nvSpPr>
          <p:cNvPr id="3" name="Text Placeholder 2">
            <a:extLst>
              <a:ext uri="{FF2B5EF4-FFF2-40B4-BE49-F238E27FC236}">
                <a16:creationId xmlns:a16="http://schemas.microsoft.com/office/drawing/2014/main" id="{FA4EE753-CC55-4DBD-4DF7-2D8B371CFD25}"/>
              </a:ext>
            </a:extLst>
          </p:cNvPr>
          <p:cNvSpPr>
            <a:spLocks noGrp="1"/>
          </p:cNvSpPr>
          <p:nvPr>
            <p:ph type="body" sz="half" idx="2"/>
          </p:nvPr>
        </p:nvSpPr>
        <p:spPr>
          <a:xfrm>
            <a:off x="457200" y="1700213"/>
            <a:ext cx="4233553" cy="4465637"/>
          </a:xfrm>
        </p:spPr>
        <p:txBody>
          <a:bodyPr/>
          <a:lstStyle/>
          <a:p>
            <a:r>
              <a:rPr lang="en-US" b="1" dirty="0">
                <a:latin typeface="Segoe UI Semibold" panose="020B0502040204020203" pitchFamily="34" charset="0"/>
                <a:cs typeface="Segoe UI Semibold" panose="020B0502040204020203" pitchFamily="34" charset="0"/>
              </a:rPr>
              <a:t>Key Characteristics:</a:t>
            </a:r>
          </a:p>
          <a:p>
            <a:pPr lvl="1"/>
            <a:r>
              <a:rPr lang="en-US" dirty="0"/>
              <a:t>Very small nuclear systems.</a:t>
            </a:r>
          </a:p>
          <a:p>
            <a:pPr lvl="1"/>
            <a:r>
              <a:rPr lang="en-US" dirty="0"/>
              <a:t>Factory fabrication potential.</a:t>
            </a:r>
          </a:p>
          <a:p>
            <a:pPr lvl="1"/>
            <a:r>
              <a:rPr lang="en-US" dirty="0"/>
              <a:t>Simplified operation and modular deployment.</a:t>
            </a:r>
          </a:p>
          <a:p>
            <a:pPr lvl="1"/>
            <a:r>
              <a:rPr lang="en-US" dirty="0"/>
              <a:t>Lower total power output than commercial maritime propulsion or large FNPP needs.</a:t>
            </a:r>
          </a:p>
          <a:p>
            <a:pPr lvl="1"/>
            <a:r>
              <a:rPr lang="en-US" dirty="0"/>
              <a:t>Could be relevant for ports, islands, offshore assets, or modular floating power.</a:t>
            </a:r>
            <a:br>
              <a:rPr lang="en-US" dirty="0"/>
            </a:br>
            <a:endParaRPr lang="en-US" dirty="0"/>
          </a:p>
          <a:p>
            <a:pPr marL="55350" indent="0">
              <a:buNone/>
            </a:pPr>
            <a:r>
              <a:rPr lang="en-US" sz="1400" b="1" dirty="0">
                <a:latin typeface="Segoe UI Semibold" panose="020B0502040204020203" pitchFamily="34" charset="0"/>
                <a:cs typeface="Segoe UI Semibold" panose="020B0502040204020203" pitchFamily="34" charset="0"/>
              </a:rPr>
              <a:t>Microreactors are attractive at sea because they reduce unit scale and support modular deployment, but their low power output means multiple units may be needed, increasing complexity.</a:t>
            </a:r>
          </a:p>
        </p:txBody>
      </p:sp>
      <p:sp>
        <p:nvSpPr>
          <p:cNvPr id="4" name="Footer Placeholder 3">
            <a:extLst>
              <a:ext uri="{FF2B5EF4-FFF2-40B4-BE49-F238E27FC236}">
                <a16:creationId xmlns:a16="http://schemas.microsoft.com/office/drawing/2014/main" id="{8BA19814-0BC0-6417-8DE5-EDC47FDEA155}"/>
              </a:ext>
            </a:extLst>
          </p:cNvPr>
          <p:cNvSpPr>
            <a:spLocks noGrp="1"/>
          </p:cNvSpPr>
          <p:nvPr>
            <p:ph type="ftr" sz="quarter" idx="11"/>
          </p:nvPr>
        </p:nvSpPr>
        <p:spPr/>
        <p:txBody>
          <a:bodyPr/>
          <a:lstStyle/>
          <a:p>
            <a:r>
              <a:rPr lang="en-US"/>
              <a:t>COPYRIGHT © 2026 – CORE POWER</a:t>
            </a:r>
          </a:p>
        </p:txBody>
      </p:sp>
      <p:sp>
        <p:nvSpPr>
          <p:cNvPr id="6" name="Title 5">
            <a:extLst>
              <a:ext uri="{FF2B5EF4-FFF2-40B4-BE49-F238E27FC236}">
                <a16:creationId xmlns:a16="http://schemas.microsoft.com/office/drawing/2014/main" id="{CAE5143B-DEAB-BE97-B2FB-C969E50353C7}"/>
              </a:ext>
            </a:extLst>
          </p:cNvPr>
          <p:cNvSpPr>
            <a:spLocks noGrp="1"/>
          </p:cNvSpPr>
          <p:nvPr>
            <p:ph type="title"/>
          </p:nvPr>
        </p:nvSpPr>
        <p:spPr>
          <a:xfrm>
            <a:off x="460098" y="457200"/>
            <a:ext cx="4599265" cy="884238"/>
          </a:xfrm>
        </p:spPr>
        <p:txBody>
          <a:bodyPr/>
          <a:lstStyle/>
          <a:p>
            <a:r>
              <a:rPr lang="en-US" sz="3200" dirty="0"/>
              <a:t>Example 3: Microreactors</a:t>
            </a:r>
            <a:endParaRPr lang="en-US" dirty="0"/>
          </a:p>
        </p:txBody>
      </p:sp>
    </p:spTree>
    <p:extLst>
      <p:ext uri="{BB962C8B-B14F-4D97-AF65-F5344CB8AC3E}">
        <p14:creationId xmlns:p14="http://schemas.microsoft.com/office/powerpoint/2010/main" val="37607302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10000"/>
                            </p:stCondLst>
                            <p:childTnLst>
                              <p:par>
                                <p:cTn id="21" presetID="10" presetClass="entr" presetSubtype="0" fill="hold" nodeType="afterEffect">
                                  <p:stCondLst>
                                    <p:cond delay="2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12500"/>
                            </p:stCondLst>
                            <p:childTnLst>
                              <p:par>
                                <p:cTn id="25" presetID="10" presetClass="entr" presetSubtype="0" fill="hold" nodeType="afterEffect">
                                  <p:stCondLst>
                                    <p:cond delay="2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15000"/>
                            </p:stCondLst>
                            <p:childTnLst>
                              <p:par>
                                <p:cTn id="29" presetID="10" presetClass="entr" presetSubtype="0" fill="hold" nodeType="afterEffect">
                                  <p:stCondLst>
                                    <p:cond delay="20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2DED47-1609-E910-3540-1EB1074F5409}"/>
              </a:ext>
            </a:extLst>
          </p:cNvPr>
          <p:cNvSpPr>
            <a:spLocks noGrp="1"/>
          </p:cNvSpPr>
          <p:nvPr>
            <p:ph type="body" sz="quarter" idx="14"/>
          </p:nvPr>
        </p:nvSpPr>
        <p:spPr/>
        <p:txBody>
          <a:bodyPr/>
          <a:lstStyle/>
          <a:p>
            <a:r>
              <a:rPr lang="es-ES" dirty="0"/>
              <a:t>Introduction</a:t>
            </a:r>
          </a:p>
        </p:txBody>
      </p:sp>
      <p:sp>
        <p:nvSpPr>
          <p:cNvPr id="3" name="Title 2">
            <a:extLst>
              <a:ext uri="{FF2B5EF4-FFF2-40B4-BE49-F238E27FC236}">
                <a16:creationId xmlns:a16="http://schemas.microsoft.com/office/drawing/2014/main" id="{55F42927-436A-9DF3-ADF9-AFEE7880C761}"/>
              </a:ext>
            </a:extLst>
          </p:cNvPr>
          <p:cNvSpPr>
            <a:spLocks noGrp="1"/>
          </p:cNvSpPr>
          <p:nvPr>
            <p:ph type="title"/>
          </p:nvPr>
        </p:nvSpPr>
        <p:spPr/>
        <p:txBody>
          <a:bodyPr/>
          <a:lstStyle/>
          <a:p>
            <a:r>
              <a:rPr lang="en-GB" noProof="0" dirty="0"/>
              <a:t>Agenda</a:t>
            </a:r>
          </a:p>
        </p:txBody>
      </p:sp>
      <p:sp>
        <p:nvSpPr>
          <p:cNvPr id="4" name="Text Placeholder 3">
            <a:extLst>
              <a:ext uri="{FF2B5EF4-FFF2-40B4-BE49-F238E27FC236}">
                <a16:creationId xmlns:a16="http://schemas.microsoft.com/office/drawing/2014/main" id="{6E6693B9-44D7-D9E7-4C37-272EAC599542}"/>
              </a:ext>
            </a:extLst>
          </p:cNvPr>
          <p:cNvSpPr>
            <a:spLocks noGrp="1"/>
          </p:cNvSpPr>
          <p:nvPr>
            <p:ph type="body" sz="quarter" idx="15"/>
          </p:nvPr>
        </p:nvSpPr>
        <p:spPr/>
        <p:txBody>
          <a:bodyPr/>
          <a:lstStyle/>
          <a:p>
            <a:r>
              <a:rPr lang="en-GB" dirty="0"/>
              <a:t>Nuclear 101</a:t>
            </a:r>
          </a:p>
        </p:txBody>
      </p:sp>
      <p:sp>
        <p:nvSpPr>
          <p:cNvPr id="5" name="Text Placeholder 4">
            <a:extLst>
              <a:ext uri="{FF2B5EF4-FFF2-40B4-BE49-F238E27FC236}">
                <a16:creationId xmlns:a16="http://schemas.microsoft.com/office/drawing/2014/main" id="{D990CE99-1612-6C4D-3D5C-48EB8C20BA12}"/>
              </a:ext>
            </a:extLst>
          </p:cNvPr>
          <p:cNvSpPr>
            <a:spLocks noGrp="1"/>
          </p:cNvSpPr>
          <p:nvPr>
            <p:ph type="body" sz="quarter" idx="17"/>
          </p:nvPr>
        </p:nvSpPr>
        <p:spPr/>
        <p:txBody>
          <a:bodyPr/>
          <a:lstStyle/>
          <a:p>
            <a:r>
              <a:rPr lang="en-GB" dirty="0"/>
              <a:t>Reactor Technologies &amp; Maritime</a:t>
            </a:r>
          </a:p>
        </p:txBody>
      </p:sp>
      <p:sp>
        <p:nvSpPr>
          <p:cNvPr id="6" name="Text Placeholder 5">
            <a:extLst>
              <a:ext uri="{FF2B5EF4-FFF2-40B4-BE49-F238E27FC236}">
                <a16:creationId xmlns:a16="http://schemas.microsoft.com/office/drawing/2014/main" id="{B91DD27D-A2B5-4124-19CD-C6ED6F9E270A}"/>
              </a:ext>
            </a:extLst>
          </p:cNvPr>
          <p:cNvSpPr>
            <a:spLocks noGrp="1"/>
          </p:cNvSpPr>
          <p:nvPr>
            <p:ph type="body" sz="quarter" idx="19"/>
          </p:nvPr>
        </p:nvSpPr>
        <p:spPr/>
        <p:txBody>
          <a:bodyPr/>
          <a:lstStyle/>
          <a:p>
            <a:r>
              <a:rPr lang="en-US" dirty="0"/>
              <a:t>Design Trade-Offs &amp; Readiness</a:t>
            </a:r>
          </a:p>
        </p:txBody>
      </p:sp>
      <p:sp>
        <p:nvSpPr>
          <p:cNvPr id="7" name="Text Placeholder 6">
            <a:extLst>
              <a:ext uri="{FF2B5EF4-FFF2-40B4-BE49-F238E27FC236}">
                <a16:creationId xmlns:a16="http://schemas.microsoft.com/office/drawing/2014/main" id="{F9554F97-4E04-07A3-477E-0185F2E51050}"/>
              </a:ext>
            </a:extLst>
          </p:cNvPr>
          <p:cNvSpPr>
            <a:spLocks noGrp="1"/>
          </p:cNvSpPr>
          <p:nvPr>
            <p:ph type="body" sz="quarter" idx="21"/>
          </p:nvPr>
        </p:nvSpPr>
        <p:spPr/>
        <p:txBody>
          <a:bodyPr/>
          <a:lstStyle/>
          <a:p>
            <a:r>
              <a:rPr lang="en-US" dirty="0"/>
              <a:t>Fuel Cycles &amp; Operational Reality</a:t>
            </a:r>
          </a:p>
        </p:txBody>
      </p:sp>
      <p:sp>
        <p:nvSpPr>
          <p:cNvPr id="10" name="Text Placeholder 9">
            <a:extLst>
              <a:ext uri="{FF2B5EF4-FFF2-40B4-BE49-F238E27FC236}">
                <a16:creationId xmlns:a16="http://schemas.microsoft.com/office/drawing/2014/main" id="{4067FE70-CB86-3971-393C-5193F26772FB}"/>
              </a:ext>
            </a:extLst>
          </p:cNvPr>
          <p:cNvSpPr>
            <a:spLocks noGrp="1"/>
          </p:cNvSpPr>
          <p:nvPr>
            <p:ph type="body" sz="quarter" idx="36"/>
          </p:nvPr>
        </p:nvSpPr>
        <p:spPr/>
        <p:txBody>
          <a:bodyPr/>
          <a:lstStyle/>
          <a:p>
            <a:r>
              <a:rPr lang="en-GB" dirty="0"/>
              <a:t>01</a:t>
            </a:r>
          </a:p>
        </p:txBody>
      </p:sp>
      <p:sp>
        <p:nvSpPr>
          <p:cNvPr id="15" name="Text Placeholder 14">
            <a:extLst>
              <a:ext uri="{FF2B5EF4-FFF2-40B4-BE49-F238E27FC236}">
                <a16:creationId xmlns:a16="http://schemas.microsoft.com/office/drawing/2014/main" id="{AD72C1CB-813F-D9BC-2F31-DF20576D9AEE}"/>
              </a:ext>
            </a:extLst>
          </p:cNvPr>
          <p:cNvSpPr>
            <a:spLocks noGrp="1"/>
          </p:cNvSpPr>
          <p:nvPr>
            <p:ph type="body" sz="quarter" idx="37"/>
          </p:nvPr>
        </p:nvSpPr>
        <p:spPr/>
        <p:txBody>
          <a:bodyPr/>
          <a:lstStyle/>
          <a:p>
            <a:r>
              <a:rPr lang="en-GB"/>
              <a:t>02</a:t>
            </a:r>
          </a:p>
        </p:txBody>
      </p:sp>
      <p:sp>
        <p:nvSpPr>
          <p:cNvPr id="16" name="Text Placeholder 15">
            <a:extLst>
              <a:ext uri="{FF2B5EF4-FFF2-40B4-BE49-F238E27FC236}">
                <a16:creationId xmlns:a16="http://schemas.microsoft.com/office/drawing/2014/main" id="{91CF1687-B347-398C-6818-69ADFF233146}"/>
              </a:ext>
            </a:extLst>
          </p:cNvPr>
          <p:cNvSpPr>
            <a:spLocks noGrp="1"/>
          </p:cNvSpPr>
          <p:nvPr>
            <p:ph type="body" sz="quarter" idx="38"/>
          </p:nvPr>
        </p:nvSpPr>
        <p:spPr/>
        <p:txBody>
          <a:bodyPr/>
          <a:lstStyle/>
          <a:p>
            <a:r>
              <a:rPr lang="en-GB"/>
              <a:t>03</a:t>
            </a:r>
          </a:p>
        </p:txBody>
      </p:sp>
      <p:sp>
        <p:nvSpPr>
          <p:cNvPr id="17" name="Text Placeholder 16">
            <a:extLst>
              <a:ext uri="{FF2B5EF4-FFF2-40B4-BE49-F238E27FC236}">
                <a16:creationId xmlns:a16="http://schemas.microsoft.com/office/drawing/2014/main" id="{EEE6D7E8-A6BD-6F8F-BA39-7A3EE42B7123}"/>
              </a:ext>
            </a:extLst>
          </p:cNvPr>
          <p:cNvSpPr>
            <a:spLocks noGrp="1"/>
          </p:cNvSpPr>
          <p:nvPr>
            <p:ph type="body" sz="quarter" idx="39"/>
          </p:nvPr>
        </p:nvSpPr>
        <p:spPr/>
        <p:txBody>
          <a:bodyPr/>
          <a:lstStyle/>
          <a:p>
            <a:r>
              <a:rPr lang="en-GB"/>
              <a:t>04</a:t>
            </a:r>
          </a:p>
        </p:txBody>
      </p:sp>
      <p:sp>
        <p:nvSpPr>
          <p:cNvPr id="8" name="Text Placeholder 7">
            <a:extLst>
              <a:ext uri="{FF2B5EF4-FFF2-40B4-BE49-F238E27FC236}">
                <a16:creationId xmlns:a16="http://schemas.microsoft.com/office/drawing/2014/main" id="{32C1DB12-8035-CFEE-AFB0-694DE76230C0}"/>
              </a:ext>
            </a:extLst>
          </p:cNvPr>
          <p:cNvSpPr>
            <a:spLocks noGrp="1"/>
          </p:cNvSpPr>
          <p:nvPr>
            <p:ph type="body" sz="quarter" idx="40"/>
          </p:nvPr>
        </p:nvSpPr>
        <p:spPr/>
        <p:txBody>
          <a:bodyPr/>
          <a:lstStyle/>
          <a:p>
            <a:r>
              <a:rPr lang="en-US"/>
              <a:t>05</a:t>
            </a:r>
          </a:p>
        </p:txBody>
      </p:sp>
    </p:spTree>
    <p:extLst>
      <p:ext uri="{BB962C8B-B14F-4D97-AF65-F5344CB8AC3E}">
        <p14:creationId xmlns:p14="http://schemas.microsoft.com/office/powerpoint/2010/main" val="161963973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4F187-1850-A4AF-EBDF-ACF96BDBAF99}"/>
              </a:ext>
            </a:extLst>
          </p:cNvPr>
          <p:cNvSpPr>
            <a:spLocks noGrp="1"/>
          </p:cNvSpPr>
          <p:nvPr>
            <p:ph type="title"/>
          </p:nvPr>
        </p:nvSpPr>
        <p:spPr/>
        <p:txBody>
          <a:bodyPr/>
          <a:lstStyle/>
          <a:p>
            <a:r>
              <a:rPr lang="en-US" dirty="0"/>
              <a:t>FNPP &amp; Propulsion Optimize for Different Outcomes</a:t>
            </a:r>
            <a:endParaRPr lang="en-GB" dirty="0"/>
          </a:p>
        </p:txBody>
      </p:sp>
      <p:graphicFrame>
        <p:nvGraphicFramePr>
          <p:cNvPr id="14" name="Content Placeholder 13">
            <a:extLst>
              <a:ext uri="{FF2B5EF4-FFF2-40B4-BE49-F238E27FC236}">
                <a16:creationId xmlns:a16="http://schemas.microsoft.com/office/drawing/2014/main" id="{51EDA974-2B69-EA52-0E10-A9B2DA40BDF7}"/>
              </a:ext>
            </a:extLst>
          </p:cNvPr>
          <p:cNvGraphicFramePr>
            <a:graphicFrameLocks noGrp="1"/>
          </p:cNvGraphicFramePr>
          <p:nvPr>
            <p:ph idx="1"/>
            <p:extLst>
              <p:ext uri="{D42A27DB-BD31-4B8C-83A1-F6EECF244321}">
                <p14:modId xmlns:p14="http://schemas.microsoft.com/office/powerpoint/2010/main" val="4196839920"/>
              </p:ext>
            </p:extLst>
          </p:nvPr>
        </p:nvGraphicFramePr>
        <p:xfrm>
          <a:off x="457200" y="1531620"/>
          <a:ext cx="11277598" cy="4689588"/>
        </p:xfrm>
        <a:graphic>
          <a:graphicData uri="http://schemas.openxmlformats.org/drawingml/2006/table">
            <a:tbl>
              <a:tblPr firstRow="1" bandRow="1">
                <a:effectLst/>
                <a:tableStyleId>{2D5ABB26-0587-4C30-8999-92F81FD0307C}</a:tableStyleId>
              </a:tblPr>
              <a:tblGrid>
                <a:gridCol w="1968500">
                  <a:extLst>
                    <a:ext uri="{9D8B030D-6E8A-4147-A177-3AD203B41FA5}">
                      <a16:colId xmlns:a16="http://schemas.microsoft.com/office/drawing/2014/main" val="3969127609"/>
                    </a:ext>
                  </a:extLst>
                </a:gridCol>
                <a:gridCol w="4654549">
                  <a:extLst>
                    <a:ext uri="{9D8B030D-6E8A-4147-A177-3AD203B41FA5}">
                      <a16:colId xmlns:a16="http://schemas.microsoft.com/office/drawing/2014/main" val="3098137803"/>
                    </a:ext>
                  </a:extLst>
                </a:gridCol>
                <a:gridCol w="4654549">
                  <a:extLst>
                    <a:ext uri="{9D8B030D-6E8A-4147-A177-3AD203B41FA5}">
                      <a16:colId xmlns:a16="http://schemas.microsoft.com/office/drawing/2014/main" val="2505977375"/>
                    </a:ext>
                  </a:extLst>
                </a:gridCol>
              </a:tblGrid>
              <a:tr h="413546">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dirty="0">
                          <a:solidFill>
                            <a:schemeClr val="tx1">
                              <a:lumMod val="100000"/>
                            </a:schemeClr>
                          </a:solidFill>
                          <a:latin typeface="Segoe UI Semibold" panose="020B0502040204020203" pitchFamily="34" charset="0"/>
                          <a:ea typeface="+mn-ea"/>
                          <a:sym typeface=""/>
                        </a:rPr>
                        <a:t>Factor</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a:solidFill>
                            <a:schemeClr val="tx1">
                              <a:lumMod val="100000"/>
                            </a:schemeClr>
                          </a:solidFill>
                          <a:latin typeface="Segoe UI Semibold" panose="020B0502040204020203" pitchFamily="34" charset="0"/>
                          <a:ea typeface="+mn-ea"/>
                          <a:sym typeface=""/>
                        </a:rPr>
                        <a:t>FNPP</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dirty="0">
                          <a:solidFill>
                            <a:schemeClr val="tx1">
                              <a:lumMod val="100000"/>
                            </a:schemeClr>
                          </a:solidFill>
                          <a:latin typeface="Segoe UI Semibold" panose="020B0502040204020203" pitchFamily="34" charset="0"/>
                          <a:ea typeface="+mn-ea"/>
                          <a:sym typeface=""/>
                        </a:rPr>
                        <a:t>Propulsion</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extLst>
                  <a:ext uri="{0D108BD9-81ED-4DB2-BD59-A6C34878D82A}">
                    <a16:rowId xmlns:a16="http://schemas.microsoft.com/office/drawing/2014/main" val="159015387"/>
                  </a:ext>
                </a:extLst>
              </a:tr>
              <a:tr h="608156">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dirty="0">
                          <a:solidFill>
                            <a:schemeClr val="tx1">
                              <a:lumMod val="100000"/>
                            </a:schemeClr>
                          </a:solidFill>
                          <a:latin typeface="Segoe UI Semibold" panose="020B0502040204020203" pitchFamily="34" charset="0"/>
                          <a:ea typeface="+mn-ea"/>
                          <a:sym typeface=""/>
                        </a:rPr>
                        <a:t>Main job</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Stable electricity, heat, desalination or industrial power</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Move the ship reliably and flexibly</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348783280"/>
                  </a:ext>
                </a:extLst>
              </a:tr>
              <a:tr h="413546">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a:solidFill>
                            <a:schemeClr val="tx1">
                              <a:lumMod val="100000"/>
                            </a:schemeClr>
                          </a:solidFill>
                          <a:latin typeface="Segoe UI Semibold" panose="020B0502040204020203" pitchFamily="34" charset="0"/>
                          <a:ea typeface="+mn-ea"/>
                          <a:sym typeface=""/>
                        </a:rPr>
                        <a:t>Location</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tx1">
                              <a:lumMod val="100000"/>
                            </a:schemeClr>
                          </a:solidFill>
                          <a:latin typeface="Segoe UI Light" panose="020B0502040204020203" pitchFamily="34" charset="0"/>
                          <a:ea typeface="+mn-ea"/>
                          <a:sym typeface=""/>
                        </a:rPr>
                        <a:t>Moored or semi-stationary</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tx1">
                              <a:lumMod val="100000"/>
                            </a:schemeClr>
                          </a:solidFill>
                          <a:latin typeface="Segoe UI Light" panose="020B0502040204020203" pitchFamily="34" charset="0"/>
                          <a:ea typeface="+mn-ea"/>
                          <a:sym typeface=""/>
                        </a:rPr>
                        <a:t>Moving asset</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86220821"/>
                  </a:ext>
                </a:extLst>
              </a:tr>
              <a:tr h="416226">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a:solidFill>
                            <a:schemeClr val="tx1">
                              <a:lumMod val="100000"/>
                            </a:schemeClr>
                          </a:solidFill>
                          <a:latin typeface="Segoe UI Semibold" panose="020B0502040204020203" pitchFamily="34" charset="0"/>
                          <a:ea typeface="+mn-ea"/>
                          <a:sym typeface=""/>
                        </a:rPr>
                        <a:t>Design priority</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Availability, maintainability, site integration</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Power density, compactness, dynamic response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38752347"/>
                  </a:ext>
                </a:extLst>
              </a:tr>
              <a:tr h="608156">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dirty="0">
                          <a:solidFill>
                            <a:schemeClr val="tx1">
                              <a:lumMod val="100000"/>
                            </a:schemeClr>
                          </a:solidFill>
                          <a:latin typeface="Segoe UI Semibold" panose="020B0502040204020203" pitchFamily="34" charset="0"/>
                          <a:ea typeface="+mn-ea"/>
                          <a:sym typeface=""/>
                        </a:rPr>
                        <a:t>Motion challenge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tx1">
                              <a:lumMod val="100000"/>
                            </a:schemeClr>
                          </a:solidFill>
                          <a:latin typeface="Segoe UI Light" panose="020B0502040204020203" pitchFamily="34" charset="0"/>
                          <a:ea typeface="+mn-ea"/>
                          <a:sym typeface=""/>
                        </a:rPr>
                        <a:t>Lower, but still marine environment</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tx1">
                              <a:lumMod val="100000"/>
                            </a:schemeClr>
                          </a:solidFill>
                          <a:latin typeface="Segoe UI Light" panose="020B0502040204020203" pitchFamily="34" charset="0"/>
                          <a:ea typeface="+mn-ea"/>
                          <a:sym typeface=""/>
                        </a:rPr>
                        <a:t>Continuous ship motion and vibration</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3211605"/>
                  </a:ext>
                </a:extLst>
              </a:tr>
              <a:tr h="608156">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a:solidFill>
                            <a:schemeClr val="tx1">
                              <a:lumMod val="100000"/>
                            </a:schemeClr>
                          </a:solidFill>
                          <a:latin typeface="Segoe UI Semibold" panose="020B0502040204020203" pitchFamily="34" charset="0"/>
                          <a:ea typeface="+mn-ea"/>
                          <a:sym typeface=""/>
                        </a:rPr>
                        <a:t>Shielding challenge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tx1">
                              <a:lumMod val="100000"/>
                            </a:schemeClr>
                          </a:solidFill>
                          <a:latin typeface="Segoe UI Light" panose="020B0502040204020203" pitchFamily="34" charset="0"/>
                          <a:ea typeface="+mn-ea"/>
                          <a:sym typeface=""/>
                        </a:rPr>
                        <a:t>Can use more mass and separation</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tx1">
                              <a:lumMod val="100000"/>
                            </a:schemeClr>
                          </a:solidFill>
                          <a:latin typeface="Segoe UI Light" panose="020B0502040204020203" pitchFamily="34" charset="0"/>
                          <a:ea typeface="+mn-ea"/>
                          <a:sym typeface=""/>
                        </a:rPr>
                        <a:t>Must fit near crew, cargo and machinery</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38504146"/>
                  </a:ext>
                </a:extLst>
              </a:tr>
              <a:tr h="608156">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a:solidFill>
                            <a:schemeClr val="tx1">
                              <a:lumMod val="100000"/>
                            </a:schemeClr>
                          </a:solidFill>
                          <a:latin typeface="Segoe UI Semibold" panose="020B0502040204020203" pitchFamily="34" charset="0"/>
                          <a:ea typeface="+mn-ea"/>
                          <a:sym typeface=""/>
                        </a:rPr>
                        <a:t>Refuelling model</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Planned berth, modular replacement or campaign </a:t>
                      </a:r>
                      <a:r>
                        <a:rPr lang="en-US" sz="1400" b="0" i="0" u="none" strike="noStrike" kern="1200" cap="none" spc="0" normalizeH="0" baseline="0" dirty="0" err="1">
                          <a:solidFill>
                            <a:schemeClr val="tx1">
                              <a:lumMod val="100000"/>
                            </a:schemeClr>
                          </a:solidFill>
                          <a:latin typeface="Segoe UI Light" panose="020B0502040204020203" pitchFamily="34" charset="0"/>
                          <a:ea typeface="+mn-ea"/>
                          <a:sym typeface=""/>
                        </a:rPr>
                        <a:t>refuelling</a:t>
                      </a:r>
                      <a:endPar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endParaRP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tx1">
                              <a:lumMod val="100000"/>
                            </a:schemeClr>
                          </a:solidFill>
                          <a:latin typeface="Segoe UI Light" panose="020B0502040204020203" pitchFamily="34" charset="0"/>
                          <a:ea typeface="+mn-ea"/>
                          <a:sym typeface=""/>
                        </a:rPr>
                        <a:t>Long endurance, minimal operational disruption</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570786423"/>
                  </a:ext>
                </a:extLst>
              </a:tr>
              <a:tr h="608156">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dirty="0">
                          <a:solidFill>
                            <a:schemeClr val="tx1">
                              <a:lumMod val="100000"/>
                            </a:schemeClr>
                          </a:solidFill>
                          <a:latin typeface="Segoe UI Semibold" panose="020B0502040204020203" pitchFamily="34" charset="0"/>
                          <a:ea typeface="+mn-ea"/>
                          <a:sym typeface=""/>
                        </a:rPr>
                        <a:t>Commercial risk</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Power purchase, port state, local grid, liability</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Vessel owner, route approval, port access, charter economics</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49219999"/>
                  </a:ext>
                </a:extLst>
              </a:tr>
            </a:tbl>
          </a:graphicData>
        </a:graphic>
      </p:graphicFrame>
      <p:sp>
        <p:nvSpPr>
          <p:cNvPr id="4" name="Footer Placeholder 3">
            <a:extLst>
              <a:ext uri="{FF2B5EF4-FFF2-40B4-BE49-F238E27FC236}">
                <a16:creationId xmlns:a16="http://schemas.microsoft.com/office/drawing/2014/main" id="{910A4208-CBAF-0038-FDBE-AB4B98D03132}"/>
              </a:ext>
            </a:extLst>
          </p:cNvPr>
          <p:cNvSpPr>
            <a:spLocks noGrp="1"/>
          </p:cNvSpPr>
          <p:nvPr>
            <p:ph type="ftr" sz="quarter" idx="11"/>
          </p:nvPr>
        </p:nvSpPr>
        <p:spPr/>
        <p:txBody>
          <a:bodyPr/>
          <a:lstStyle/>
          <a:p>
            <a:r>
              <a:rPr lang="en-US"/>
              <a:t>COPYRIGHT © 2026 – CORE POWER</a:t>
            </a:r>
          </a:p>
        </p:txBody>
      </p:sp>
    </p:spTree>
    <p:extLst>
      <p:ext uri="{BB962C8B-B14F-4D97-AF65-F5344CB8AC3E}">
        <p14:creationId xmlns:p14="http://schemas.microsoft.com/office/powerpoint/2010/main" val="1694199568"/>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F3BFD-E41E-05D1-F415-BB3BA0E02A1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8B50B7F-00EB-92D4-3BE7-F3D0C3E725BA}"/>
              </a:ext>
            </a:extLst>
          </p:cNvPr>
          <p:cNvSpPr>
            <a:spLocks noGrp="1"/>
          </p:cNvSpPr>
          <p:nvPr>
            <p:ph type="body" sz="half" idx="2"/>
          </p:nvPr>
        </p:nvSpPr>
        <p:spPr>
          <a:xfrm>
            <a:off x="457200" y="1700213"/>
            <a:ext cx="4494810" cy="4465637"/>
          </a:xfrm>
        </p:spPr>
        <p:txBody>
          <a:bodyPr/>
          <a:lstStyle/>
          <a:p>
            <a:pPr marL="55350" indent="0">
              <a:buNone/>
            </a:pPr>
            <a:r>
              <a:rPr lang="en-US" sz="1600" dirty="0"/>
              <a:t>Reactor generation is a maturity lens, not a ranking</a:t>
            </a:r>
          </a:p>
          <a:p>
            <a:pPr marL="55350" indent="0">
              <a:buNone/>
            </a:pPr>
            <a:r>
              <a:rPr lang="en-US" sz="1600" b="1" dirty="0">
                <a:latin typeface="Segoe UI Semibold" panose="020B0502040204020203" pitchFamily="34" charset="0"/>
                <a:cs typeface="Segoe UI Semibold" panose="020B0502040204020203" pitchFamily="34" charset="0"/>
              </a:rPr>
              <a:t>Gen III / III+</a:t>
            </a:r>
          </a:p>
          <a:p>
            <a:pPr lvl="1"/>
            <a:r>
              <a:rPr lang="en-US" dirty="0"/>
              <a:t>Strengths at sea: Proven operating model, familiar fuel, established safety case, clearer licensing route.</a:t>
            </a:r>
          </a:p>
          <a:p>
            <a:pPr lvl="1"/>
            <a:r>
              <a:rPr lang="en-US" dirty="0"/>
              <a:t>Main maritime limitation: Plant size, high-pressure systems, refueling outages, and shielding or containment demands.</a:t>
            </a:r>
          </a:p>
          <a:p>
            <a:pPr marL="55350" indent="0">
              <a:buNone/>
            </a:pPr>
            <a:r>
              <a:rPr lang="en-US" sz="1600" b="1" dirty="0">
                <a:latin typeface="Segoe UI Semibold" panose="020B0502040204020203" pitchFamily="34" charset="0"/>
                <a:cs typeface="Segoe UI Semibold" panose="020B0502040204020203" pitchFamily="34" charset="0"/>
              </a:rPr>
              <a:t>Gen IV</a:t>
            </a:r>
          </a:p>
          <a:p>
            <a:pPr lvl="1"/>
            <a:r>
              <a:rPr lang="en-US" dirty="0"/>
              <a:t>Strengths at sea: Lower pressure, higher temperature, high power density, longer cycles, and improved fuel use.</a:t>
            </a:r>
          </a:p>
          <a:p>
            <a:pPr lvl="1"/>
            <a:r>
              <a:rPr lang="en-US" dirty="0"/>
              <a:t>Main maritime limitation: Lower operating experience, less mature fuel supply, and more licensing uncertainty.</a:t>
            </a:r>
          </a:p>
        </p:txBody>
      </p:sp>
      <p:sp>
        <p:nvSpPr>
          <p:cNvPr id="4" name="Footer Placeholder 3">
            <a:extLst>
              <a:ext uri="{FF2B5EF4-FFF2-40B4-BE49-F238E27FC236}">
                <a16:creationId xmlns:a16="http://schemas.microsoft.com/office/drawing/2014/main" id="{E45DF327-6887-1106-4685-CD252C3A13A6}"/>
              </a:ext>
            </a:extLst>
          </p:cNvPr>
          <p:cNvSpPr>
            <a:spLocks noGrp="1"/>
          </p:cNvSpPr>
          <p:nvPr>
            <p:ph type="ftr" sz="quarter" idx="11"/>
          </p:nvPr>
        </p:nvSpPr>
        <p:spPr/>
        <p:txBody>
          <a:bodyPr/>
          <a:lstStyle/>
          <a:p>
            <a:r>
              <a:rPr lang="en-US"/>
              <a:t>COPYRIGHT © 2026 – CORE POWER</a:t>
            </a:r>
          </a:p>
        </p:txBody>
      </p:sp>
      <p:sp>
        <p:nvSpPr>
          <p:cNvPr id="6" name="Title 5">
            <a:extLst>
              <a:ext uri="{FF2B5EF4-FFF2-40B4-BE49-F238E27FC236}">
                <a16:creationId xmlns:a16="http://schemas.microsoft.com/office/drawing/2014/main" id="{D8F680E5-3A7F-F471-07CC-2B40E2CB16ED}"/>
              </a:ext>
            </a:extLst>
          </p:cNvPr>
          <p:cNvSpPr>
            <a:spLocks noGrp="1"/>
          </p:cNvSpPr>
          <p:nvPr>
            <p:ph type="title"/>
          </p:nvPr>
        </p:nvSpPr>
        <p:spPr/>
        <p:txBody>
          <a:bodyPr/>
          <a:lstStyle/>
          <a:p>
            <a:r>
              <a:rPr lang="en-US" sz="2800" dirty="0"/>
              <a:t>Generation-III / III+&amp; IV Reactors at Sea</a:t>
            </a:r>
          </a:p>
        </p:txBody>
      </p:sp>
      <p:graphicFrame>
        <p:nvGraphicFramePr>
          <p:cNvPr id="7" name="Table 6">
            <a:extLst>
              <a:ext uri="{FF2B5EF4-FFF2-40B4-BE49-F238E27FC236}">
                <a16:creationId xmlns:a16="http://schemas.microsoft.com/office/drawing/2014/main" id="{6115DC6B-BF08-A37E-5A63-BC56E509B7FE}"/>
              </a:ext>
            </a:extLst>
          </p:cNvPr>
          <p:cNvGraphicFramePr>
            <a:graphicFrameLocks noGrp="1"/>
          </p:cNvGraphicFramePr>
          <p:nvPr>
            <p:extLst>
              <p:ext uri="{D42A27DB-BD31-4B8C-83A1-F6EECF244321}">
                <p14:modId xmlns:p14="http://schemas.microsoft.com/office/powerpoint/2010/main" val="621073360"/>
              </p:ext>
            </p:extLst>
          </p:nvPr>
        </p:nvGraphicFramePr>
        <p:xfrm>
          <a:off x="5448300" y="457200"/>
          <a:ext cx="6283602" cy="5901372"/>
        </p:xfrm>
        <a:graphic>
          <a:graphicData uri="http://schemas.openxmlformats.org/drawingml/2006/table">
            <a:tbl>
              <a:tblPr firstRow="1" bandRow="1">
                <a:effectLst/>
                <a:tableStyleId>{2D5ABB26-0587-4C30-8999-92F81FD0307C}</a:tableStyleId>
              </a:tblPr>
              <a:tblGrid>
                <a:gridCol w="2258169">
                  <a:extLst>
                    <a:ext uri="{9D8B030D-6E8A-4147-A177-3AD203B41FA5}">
                      <a16:colId xmlns:a16="http://schemas.microsoft.com/office/drawing/2014/main" val="3969127609"/>
                    </a:ext>
                  </a:extLst>
                </a:gridCol>
                <a:gridCol w="1754958">
                  <a:extLst>
                    <a:ext uri="{9D8B030D-6E8A-4147-A177-3AD203B41FA5}">
                      <a16:colId xmlns:a16="http://schemas.microsoft.com/office/drawing/2014/main" val="3098137803"/>
                    </a:ext>
                  </a:extLst>
                </a:gridCol>
                <a:gridCol w="2270475">
                  <a:extLst>
                    <a:ext uri="{9D8B030D-6E8A-4147-A177-3AD203B41FA5}">
                      <a16:colId xmlns:a16="http://schemas.microsoft.com/office/drawing/2014/main" val="2505977375"/>
                    </a:ext>
                  </a:extLst>
                </a:gridCol>
              </a:tblGrid>
              <a:tr h="431309">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dirty="0">
                          <a:solidFill>
                            <a:schemeClr val="tx1">
                              <a:lumMod val="100000"/>
                            </a:schemeClr>
                          </a:solidFill>
                          <a:latin typeface="Segoe UI Semibold" panose="020B0502040204020203" pitchFamily="34" charset="0"/>
                          <a:ea typeface="+mn-ea"/>
                          <a:sym typeface=""/>
                        </a:rPr>
                        <a:t>Factor</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dirty="0">
                          <a:solidFill>
                            <a:schemeClr val="tx1">
                              <a:lumMod val="100000"/>
                            </a:schemeClr>
                          </a:solidFill>
                          <a:latin typeface="Segoe UI Semibold" panose="020B0502040204020203" pitchFamily="34" charset="0"/>
                          <a:ea typeface="+mn-ea"/>
                          <a:sym typeface=""/>
                        </a:rPr>
                        <a:t>Gen III / III+</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dirty="0">
                          <a:solidFill>
                            <a:schemeClr val="tx1">
                              <a:lumMod val="100000"/>
                            </a:schemeClr>
                          </a:solidFill>
                          <a:latin typeface="Segoe UI Semibold" panose="020B0502040204020203" pitchFamily="34" charset="0"/>
                          <a:ea typeface="+mn-ea"/>
                          <a:sym typeface=""/>
                        </a:rPr>
                        <a:t>Gen IV</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extLst>
                  <a:ext uri="{0D108BD9-81ED-4DB2-BD59-A6C34878D82A}">
                    <a16:rowId xmlns:a16="http://schemas.microsoft.com/office/drawing/2014/main" val="159015387"/>
                  </a:ext>
                </a:extLst>
              </a:tr>
              <a:tr h="711691">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dirty="0">
                          <a:solidFill>
                            <a:schemeClr val="tx1">
                              <a:lumMod val="100000"/>
                            </a:schemeClr>
                          </a:solidFill>
                          <a:latin typeface="Segoe UI Semibold" panose="020B0502040204020203" pitchFamily="34" charset="0"/>
                          <a:ea typeface="+mn-ea"/>
                          <a:sym typeface=""/>
                        </a:rPr>
                        <a:t>Technology maturity</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accent2"/>
                          </a:solidFill>
                          <a:latin typeface="Segoe UI Light" panose="020B0502040204020203" pitchFamily="34" charset="0"/>
                          <a:ea typeface="+mn-ea"/>
                          <a:sym typeface=""/>
                        </a:rPr>
                        <a:t>High</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Low</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348783280"/>
                  </a:ext>
                </a:extLst>
              </a:tr>
              <a:tr h="744452">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dirty="0">
                          <a:solidFill>
                            <a:schemeClr val="tx1">
                              <a:lumMod val="100000"/>
                            </a:schemeClr>
                          </a:solidFill>
                          <a:latin typeface="Segoe UI Semibold" panose="020B0502040204020203" pitchFamily="34" charset="0"/>
                          <a:ea typeface="+mn-ea"/>
                          <a:sym typeface=""/>
                        </a:rPr>
                        <a:t>Regulatory familiarity</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FontTx/>
                        <a:buNone/>
                      </a:pPr>
                      <a:r>
                        <a:rPr lang="en-US" sz="1400" b="0" i="0" u="none" strike="noStrike" kern="1200" cap="none" spc="0" normalizeH="0" baseline="0" dirty="0">
                          <a:solidFill>
                            <a:schemeClr val="accent2"/>
                          </a:solidFill>
                          <a:latin typeface="Segoe UI Light" panose="020B0502040204020203" pitchFamily="34" charset="0"/>
                          <a:ea typeface="+mn-ea"/>
                          <a:cs typeface="+mn-cs"/>
                          <a:sym typeface=""/>
                        </a:rPr>
                        <a:t>High</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Low</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86220821"/>
                  </a:ext>
                </a:extLst>
              </a:tr>
              <a:tr h="431309">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dirty="0">
                          <a:solidFill>
                            <a:schemeClr val="tx1">
                              <a:lumMod val="100000"/>
                            </a:schemeClr>
                          </a:solidFill>
                          <a:latin typeface="Segoe UI Semibold" panose="020B0502040204020203" pitchFamily="34" charset="0"/>
                          <a:ea typeface="+mn-ea"/>
                          <a:sym typeface=""/>
                        </a:rPr>
                        <a:t>Fuel supply</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accent2"/>
                          </a:solidFill>
                          <a:latin typeface="Segoe UI Light" panose="020B0502040204020203" pitchFamily="34" charset="0"/>
                          <a:ea typeface="+mn-ea"/>
                          <a:cs typeface="+mn-cs"/>
                          <a:sym typeface=""/>
                        </a:rPr>
                        <a:t>Mature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Immature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38752347"/>
                  </a:ext>
                </a:extLst>
              </a:tr>
              <a:tr h="744452">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dirty="0">
                          <a:solidFill>
                            <a:schemeClr val="tx1">
                              <a:lumMod val="100000"/>
                            </a:schemeClr>
                          </a:solidFill>
                          <a:latin typeface="Segoe UI Semibold" panose="020B0502040204020203" pitchFamily="34" charset="0"/>
                          <a:ea typeface="+mn-ea"/>
                          <a:sym typeface=""/>
                        </a:rPr>
                        <a:t>Operating experience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accent2"/>
                          </a:solidFill>
                          <a:latin typeface="Segoe UI Light" panose="020B0502040204020203" pitchFamily="34" charset="0"/>
                          <a:ea typeface="+mn-ea"/>
                          <a:cs typeface="+mn-cs"/>
                          <a:sym typeface=""/>
                        </a:rPr>
                        <a:t>High</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Low</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3211605"/>
                  </a:ext>
                </a:extLst>
              </a:tr>
              <a:tr h="686554">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dirty="0">
                          <a:solidFill>
                            <a:schemeClr val="tx1">
                              <a:lumMod val="100000"/>
                            </a:schemeClr>
                          </a:solidFill>
                          <a:latin typeface="Segoe UI Semibold" panose="020B0502040204020203" pitchFamily="34" charset="0"/>
                          <a:ea typeface="+mn-ea"/>
                          <a:sym typeface=""/>
                        </a:rPr>
                        <a:t>Temperature tolerance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Moderate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accent2"/>
                          </a:solidFill>
                          <a:latin typeface="Segoe UI Light" panose="020B0502040204020203" pitchFamily="34" charset="0"/>
                          <a:ea typeface="+mn-ea"/>
                          <a:cs typeface="+mn-cs"/>
                          <a:sym typeface=""/>
                        </a:rPr>
                        <a:t>High</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38504146"/>
                  </a:ext>
                </a:extLst>
              </a:tr>
              <a:tr h="431309">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dirty="0">
                          <a:solidFill>
                            <a:schemeClr val="tx1">
                              <a:lumMod val="100000"/>
                            </a:schemeClr>
                          </a:solidFill>
                          <a:latin typeface="Segoe UI Semibold" panose="020B0502040204020203" pitchFamily="34" charset="0"/>
                          <a:ea typeface="+mn-ea"/>
                          <a:sym typeface=""/>
                        </a:rPr>
                        <a:t>Pressure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Often high</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FontTx/>
                        <a:buNone/>
                      </a:pPr>
                      <a:r>
                        <a:rPr lang="en-US" sz="1400" b="0" i="0" u="none" strike="noStrike" kern="1200" cap="none" spc="0" normalizeH="0" baseline="0" dirty="0">
                          <a:solidFill>
                            <a:schemeClr val="accent2"/>
                          </a:solidFill>
                          <a:latin typeface="Segoe UI Light" panose="020B0502040204020203" pitchFamily="34" charset="0"/>
                          <a:ea typeface="+mn-ea"/>
                          <a:cs typeface="+mn-cs"/>
                          <a:sym typeface=""/>
                        </a:rPr>
                        <a:t>Often low</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570786423"/>
                  </a:ext>
                </a:extLst>
              </a:tr>
              <a:tr h="431309">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dirty="0">
                          <a:solidFill>
                            <a:schemeClr val="tx1">
                              <a:lumMod val="100000"/>
                            </a:schemeClr>
                          </a:solidFill>
                          <a:latin typeface="Segoe UI Semibold" panose="020B0502040204020203" pitchFamily="34" charset="0"/>
                          <a:ea typeface="+mn-ea"/>
                          <a:sym typeface=""/>
                        </a:rPr>
                        <a:t>Power density</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Moderate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FontTx/>
                        <a:buNone/>
                      </a:pPr>
                      <a:r>
                        <a:rPr lang="en-US" sz="1400" b="0" i="0" u="none" strike="noStrike" kern="1200" cap="none" spc="0" normalizeH="0" baseline="0" dirty="0">
                          <a:solidFill>
                            <a:schemeClr val="accent2"/>
                          </a:solidFill>
                          <a:latin typeface="Segoe UI Light" panose="020B0502040204020203" pitchFamily="34" charset="0"/>
                          <a:ea typeface="+mn-ea"/>
                          <a:cs typeface="+mn-cs"/>
                          <a:sym typeface=""/>
                        </a:rPr>
                        <a:t>Often high</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49219999"/>
                  </a:ext>
                </a:extLst>
              </a:tr>
              <a:tr h="1063503">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dirty="0">
                          <a:solidFill>
                            <a:schemeClr val="tx1">
                              <a:lumMod val="100000"/>
                            </a:schemeClr>
                          </a:solidFill>
                          <a:latin typeface="Segoe UI Semibold" panose="020B0502040204020203" pitchFamily="34" charset="0"/>
                          <a:ea typeface="+mn-ea"/>
                          <a:sym typeface=""/>
                        </a:rPr>
                        <a:t>Maritime fit?</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FontTx/>
                        <a:buNone/>
                      </a:pPr>
                      <a:r>
                        <a:rPr lang="en-US" sz="1400" b="1" i="0" u="none" strike="noStrike" kern="1200" cap="none" spc="0" normalizeH="0" baseline="0" dirty="0">
                          <a:solidFill>
                            <a:schemeClr val="accent2"/>
                          </a:solidFill>
                          <a:latin typeface="Segoe UI Semibold" panose="020B0502040204020203" pitchFamily="34" charset="0"/>
                          <a:ea typeface="+mn-ea"/>
                          <a:cs typeface="Segoe UI Semibold" panose="020B0502040204020203" pitchFamily="34" charset="0"/>
                          <a:sym typeface=""/>
                        </a:rPr>
                        <a:t>Strong near-term FNPP case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FontTx/>
                        <a:buNone/>
                      </a:pPr>
                      <a:r>
                        <a:rPr lang="en-US" sz="1400" b="1" i="0" u="none" strike="noStrike" kern="1200" cap="none" spc="0" normalizeH="0" baseline="0" dirty="0">
                          <a:solidFill>
                            <a:schemeClr val="accent2"/>
                          </a:solidFill>
                          <a:latin typeface="Segoe UI Semibold" panose="020B0502040204020203" pitchFamily="34" charset="0"/>
                          <a:ea typeface="+mn-ea"/>
                          <a:cs typeface="Segoe UI Semibold" panose="020B0502040204020203" pitchFamily="34" charset="0"/>
                          <a:sym typeface=""/>
                        </a:rPr>
                        <a:t>Strong long-term potential (propulsion)</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233663914"/>
                  </a:ext>
                </a:extLst>
              </a:tr>
            </a:tbl>
          </a:graphicData>
        </a:graphic>
      </p:graphicFrame>
    </p:spTree>
    <p:extLst>
      <p:ext uri="{BB962C8B-B14F-4D97-AF65-F5344CB8AC3E}">
        <p14:creationId xmlns:p14="http://schemas.microsoft.com/office/powerpoint/2010/main" val="32904617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19E62-A61C-E7FE-E480-041EFBB2A3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13BE0F-F64D-0617-C887-547B71CA02EF}"/>
              </a:ext>
            </a:extLst>
          </p:cNvPr>
          <p:cNvSpPr>
            <a:spLocks noGrp="1"/>
          </p:cNvSpPr>
          <p:nvPr>
            <p:ph type="title"/>
          </p:nvPr>
        </p:nvSpPr>
        <p:spPr>
          <a:xfrm>
            <a:off x="475403" y="2790253"/>
            <a:ext cx="11487997" cy="1277495"/>
          </a:xfrm>
        </p:spPr>
        <p:txBody>
          <a:bodyPr/>
          <a:lstStyle/>
          <a:p>
            <a:r>
              <a:rPr lang="en-GB" dirty="0"/>
              <a:t>04. Design Trade-Offs &amp; Readiness</a:t>
            </a:r>
          </a:p>
        </p:txBody>
      </p:sp>
      <p:sp>
        <p:nvSpPr>
          <p:cNvPr id="3" name="Text Placeholder 2">
            <a:extLst>
              <a:ext uri="{FF2B5EF4-FFF2-40B4-BE49-F238E27FC236}">
                <a16:creationId xmlns:a16="http://schemas.microsoft.com/office/drawing/2014/main" id="{FEB10523-3B39-0136-9204-F5093371E1A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8428786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81EA3-A10C-CBFE-BE96-DA5C55EAF3A6}"/>
            </a:ext>
          </a:extLst>
        </p:cNvPr>
        <p:cNvGrpSpPr/>
        <p:nvPr/>
      </p:nvGrpSpPr>
      <p:grpSpPr>
        <a:xfrm>
          <a:off x="0" y="0"/>
          <a:ext cx="0" cy="0"/>
          <a:chOff x="0" y="0"/>
          <a:chExt cx="0" cy="0"/>
        </a:xfrm>
      </p:grpSpPr>
      <p:sp>
        <p:nvSpPr>
          <p:cNvPr id="6" name="Rectangle: Rounded Corners 31">
            <a:extLst>
              <a:ext uri="{FF2B5EF4-FFF2-40B4-BE49-F238E27FC236}">
                <a16:creationId xmlns:a16="http://schemas.microsoft.com/office/drawing/2014/main" id="{97CAF3B2-888A-2F5A-5DDA-8DCEE05C9E23}"/>
              </a:ext>
            </a:extLst>
          </p:cNvPr>
          <p:cNvSpPr/>
          <p:nvPr/>
        </p:nvSpPr>
        <p:spPr>
          <a:xfrm>
            <a:off x="457199" y="3070911"/>
            <a:ext cx="3622675" cy="2086875"/>
          </a:xfrm>
          <a:prstGeom prst="roundRect">
            <a:avLst>
              <a:gd name="adj" fmla="val 7503"/>
            </a:avLst>
          </a:prstGeom>
          <a:solidFill>
            <a:schemeClr val="tx2">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864000" rIns="0" bIns="0" rtlCol="0" anchor="t" anchorCtr="0"/>
          <a:lstStyle/>
          <a:p>
            <a:pPr algn="ctr"/>
            <a:r>
              <a:rPr lang="en-GB" sz="2000" b="1" dirty="0">
                <a:solidFill>
                  <a:schemeClr val="tx2"/>
                </a:solidFill>
                <a:latin typeface="Segoe UI Semibold" panose="020B0502040204020203" pitchFamily="34" charset="0"/>
                <a:cs typeface="Segoe UI Semibold" panose="020B0502040204020203" pitchFamily="34" charset="0"/>
              </a:rPr>
              <a:t>Reactivity Control</a:t>
            </a:r>
          </a:p>
        </p:txBody>
      </p:sp>
      <p:sp>
        <p:nvSpPr>
          <p:cNvPr id="13" name="Rectangle: Rounded Corners 31">
            <a:extLst>
              <a:ext uri="{FF2B5EF4-FFF2-40B4-BE49-F238E27FC236}">
                <a16:creationId xmlns:a16="http://schemas.microsoft.com/office/drawing/2014/main" id="{6559EAD9-91FF-CBFD-FB20-F414BBB9EBCC}"/>
              </a:ext>
            </a:extLst>
          </p:cNvPr>
          <p:cNvSpPr/>
          <p:nvPr/>
        </p:nvSpPr>
        <p:spPr>
          <a:xfrm>
            <a:off x="4284663" y="3070911"/>
            <a:ext cx="3622675" cy="2086875"/>
          </a:xfrm>
          <a:prstGeom prst="roundRect">
            <a:avLst>
              <a:gd name="adj" fmla="val 7503"/>
            </a:avLst>
          </a:prstGeom>
          <a:solidFill>
            <a:schemeClr val="tx2">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864000" rIns="0" bIns="0" rtlCol="0" anchor="t" anchorCtr="0"/>
          <a:lstStyle/>
          <a:p>
            <a:pPr algn="ctr"/>
            <a:r>
              <a:rPr lang="en-GB" sz="2000" b="1" dirty="0">
                <a:solidFill>
                  <a:schemeClr val="tx2"/>
                </a:solidFill>
                <a:latin typeface="Segoe UI Semibold" panose="020B0502040204020203" pitchFamily="34" charset="0"/>
                <a:cs typeface="Segoe UI Semibold" panose="020B0502040204020203" pitchFamily="34" charset="0"/>
              </a:rPr>
              <a:t>Cooling and Decay Heat Removal</a:t>
            </a:r>
          </a:p>
        </p:txBody>
      </p:sp>
      <p:sp>
        <p:nvSpPr>
          <p:cNvPr id="14" name="Rectangle: Rounded Corners 31">
            <a:extLst>
              <a:ext uri="{FF2B5EF4-FFF2-40B4-BE49-F238E27FC236}">
                <a16:creationId xmlns:a16="http://schemas.microsoft.com/office/drawing/2014/main" id="{E4781BDF-0747-1C02-432D-CACCD662AEBE}"/>
              </a:ext>
            </a:extLst>
          </p:cNvPr>
          <p:cNvSpPr/>
          <p:nvPr/>
        </p:nvSpPr>
        <p:spPr>
          <a:xfrm>
            <a:off x="8112127" y="3070911"/>
            <a:ext cx="3622675" cy="2086875"/>
          </a:xfrm>
          <a:prstGeom prst="roundRect">
            <a:avLst>
              <a:gd name="adj" fmla="val 7503"/>
            </a:avLst>
          </a:prstGeom>
          <a:solidFill>
            <a:schemeClr val="tx2">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864000" rIns="0" bIns="0" rtlCol="0" anchor="t" anchorCtr="0"/>
          <a:lstStyle/>
          <a:p>
            <a:pPr algn="ctr"/>
            <a:r>
              <a:rPr lang="en-GB" sz="2000" b="1" dirty="0">
                <a:solidFill>
                  <a:schemeClr val="tx2"/>
                </a:solidFill>
                <a:latin typeface="Segoe UI Semibold" panose="020B0502040204020203" pitchFamily="34" charset="0"/>
                <a:cs typeface="Segoe UI Semibold" panose="020B0502040204020203" pitchFamily="34" charset="0"/>
              </a:rPr>
              <a:t>Containment of Radioactive Material</a:t>
            </a:r>
          </a:p>
        </p:txBody>
      </p:sp>
      <p:sp>
        <p:nvSpPr>
          <p:cNvPr id="2" name="Title 1">
            <a:extLst>
              <a:ext uri="{FF2B5EF4-FFF2-40B4-BE49-F238E27FC236}">
                <a16:creationId xmlns:a16="http://schemas.microsoft.com/office/drawing/2014/main" id="{BF460D21-3A19-19C8-C880-3BA75C187B8F}"/>
              </a:ext>
            </a:extLst>
          </p:cNvPr>
          <p:cNvSpPr>
            <a:spLocks noGrp="1"/>
          </p:cNvSpPr>
          <p:nvPr>
            <p:ph type="title"/>
          </p:nvPr>
        </p:nvSpPr>
        <p:spPr/>
        <p:txBody>
          <a:bodyPr/>
          <a:lstStyle/>
          <a:p>
            <a:r>
              <a:rPr lang="en-US" dirty="0"/>
              <a:t>Nuclear Safety Principles</a:t>
            </a:r>
          </a:p>
        </p:txBody>
      </p:sp>
      <p:sp>
        <p:nvSpPr>
          <p:cNvPr id="3" name="Content Placeholder 2">
            <a:extLst>
              <a:ext uri="{FF2B5EF4-FFF2-40B4-BE49-F238E27FC236}">
                <a16:creationId xmlns:a16="http://schemas.microsoft.com/office/drawing/2014/main" id="{9B40359B-00B1-A054-5196-F43C727C5C63}"/>
              </a:ext>
            </a:extLst>
          </p:cNvPr>
          <p:cNvSpPr>
            <a:spLocks noGrp="1"/>
          </p:cNvSpPr>
          <p:nvPr>
            <p:ph idx="1"/>
          </p:nvPr>
        </p:nvSpPr>
        <p:spPr>
          <a:xfrm>
            <a:off x="457200" y="1700214"/>
            <a:ext cx="11277600" cy="872128"/>
          </a:xfrm>
        </p:spPr>
        <p:txBody>
          <a:bodyPr/>
          <a:lstStyle/>
          <a:p>
            <a:pPr marL="0" indent="0">
              <a:buNone/>
            </a:pPr>
            <a:r>
              <a:rPr lang="en-US" dirty="0"/>
              <a:t>All commercial nuclear power plants today are designed to meet the following fundamental safety functions, both during </a:t>
            </a:r>
            <a:r>
              <a:rPr lang="en-US" b="1" dirty="0">
                <a:latin typeface="Segoe UI Semibold" panose="020B0502040204020203" pitchFamily="34" charset="0"/>
                <a:cs typeface="Segoe UI Semibold" panose="020B0502040204020203" pitchFamily="34" charset="0"/>
              </a:rPr>
              <a:t>operation</a:t>
            </a:r>
            <a:r>
              <a:rPr lang="en-US" dirty="0"/>
              <a:t> and </a:t>
            </a:r>
            <a:r>
              <a:rPr lang="en-US" b="1" dirty="0">
                <a:latin typeface="Segoe UI Semibold" panose="020B0502040204020203" pitchFamily="34" charset="0"/>
                <a:cs typeface="Segoe UI Semibold" panose="020B0502040204020203" pitchFamily="34" charset="0"/>
              </a:rPr>
              <a:t>accident conditions</a:t>
            </a:r>
            <a:r>
              <a:rPr lang="en-US" b="1" dirty="0"/>
              <a:t>.</a:t>
            </a:r>
          </a:p>
        </p:txBody>
      </p:sp>
      <p:sp>
        <p:nvSpPr>
          <p:cNvPr id="4" name="Footer Placeholder 3">
            <a:extLst>
              <a:ext uri="{FF2B5EF4-FFF2-40B4-BE49-F238E27FC236}">
                <a16:creationId xmlns:a16="http://schemas.microsoft.com/office/drawing/2014/main" id="{48FAA10B-01B2-DD02-44F3-D837BFB5B37B}"/>
              </a:ext>
            </a:extLst>
          </p:cNvPr>
          <p:cNvSpPr>
            <a:spLocks noGrp="1"/>
          </p:cNvSpPr>
          <p:nvPr>
            <p:ph type="ftr" sz="quarter" idx="11"/>
          </p:nvPr>
        </p:nvSpPr>
        <p:spPr/>
        <p:txBody>
          <a:bodyPr/>
          <a:lstStyle/>
          <a:p>
            <a:r>
              <a:rPr lang="en-US"/>
              <a:t>COPYRIGHT © 2026 – CORE POWER</a:t>
            </a:r>
          </a:p>
        </p:txBody>
      </p:sp>
      <p:pic>
        <p:nvPicPr>
          <p:cNvPr id="8" name="Graphic 7" descr="Badge 1 with solid fill">
            <a:extLst>
              <a:ext uri="{FF2B5EF4-FFF2-40B4-BE49-F238E27FC236}">
                <a16:creationId xmlns:a16="http://schemas.microsoft.com/office/drawing/2014/main" id="{E4AC9348-4140-180D-8858-3A8ADC5D37B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02403" y="3372706"/>
            <a:ext cx="531146" cy="531146"/>
          </a:xfrm>
          <a:prstGeom prst="rect">
            <a:avLst/>
          </a:prstGeom>
        </p:spPr>
      </p:pic>
      <p:pic>
        <p:nvPicPr>
          <p:cNvPr id="10" name="Graphic 9" descr="Badge with solid fill">
            <a:extLst>
              <a:ext uri="{FF2B5EF4-FFF2-40B4-BE49-F238E27FC236}">
                <a16:creationId xmlns:a16="http://schemas.microsoft.com/office/drawing/2014/main" id="{16D49F31-C617-6E30-4CA5-33E2CB23DCA3}"/>
              </a:ext>
            </a:extLst>
          </p:cNvPr>
          <p:cNvPicPr>
            <a:picLocks noChangeAspect="1"/>
          </p:cNvPicPr>
          <p:nvPr/>
        </p:nvPicPr>
        <p:blipFill rotWithShape="1">
          <a:blip>
            <a:extLst>
              <a:ext uri="{96DAC541-7B7A-43D3-8B79-37D633B846F1}">
                <asvg:svgBlip xmlns:asvg="http://schemas.microsoft.com/office/drawing/2016/SVG/main" r:embed="rId4"/>
              </a:ext>
            </a:extLst>
          </a:blip>
          <a:srcRect/>
          <a:stretch>
            <a:fillRect/>
          </a:stretch>
        </p:blipFill>
        <p:spPr>
          <a:xfrm>
            <a:off x="5830427" y="3372706"/>
            <a:ext cx="531146" cy="531146"/>
          </a:xfrm>
          <a:prstGeom prst="rect">
            <a:avLst/>
          </a:prstGeom>
        </p:spPr>
      </p:pic>
      <p:pic>
        <p:nvPicPr>
          <p:cNvPr id="12" name="Graphic 11" descr="Badge 3 with solid fill">
            <a:extLst>
              <a:ext uri="{FF2B5EF4-FFF2-40B4-BE49-F238E27FC236}">
                <a16:creationId xmlns:a16="http://schemas.microsoft.com/office/drawing/2014/main" id="{A415CB11-1541-C2B3-BB5E-BFFEC9241784}"/>
              </a:ext>
            </a:extLst>
          </p:cNvPr>
          <p:cNvPicPr>
            <a:picLocks noChangeAspect="1"/>
          </p:cNvPicPr>
          <p:nvPr/>
        </p:nvPicPr>
        <p:blipFill rotWithShape="1">
          <a:blip>
            <a:extLst>
              <a:ext uri="{96DAC541-7B7A-43D3-8B79-37D633B846F1}">
                <asvg:svgBlip xmlns:asvg="http://schemas.microsoft.com/office/drawing/2016/SVG/main" r:embed="rId5"/>
              </a:ext>
            </a:extLst>
          </a:blip>
          <a:srcRect/>
          <a:stretch>
            <a:fillRect/>
          </a:stretch>
        </p:blipFill>
        <p:spPr>
          <a:xfrm>
            <a:off x="9657891" y="3329736"/>
            <a:ext cx="531146" cy="531146"/>
          </a:xfrm>
          <a:prstGeom prst="rect">
            <a:avLst/>
          </a:prstGeom>
        </p:spPr>
      </p:pic>
    </p:spTree>
    <p:extLst>
      <p:ext uri="{BB962C8B-B14F-4D97-AF65-F5344CB8AC3E}">
        <p14:creationId xmlns:p14="http://schemas.microsoft.com/office/powerpoint/2010/main" val="3942153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3000"/>
                            </p:stCondLst>
                            <p:childTnLst>
                              <p:par>
                                <p:cTn id="9" presetID="10" presetClass="entr" presetSubtype="0" fill="hold" grpId="0"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5500"/>
                            </p:stCondLst>
                            <p:childTnLst>
                              <p:par>
                                <p:cTn id="13" presetID="10" presetClass="entr" presetSubtype="0" fill="hold" grpId="0" nodeType="afterEffect">
                                  <p:stCondLst>
                                    <p:cond delay="2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47D6E-74E5-51EE-CCAA-DDE46DDFE8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CE0C62-90F7-75C7-FABD-7C2C72B8F069}"/>
              </a:ext>
            </a:extLst>
          </p:cNvPr>
          <p:cNvPicPr>
            <a:picLocks noChangeAspect="1"/>
          </p:cNvPicPr>
          <p:nvPr/>
        </p:nvPicPr>
        <p:blipFill>
          <a:blip r:embed="rId3"/>
          <a:stretch>
            <a:fillRect/>
          </a:stretch>
        </p:blipFill>
        <p:spPr>
          <a:xfrm>
            <a:off x="5916397" y="274638"/>
            <a:ext cx="3057803" cy="1800199"/>
          </a:xfrm>
          <a:prstGeom prst="rect">
            <a:avLst/>
          </a:prstGeom>
        </p:spPr>
      </p:pic>
      <p:sp>
        <p:nvSpPr>
          <p:cNvPr id="7" name="Text Placeholder 2">
            <a:extLst>
              <a:ext uri="{FF2B5EF4-FFF2-40B4-BE49-F238E27FC236}">
                <a16:creationId xmlns:a16="http://schemas.microsoft.com/office/drawing/2014/main" id="{3E5CDED8-40D3-43B8-289A-C1A2A6DEEDC4}"/>
              </a:ext>
            </a:extLst>
          </p:cNvPr>
          <p:cNvSpPr>
            <a:spLocks noGrp="1"/>
          </p:cNvSpPr>
          <p:nvPr>
            <p:ph type="body" sz="half" idx="2"/>
          </p:nvPr>
        </p:nvSpPr>
        <p:spPr/>
        <p:txBody>
          <a:bodyPr/>
          <a:lstStyle/>
          <a:p>
            <a:r>
              <a:rPr lang="en-US" noProof="0" dirty="0"/>
              <a:t>During normal operation, the marine plant experiences </a:t>
            </a:r>
            <a:r>
              <a:rPr lang="en-US" b="1" noProof="0" dirty="0">
                <a:latin typeface="Segoe UI Semibold" panose="020B0502040204020203" pitchFamily="34" charset="0"/>
                <a:cs typeface="Segoe UI Semibold" panose="020B0502040204020203" pitchFamily="34" charset="0"/>
              </a:rPr>
              <a:t>motions</a:t>
            </a:r>
            <a:r>
              <a:rPr lang="en-US" noProof="0" dirty="0"/>
              <a:t> with three translational (surge, sway and heave) and three rotational (roll, pitch and yaw) degrees of freedom.</a:t>
            </a:r>
          </a:p>
          <a:p>
            <a:r>
              <a:rPr lang="en-US" noProof="0" dirty="0"/>
              <a:t>These external </a:t>
            </a:r>
            <a:r>
              <a:rPr lang="en-US" b="1" dirty="0">
                <a:latin typeface="Segoe UI Semibold" panose="020B0502040204020203" pitchFamily="34" charset="0"/>
                <a:cs typeface="Segoe UI Semibold" panose="020B0502040204020203" pitchFamily="34" charset="0"/>
              </a:rPr>
              <a:t>accelerations</a:t>
            </a:r>
            <a:r>
              <a:rPr lang="en-US" noProof="0" dirty="0"/>
              <a:t> differ substantially from the design basis of land-based reactors.</a:t>
            </a:r>
            <a:endParaRPr lang="en-US" dirty="0"/>
          </a:p>
          <a:p>
            <a:r>
              <a:rPr lang="en-US" noProof="0" dirty="0"/>
              <a:t>The plant also experiences </a:t>
            </a:r>
            <a:r>
              <a:rPr lang="en-US" b="1" dirty="0">
                <a:latin typeface="Segoe UI Semibold" panose="020B0502040204020203" pitchFamily="34" charset="0"/>
                <a:cs typeface="Segoe UI Semibold" panose="020B0502040204020203" pitchFamily="34" charset="0"/>
              </a:rPr>
              <a:t>vibrations</a:t>
            </a:r>
            <a:r>
              <a:rPr lang="en-US" noProof="0" dirty="0"/>
              <a:t> created by rotating machinery that are transferred through the vessel hull.</a:t>
            </a:r>
          </a:p>
        </p:txBody>
      </p:sp>
      <p:sp>
        <p:nvSpPr>
          <p:cNvPr id="5" name="Footer Placeholder 4">
            <a:extLst>
              <a:ext uri="{FF2B5EF4-FFF2-40B4-BE49-F238E27FC236}">
                <a16:creationId xmlns:a16="http://schemas.microsoft.com/office/drawing/2014/main" id="{B5A81BFF-E06B-1872-BE41-DD480E98B455}"/>
              </a:ext>
            </a:extLst>
          </p:cNvPr>
          <p:cNvSpPr>
            <a:spLocks noGrp="1"/>
          </p:cNvSpPr>
          <p:nvPr>
            <p:ph type="ftr" sz="quarter" idx="11"/>
          </p:nvPr>
        </p:nvSpPr>
        <p:spPr/>
        <p:txBody>
          <a:bodyPr/>
          <a:lstStyle/>
          <a:p>
            <a:r>
              <a:rPr lang="en-US" noProof="0"/>
              <a:t>COPYRIGHT © 2026 – CORE POWER</a:t>
            </a:r>
          </a:p>
        </p:txBody>
      </p:sp>
      <p:sp>
        <p:nvSpPr>
          <p:cNvPr id="4" name="Title 3">
            <a:extLst>
              <a:ext uri="{FF2B5EF4-FFF2-40B4-BE49-F238E27FC236}">
                <a16:creationId xmlns:a16="http://schemas.microsoft.com/office/drawing/2014/main" id="{EEACD46E-7183-0F4F-FE30-3A9B769D8DE4}"/>
              </a:ext>
            </a:extLst>
          </p:cNvPr>
          <p:cNvSpPr>
            <a:spLocks noGrp="1"/>
          </p:cNvSpPr>
          <p:nvPr>
            <p:ph type="title"/>
          </p:nvPr>
        </p:nvSpPr>
        <p:spPr/>
        <p:txBody>
          <a:bodyPr/>
          <a:lstStyle/>
          <a:p>
            <a:r>
              <a:rPr lang="en-US" noProof="0" dirty="0"/>
              <a:t>Maritime </a:t>
            </a:r>
            <a:r>
              <a:rPr lang="en-US" dirty="0"/>
              <a:t>Unique Operational Conditions</a:t>
            </a:r>
            <a:endParaRPr lang="en-US" noProof="0"/>
          </a:p>
        </p:txBody>
      </p:sp>
      <p:pic>
        <p:nvPicPr>
          <p:cNvPr id="8" name="Picture 7">
            <a:extLst>
              <a:ext uri="{FF2B5EF4-FFF2-40B4-BE49-F238E27FC236}">
                <a16:creationId xmlns:a16="http://schemas.microsoft.com/office/drawing/2014/main" id="{211B4D26-0C6D-4107-32FF-56D30132193D}"/>
              </a:ext>
            </a:extLst>
          </p:cNvPr>
          <p:cNvPicPr>
            <a:picLocks noChangeAspect="1"/>
          </p:cNvPicPr>
          <p:nvPr/>
        </p:nvPicPr>
        <p:blipFill>
          <a:blip r:embed="rId4"/>
          <a:stretch>
            <a:fillRect/>
          </a:stretch>
        </p:blipFill>
        <p:spPr>
          <a:xfrm>
            <a:off x="5474971" y="2463633"/>
            <a:ext cx="5926674" cy="3114699"/>
          </a:xfrm>
          <a:prstGeom prst="rect">
            <a:avLst/>
          </a:prstGeom>
        </p:spPr>
      </p:pic>
      <p:sp>
        <p:nvSpPr>
          <p:cNvPr id="2" name="TextBox 1">
            <a:extLst>
              <a:ext uri="{FF2B5EF4-FFF2-40B4-BE49-F238E27FC236}">
                <a16:creationId xmlns:a16="http://schemas.microsoft.com/office/drawing/2014/main" id="{5FE0D2A5-7E99-6EBC-9E7F-13D1CD18341D}"/>
              </a:ext>
            </a:extLst>
          </p:cNvPr>
          <p:cNvSpPr txBox="1"/>
          <p:nvPr/>
        </p:nvSpPr>
        <p:spPr>
          <a:xfrm>
            <a:off x="9256115" y="1020848"/>
            <a:ext cx="1728190" cy="307777"/>
          </a:xfrm>
          <a:prstGeom prst="rect">
            <a:avLst/>
          </a:prstGeom>
          <a:noFill/>
        </p:spPr>
        <p:txBody>
          <a:bodyPr wrap="square" rtlCol="0">
            <a:spAutoFit/>
          </a:bodyPr>
          <a:lstStyle/>
          <a:p>
            <a:r>
              <a:rPr lang="en-US" sz="1400" i="1" dirty="0"/>
              <a:t>Ship Motions</a:t>
            </a:r>
          </a:p>
        </p:txBody>
      </p:sp>
      <p:sp>
        <p:nvSpPr>
          <p:cNvPr id="9" name="TextBox 8">
            <a:extLst>
              <a:ext uri="{FF2B5EF4-FFF2-40B4-BE49-F238E27FC236}">
                <a16:creationId xmlns:a16="http://schemas.microsoft.com/office/drawing/2014/main" id="{8C0FF569-FBEE-D0AC-A6C9-14DFAED06972}"/>
              </a:ext>
            </a:extLst>
          </p:cNvPr>
          <p:cNvSpPr txBox="1"/>
          <p:nvPr/>
        </p:nvSpPr>
        <p:spPr>
          <a:xfrm>
            <a:off x="5474971" y="5704227"/>
            <a:ext cx="6453678" cy="307777"/>
          </a:xfrm>
          <a:prstGeom prst="rect">
            <a:avLst/>
          </a:prstGeom>
          <a:noFill/>
        </p:spPr>
        <p:txBody>
          <a:bodyPr wrap="square" rtlCol="0">
            <a:spAutoFit/>
          </a:bodyPr>
          <a:lstStyle/>
          <a:p>
            <a:r>
              <a:rPr lang="en-US" sz="1400" i="1" dirty="0"/>
              <a:t>Marine Acceleration Profile (left) vs to Seismic Acceleration Profile (right) </a:t>
            </a:r>
          </a:p>
        </p:txBody>
      </p:sp>
    </p:spTree>
    <p:extLst>
      <p:ext uri="{BB962C8B-B14F-4D97-AF65-F5344CB8AC3E}">
        <p14:creationId xmlns:p14="http://schemas.microsoft.com/office/powerpoint/2010/main" val="41852462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3500"/>
                            </p:stCondLst>
                            <p:childTnLst>
                              <p:par>
                                <p:cTn id="9" presetID="10" presetClass="entr" presetSubtype="0" fill="hold" grpId="0" nodeType="afterEffect">
                                  <p:stCondLst>
                                    <p:cond delay="300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7000"/>
                            </p:stCondLst>
                            <p:childTnLst>
                              <p:par>
                                <p:cTn id="13" presetID="10" presetClass="entr" presetSubtype="0" fill="hold" grpId="0" nodeType="afterEffect">
                                  <p:stCondLst>
                                    <p:cond delay="30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BFA7B-BBA6-F4ED-29AB-B0223A739D7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1D86002-FE99-E90B-E6C1-9FDA3668E2E9}"/>
              </a:ext>
            </a:extLst>
          </p:cNvPr>
          <p:cNvSpPr>
            <a:spLocks noGrp="1"/>
          </p:cNvSpPr>
          <p:nvPr>
            <p:ph sz="half" idx="1"/>
          </p:nvPr>
        </p:nvSpPr>
        <p:spPr/>
        <p:txBody>
          <a:bodyPr/>
          <a:lstStyle/>
          <a:p>
            <a:r>
              <a:rPr lang="en-US" noProof="0" dirty="0"/>
              <a:t>Following maritime initiating events such as collision and grounding, there are six different possible </a:t>
            </a:r>
            <a:r>
              <a:rPr lang="en-US" b="1" noProof="0" dirty="0">
                <a:latin typeface="Segoe UI Semibold" panose="020B0502040204020203" pitchFamily="34" charset="0"/>
                <a:cs typeface="Segoe UI Semibold" panose="020B0502040204020203" pitchFamily="34" charset="0"/>
              </a:rPr>
              <a:t>end states </a:t>
            </a:r>
            <a:r>
              <a:rPr lang="en-US" noProof="0" dirty="0"/>
              <a:t>for the nuclear plant, </a:t>
            </a:r>
            <a:r>
              <a:rPr lang="en-US" b="1" dirty="0">
                <a:latin typeface="Segoe UI Semibold" panose="020B0502040204020203" pitchFamily="34" charset="0"/>
                <a:cs typeface="Segoe UI Semibold" panose="020B0502040204020203" pitchFamily="34" charset="0"/>
              </a:rPr>
              <a:t>unique to the maritime environment</a:t>
            </a:r>
            <a:br>
              <a:rPr lang="en-US" b="1" dirty="0">
                <a:latin typeface="Segoe UI Semibold" panose="020B0502040204020203" pitchFamily="34" charset="0"/>
                <a:cs typeface="Segoe UI Semibold" panose="020B0502040204020203" pitchFamily="34" charset="0"/>
              </a:rPr>
            </a:br>
            <a:endParaRPr lang="en-US" b="1" noProof="0" dirty="0"/>
          </a:p>
          <a:p>
            <a:pPr marL="0" indent="0">
              <a:buNone/>
            </a:pPr>
            <a:r>
              <a:rPr lang="en-US" noProof="0" dirty="0"/>
              <a:t>The </a:t>
            </a:r>
            <a:r>
              <a:rPr lang="en-US" b="1" noProof="0" dirty="0">
                <a:latin typeface="Segoe UI Semibold" panose="020B0502040204020203" pitchFamily="34" charset="0"/>
                <a:cs typeface="Segoe UI Semibold" panose="020B0502040204020203" pitchFamily="34" charset="0"/>
              </a:rPr>
              <a:t>fundamental safety functions </a:t>
            </a:r>
            <a:r>
              <a:rPr lang="en-US" noProof="0" dirty="0"/>
              <a:t>of</a:t>
            </a:r>
          </a:p>
          <a:p>
            <a:pPr marL="533700" lvl="1" indent="-342900">
              <a:buFont typeface="+mj-lt"/>
              <a:buAutoNum type="arabicPeriod"/>
            </a:pPr>
            <a:r>
              <a:rPr lang="en-US" dirty="0"/>
              <a:t>Reactivity Control,</a:t>
            </a:r>
          </a:p>
          <a:p>
            <a:pPr marL="533700" lvl="1" indent="-342900">
              <a:buFont typeface="+mj-lt"/>
              <a:buAutoNum type="arabicPeriod"/>
            </a:pPr>
            <a:r>
              <a:rPr lang="en-US" noProof="0" dirty="0"/>
              <a:t>Cooling </a:t>
            </a:r>
            <a:r>
              <a:rPr lang="en-US" dirty="0"/>
              <a:t>&amp; Decay Heat Removal,</a:t>
            </a:r>
          </a:p>
          <a:p>
            <a:pPr marL="533700" lvl="1" indent="-342900">
              <a:buFont typeface="+mj-lt"/>
              <a:buAutoNum type="arabicPeriod"/>
            </a:pPr>
            <a:r>
              <a:rPr lang="en-US" noProof="0" dirty="0"/>
              <a:t>Containment,</a:t>
            </a:r>
          </a:p>
          <a:p>
            <a:pPr marL="190800" lvl="1" indent="0">
              <a:buNone/>
            </a:pPr>
            <a:r>
              <a:rPr lang="en-US" sz="1800" b="1" dirty="0">
                <a:latin typeface="Segoe UI Semibold" panose="020B0502040204020203" pitchFamily="34" charset="0"/>
                <a:cs typeface="Segoe UI Semibold" panose="020B0502040204020203" pitchFamily="34" charset="0"/>
              </a:rPr>
              <a:t>must be ensured </a:t>
            </a:r>
            <a:r>
              <a:rPr lang="en-US" sz="1800" noProof="0" dirty="0"/>
              <a:t>indefinitely for these end states</a:t>
            </a:r>
          </a:p>
        </p:txBody>
      </p:sp>
      <p:sp>
        <p:nvSpPr>
          <p:cNvPr id="5" name="Footer Placeholder 4">
            <a:extLst>
              <a:ext uri="{FF2B5EF4-FFF2-40B4-BE49-F238E27FC236}">
                <a16:creationId xmlns:a16="http://schemas.microsoft.com/office/drawing/2014/main" id="{EC54DAF8-931A-F31B-D2AB-B6A704610BEB}"/>
              </a:ext>
            </a:extLst>
          </p:cNvPr>
          <p:cNvSpPr>
            <a:spLocks noGrp="1"/>
          </p:cNvSpPr>
          <p:nvPr>
            <p:ph type="ftr" sz="quarter" idx="11"/>
          </p:nvPr>
        </p:nvSpPr>
        <p:spPr/>
        <p:txBody>
          <a:bodyPr/>
          <a:lstStyle/>
          <a:p>
            <a:r>
              <a:rPr lang="en-US" noProof="0"/>
              <a:t>COPYRIGHT © 2026 – CORE POWER</a:t>
            </a:r>
          </a:p>
        </p:txBody>
      </p:sp>
      <p:sp>
        <p:nvSpPr>
          <p:cNvPr id="4" name="Title 3">
            <a:extLst>
              <a:ext uri="{FF2B5EF4-FFF2-40B4-BE49-F238E27FC236}">
                <a16:creationId xmlns:a16="http://schemas.microsoft.com/office/drawing/2014/main" id="{019533F5-4784-47EF-8213-B08A78454F00}"/>
              </a:ext>
            </a:extLst>
          </p:cNvPr>
          <p:cNvSpPr>
            <a:spLocks noGrp="1"/>
          </p:cNvSpPr>
          <p:nvPr>
            <p:ph type="title"/>
          </p:nvPr>
        </p:nvSpPr>
        <p:spPr/>
        <p:txBody>
          <a:bodyPr/>
          <a:lstStyle/>
          <a:p>
            <a:r>
              <a:rPr lang="en-US" noProof="0" dirty="0"/>
              <a:t>Maritime Unique Accident Conditions</a:t>
            </a:r>
          </a:p>
        </p:txBody>
      </p:sp>
      <p:pic>
        <p:nvPicPr>
          <p:cNvPr id="7" name="Picture 6">
            <a:extLst>
              <a:ext uri="{FF2B5EF4-FFF2-40B4-BE49-F238E27FC236}">
                <a16:creationId xmlns:a16="http://schemas.microsoft.com/office/drawing/2014/main" id="{5A74A182-E92F-EE73-4ED9-B8C7C7FDA050}"/>
              </a:ext>
            </a:extLst>
          </p:cNvPr>
          <p:cNvPicPr>
            <a:picLocks noChangeAspect="1"/>
          </p:cNvPicPr>
          <p:nvPr/>
        </p:nvPicPr>
        <p:blipFill>
          <a:blip r:embed="rId3"/>
          <a:stretch>
            <a:fillRect/>
          </a:stretch>
        </p:blipFill>
        <p:spPr>
          <a:xfrm>
            <a:off x="6508165" y="1589040"/>
            <a:ext cx="4591180" cy="4512022"/>
          </a:xfrm>
          <a:prstGeom prst="rect">
            <a:avLst/>
          </a:prstGeom>
        </p:spPr>
      </p:pic>
    </p:spTree>
    <p:extLst>
      <p:ext uri="{BB962C8B-B14F-4D97-AF65-F5344CB8AC3E}">
        <p14:creationId xmlns:p14="http://schemas.microsoft.com/office/powerpoint/2010/main" val="38171952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21AAB-999F-9902-9196-61183D5512AA}"/>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A4829EE1-68AB-BE93-45D1-B644E3C20E64}"/>
              </a:ext>
            </a:extLst>
          </p:cNvPr>
          <p:cNvSpPr>
            <a:spLocks noGrp="1"/>
          </p:cNvSpPr>
          <p:nvPr>
            <p:ph type="body" sz="half" idx="2"/>
          </p:nvPr>
        </p:nvSpPr>
        <p:spPr>
          <a:xfrm>
            <a:off x="457200" y="1700213"/>
            <a:ext cx="4373563" cy="4465637"/>
          </a:xfrm>
        </p:spPr>
        <p:txBody>
          <a:bodyPr/>
          <a:lstStyle/>
          <a:p>
            <a:r>
              <a:rPr lang="en-US" dirty="0"/>
              <a:t>Marine accidents can include prolonged or permanent rotation of the plant, impacting the operation of natural circulation systems.</a:t>
            </a:r>
          </a:p>
          <a:p>
            <a:r>
              <a:rPr lang="en-US" dirty="0"/>
              <a:t>A methodology to evaluate DHR systems during flooding scenarios was developed and published by CP, demonstrated with a generic LWR DHR system.</a:t>
            </a:r>
          </a:p>
          <a:p>
            <a:r>
              <a:rPr lang="en-US" dirty="0"/>
              <a:t>The study looked at utilizing ship ballast tanks to passively sink decay heat into during accident scenarios.</a:t>
            </a:r>
          </a:p>
          <a:p>
            <a:endParaRPr lang="en-US" dirty="0"/>
          </a:p>
          <a:p>
            <a:endParaRPr lang="en-US" dirty="0"/>
          </a:p>
        </p:txBody>
      </p:sp>
      <p:sp>
        <p:nvSpPr>
          <p:cNvPr id="5" name="Footer Placeholder 4">
            <a:extLst>
              <a:ext uri="{FF2B5EF4-FFF2-40B4-BE49-F238E27FC236}">
                <a16:creationId xmlns:a16="http://schemas.microsoft.com/office/drawing/2014/main" id="{FF6CA439-6CA4-BDD7-0873-10C3F9BF2B78}"/>
              </a:ext>
            </a:extLst>
          </p:cNvPr>
          <p:cNvSpPr>
            <a:spLocks noGrp="1"/>
          </p:cNvSpPr>
          <p:nvPr>
            <p:ph type="ftr" sz="quarter" idx="11"/>
          </p:nvPr>
        </p:nvSpPr>
        <p:spPr>
          <a:xfrm>
            <a:off x="457200" y="6400800"/>
            <a:ext cx="9265332" cy="182562"/>
          </a:xfrm>
        </p:spPr>
        <p:txBody>
          <a:bodyPr/>
          <a:lstStyle/>
          <a:p>
            <a:r>
              <a:rPr lang="en-US" noProof="0"/>
              <a:t>COPYRIGHT © 2026 – CORE POWER</a:t>
            </a:r>
          </a:p>
        </p:txBody>
      </p:sp>
      <p:sp>
        <p:nvSpPr>
          <p:cNvPr id="4" name="Title 3">
            <a:extLst>
              <a:ext uri="{FF2B5EF4-FFF2-40B4-BE49-F238E27FC236}">
                <a16:creationId xmlns:a16="http://schemas.microsoft.com/office/drawing/2014/main" id="{AC4237ED-99F0-3CEA-E26B-2A86A5220F4E}"/>
              </a:ext>
            </a:extLst>
          </p:cNvPr>
          <p:cNvSpPr>
            <a:spLocks noGrp="1"/>
          </p:cNvSpPr>
          <p:nvPr>
            <p:ph type="title"/>
          </p:nvPr>
        </p:nvSpPr>
        <p:spPr>
          <a:xfrm>
            <a:off x="460098" y="457200"/>
            <a:ext cx="4370665" cy="884238"/>
          </a:xfrm>
        </p:spPr>
        <p:txBody>
          <a:bodyPr/>
          <a:lstStyle/>
          <a:p>
            <a:r>
              <a:rPr lang="en-US" noProof="0" dirty="0"/>
              <a:t>Example: Decay Heat Removal during Flooding Scenarios</a:t>
            </a:r>
          </a:p>
        </p:txBody>
      </p:sp>
      <p:grpSp>
        <p:nvGrpSpPr>
          <p:cNvPr id="16" name="Group 15">
            <a:extLst>
              <a:ext uri="{FF2B5EF4-FFF2-40B4-BE49-F238E27FC236}">
                <a16:creationId xmlns:a16="http://schemas.microsoft.com/office/drawing/2014/main" id="{AB74803B-AE5A-6BCB-F45C-F9C544D16C76}"/>
              </a:ext>
            </a:extLst>
          </p:cNvPr>
          <p:cNvGrpSpPr/>
          <p:nvPr/>
        </p:nvGrpSpPr>
        <p:grpSpPr>
          <a:xfrm>
            <a:off x="5373639" y="763001"/>
            <a:ext cx="6587703" cy="5331997"/>
            <a:chOff x="5373639" y="1249769"/>
            <a:chExt cx="6587703" cy="5331997"/>
          </a:xfrm>
        </p:grpSpPr>
        <p:pic>
          <p:nvPicPr>
            <p:cNvPr id="3" name="Content Placeholder 11" descr="A diagram of a building&#10;&#10;Description automatically generated">
              <a:extLst>
                <a:ext uri="{FF2B5EF4-FFF2-40B4-BE49-F238E27FC236}">
                  <a16:creationId xmlns:a16="http://schemas.microsoft.com/office/drawing/2014/main" id="{6D2B6670-ECE0-AE2E-EB05-715F2A0E9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258867" y="1249769"/>
              <a:ext cx="1675762" cy="3130073"/>
            </a:xfrm>
            <a:prstGeom prst="rect">
              <a:avLst/>
            </a:prstGeom>
          </p:spPr>
        </p:pic>
        <p:pic>
          <p:nvPicPr>
            <p:cNvPr id="9" name="Content Placeholder 9">
              <a:extLst>
                <a:ext uri="{FF2B5EF4-FFF2-40B4-BE49-F238E27FC236}">
                  <a16:creationId xmlns:a16="http://schemas.microsoft.com/office/drawing/2014/main" id="{38B74998-BA38-DD54-80F0-379F2F71F9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3639" y="4560962"/>
              <a:ext cx="4634644" cy="2020804"/>
            </a:xfrm>
            <a:prstGeom prst="rect">
              <a:avLst/>
            </a:prstGeom>
            <a:noFill/>
            <a:ln>
              <a:noFill/>
            </a:ln>
          </p:spPr>
        </p:pic>
        <p:sp>
          <p:nvSpPr>
            <p:cNvPr id="7" name="TextBox 6">
              <a:extLst>
                <a:ext uri="{FF2B5EF4-FFF2-40B4-BE49-F238E27FC236}">
                  <a16:creationId xmlns:a16="http://schemas.microsoft.com/office/drawing/2014/main" id="{B7CF8A69-2EF8-4ECF-9BFD-2394374F245D}"/>
                </a:ext>
              </a:extLst>
            </p:cNvPr>
            <p:cNvSpPr txBox="1"/>
            <p:nvPr/>
          </p:nvSpPr>
          <p:spPr>
            <a:xfrm>
              <a:off x="10507206" y="2283313"/>
              <a:ext cx="1454136" cy="2893100"/>
            </a:xfrm>
            <a:prstGeom prst="rect">
              <a:avLst/>
            </a:prstGeom>
            <a:noFill/>
          </p:spPr>
          <p:txBody>
            <a:bodyPr wrap="square" rtlCol="0">
              <a:spAutoFit/>
            </a:bodyPr>
            <a:lstStyle/>
            <a:p>
              <a:r>
                <a:rPr lang="en-US" sz="1400" i="1" dirty="0"/>
                <a:t>DHR during Flooding Research, Kourasis I., Vilarino R., Hamilton O., et.al.</a:t>
              </a:r>
            </a:p>
            <a:p>
              <a:endParaRPr lang="en-US" sz="1400" i="1" dirty="0"/>
            </a:p>
            <a:p>
              <a:r>
                <a:rPr lang="en-US" sz="1400" i="1" dirty="0"/>
                <a:t>Offshore </a:t>
              </a:r>
              <a:r>
                <a:rPr lang="en-US" sz="1400" i="1" dirty="0" err="1"/>
                <a:t>Techology</a:t>
              </a:r>
              <a:r>
                <a:rPr lang="en-US" sz="1400" i="1" dirty="0"/>
                <a:t> Conference Proceedings 2025</a:t>
              </a:r>
            </a:p>
          </p:txBody>
        </p:sp>
        <p:pic>
          <p:nvPicPr>
            <p:cNvPr id="15" name="Content Placeholder 5">
              <a:extLst>
                <a:ext uri="{FF2B5EF4-FFF2-40B4-BE49-F238E27FC236}">
                  <a16:creationId xmlns:a16="http://schemas.microsoft.com/office/drawing/2014/main" id="{CC5EB169-A89C-A4FB-3C17-68EE72EB5F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3639" y="1486743"/>
              <a:ext cx="2627656" cy="2817743"/>
            </a:xfrm>
            <a:prstGeom prst="rect">
              <a:avLst/>
            </a:prstGeom>
          </p:spPr>
        </p:pic>
      </p:grpSp>
    </p:spTree>
    <p:extLst>
      <p:ext uri="{BB962C8B-B14F-4D97-AF65-F5344CB8AC3E}">
        <p14:creationId xmlns:p14="http://schemas.microsoft.com/office/powerpoint/2010/main" val="40321425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600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500"/>
                                        <p:tgtEl>
                                          <p:spTgt spid="14">
                                            <p:txEl>
                                              <p:pRg st="1" end="1"/>
                                            </p:txEl>
                                          </p:spTgt>
                                        </p:tgtEl>
                                      </p:cBhvr>
                                    </p:animEffect>
                                  </p:childTnLst>
                                </p:cTn>
                              </p:par>
                              <p:par>
                                <p:cTn id="11" presetID="10" presetClass="entr" presetSubtype="0" fill="hold" nodeType="withEffect">
                                  <p:stCondLst>
                                    <p:cond delay="600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fade">
                                      <p:cBhvr>
                                        <p:cTn id="13"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B54D4-EFC3-0C05-9820-B3102E4EFA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653BA2-B71B-BAE0-3138-3C4E9D180B5B}"/>
              </a:ext>
            </a:extLst>
          </p:cNvPr>
          <p:cNvSpPr>
            <a:spLocks noGrp="1"/>
          </p:cNvSpPr>
          <p:nvPr>
            <p:ph type="title"/>
          </p:nvPr>
        </p:nvSpPr>
        <p:spPr/>
        <p:txBody>
          <a:bodyPr/>
          <a:lstStyle/>
          <a:p>
            <a:r>
              <a:rPr lang="en-US" dirty="0"/>
              <a:t>Maritime reactor design is a trade-off problem</a:t>
            </a:r>
            <a:endParaRPr lang="en-GB" dirty="0"/>
          </a:p>
        </p:txBody>
      </p:sp>
      <p:graphicFrame>
        <p:nvGraphicFramePr>
          <p:cNvPr id="14" name="Content Placeholder 13">
            <a:extLst>
              <a:ext uri="{FF2B5EF4-FFF2-40B4-BE49-F238E27FC236}">
                <a16:creationId xmlns:a16="http://schemas.microsoft.com/office/drawing/2014/main" id="{6ACA8AC9-BB38-82F8-1E34-9AF7971BDB72}"/>
              </a:ext>
            </a:extLst>
          </p:cNvPr>
          <p:cNvGraphicFramePr>
            <a:graphicFrameLocks noGrp="1"/>
          </p:cNvGraphicFramePr>
          <p:nvPr>
            <p:ph idx="1"/>
            <p:extLst>
              <p:ext uri="{D42A27DB-BD31-4B8C-83A1-F6EECF244321}">
                <p14:modId xmlns:p14="http://schemas.microsoft.com/office/powerpoint/2010/main" val="727676295"/>
              </p:ext>
            </p:extLst>
          </p:nvPr>
        </p:nvGraphicFramePr>
        <p:xfrm>
          <a:off x="457200" y="1592418"/>
          <a:ext cx="11277598" cy="4608787"/>
        </p:xfrm>
        <a:graphic>
          <a:graphicData uri="http://schemas.openxmlformats.org/drawingml/2006/table">
            <a:tbl>
              <a:tblPr firstRow="1" bandRow="1">
                <a:effectLst/>
                <a:tableStyleId>{2D5ABB26-0587-4C30-8999-92F81FD0307C}</a:tableStyleId>
              </a:tblPr>
              <a:tblGrid>
                <a:gridCol w="2411260">
                  <a:extLst>
                    <a:ext uri="{9D8B030D-6E8A-4147-A177-3AD203B41FA5}">
                      <a16:colId xmlns:a16="http://schemas.microsoft.com/office/drawing/2014/main" val="3969127609"/>
                    </a:ext>
                  </a:extLst>
                </a:gridCol>
                <a:gridCol w="3884030">
                  <a:extLst>
                    <a:ext uri="{9D8B030D-6E8A-4147-A177-3AD203B41FA5}">
                      <a16:colId xmlns:a16="http://schemas.microsoft.com/office/drawing/2014/main" val="3098137803"/>
                    </a:ext>
                  </a:extLst>
                </a:gridCol>
                <a:gridCol w="4982308">
                  <a:extLst>
                    <a:ext uri="{9D8B030D-6E8A-4147-A177-3AD203B41FA5}">
                      <a16:colId xmlns:a16="http://schemas.microsoft.com/office/drawing/2014/main" val="2505977375"/>
                    </a:ext>
                  </a:extLst>
                </a:gridCol>
              </a:tblGrid>
              <a:tr h="371912">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a:solidFill>
                            <a:schemeClr val="tx1">
                              <a:lumMod val="100000"/>
                            </a:schemeClr>
                          </a:solidFill>
                          <a:latin typeface="Segoe UI Semibold" panose="020B0502040204020203" pitchFamily="34" charset="0"/>
                          <a:ea typeface="+mn-ea"/>
                          <a:sym typeface=""/>
                        </a:rPr>
                        <a:t>Design choice</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a:solidFill>
                            <a:schemeClr val="tx1">
                              <a:lumMod val="100000"/>
                            </a:schemeClr>
                          </a:solidFill>
                          <a:latin typeface="Segoe UI Semibold" panose="020B0502040204020203" pitchFamily="34" charset="0"/>
                          <a:ea typeface="+mn-ea"/>
                          <a:sym typeface=""/>
                        </a:rPr>
                        <a:t>Benefit</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a:solidFill>
                            <a:schemeClr val="tx1">
                              <a:lumMod val="100000"/>
                            </a:schemeClr>
                          </a:solidFill>
                          <a:latin typeface="Segoe UI Semibold" panose="020B0502040204020203" pitchFamily="34" charset="0"/>
                          <a:ea typeface="+mn-ea"/>
                          <a:sym typeface=""/>
                        </a:rPr>
                        <a:t>Maritime penalty</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extLst>
                  <a:ext uri="{0D108BD9-81ED-4DB2-BD59-A6C34878D82A}">
                    <a16:rowId xmlns:a16="http://schemas.microsoft.com/office/drawing/2014/main" val="159015387"/>
                  </a:ext>
                </a:extLst>
              </a:tr>
              <a:tr h="826425">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a:solidFill>
                            <a:schemeClr val="tx1">
                              <a:lumMod val="100000"/>
                            </a:schemeClr>
                          </a:solidFill>
                          <a:latin typeface="Segoe UI Semibold" panose="020B0502040204020203" pitchFamily="34" charset="0"/>
                          <a:ea typeface="+mn-ea"/>
                          <a:sym typeface=""/>
                        </a:rPr>
                        <a:t>Higher power density</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Smaller core and plant</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More shielding demand</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348783280"/>
                  </a:ext>
                </a:extLst>
              </a:tr>
              <a:tr h="470898">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a:solidFill>
                            <a:schemeClr val="tx1">
                              <a:lumMod val="100000"/>
                            </a:schemeClr>
                          </a:solidFill>
                          <a:latin typeface="Segoe UI Semibold" panose="020B0502040204020203" pitchFamily="34" charset="0"/>
                          <a:ea typeface="+mn-ea"/>
                          <a:sym typeface=""/>
                        </a:rPr>
                        <a:t>More shielding</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tx1">
                              <a:lumMod val="100000"/>
                            </a:schemeClr>
                          </a:solidFill>
                          <a:latin typeface="Segoe UI Light" panose="020B0502040204020203" pitchFamily="34" charset="0"/>
                          <a:ea typeface="+mn-ea"/>
                          <a:sym typeface=""/>
                        </a:rPr>
                        <a:t>Lower dose and easier acceptance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tx1">
                              <a:lumMod val="100000"/>
                            </a:schemeClr>
                          </a:solidFill>
                          <a:latin typeface="Segoe UI Light" panose="020B0502040204020203" pitchFamily="34" charset="0"/>
                          <a:ea typeface="+mn-ea"/>
                          <a:sym typeface=""/>
                        </a:rPr>
                        <a:t>More mass and less usable vessel space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86220821"/>
                  </a:ext>
                </a:extLst>
              </a:tr>
              <a:tr h="642393">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a:solidFill>
                            <a:schemeClr val="tx1">
                              <a:lumMod val="100000"/>
                            </a:schemeClr>
                          </a:solidFill>
                          <a:latin typeface="Segoe UI Semibold" panose="020B0502040204020203" pitchFamily="34" charset="0"/>
                          <a:ea typeface="+mn-ea"/>
                          <a:sym typeface=""/>
                        </a:rPr>
                        <a:t>Higher thermal efficiency</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More useful power per </a:t>
                      </a:r>
                      <a:r>
                        <a:rPr lang="en-US" sz="1400" b="0" i="0" u="none" strike="noStrike" kern="1200" cap="none" spc="0" normalizeH="0" baseline="0" dirty="0" err="1">
                          <a:solidFill>
                            <a:schemeClr val="tx1">
                              <a:lumMod val="100000"/>
                            </a:schemeClr>
                          </a:solidFill>
                          <a:latin typeface="Segoe UI Light" panose="020B0502040204020203" pitchFamily="34" charset="0"/>
                          <a:ea typeface="+mn-ea"/>
                          <a:sym typeface=""/>
                        </a:rPr>
                        <a:t>MWth</a:t>
                      </a:r>
                      <a:endPar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endParaRP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Higher temperatures, materials demands and integration complexity</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38752347"/>
                  </a:ext>
                </a:extLst>
              </a:tr>
              <a:tr h="578497">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a:solidFill>
                            <a:schemeClr val="tx1">
                              <a:lumMod val="100000"/>
                            </a:schemeClr>
                          </a:solidFill>
                          <a:latin typeface="Segoe UI Semibold" panose="020B0502040204020203" pitchFamily="34" charset="0"/>
                          <a:ea typeface="+mn-ea"/>
                          <a:sym typeface=""/>
                        </a:rPr>
                        <a:t>Passive safety</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tx1">
                              <a:lumMod val="100000"/>
                            </a:schemeClr>
                          </a:solidFill>
                          <a:latin typeface="Segoe UI Light" panose="020B0502040204020203" pitchFamily="34" charset="0"/>
                          <a:ea typeface="+mn-ea"/>
                          <a:sym typeface=""/>
                        </a:rPr>
                        <a:t>Lower reliance on active systems</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tx1">
                              <a:lumMod val="100000"/>
                            </a:schemeClr>
                          </a:solidFill>
                          <a:latin typeface="Segoe UI Light" panose="020B0502040204020203" pitchFamily="34" charset="0"/>
                          <a:ea typeface="+mn-ea"/>
                          <a:sym typeface=""/>
                        </a:rPr>
                        <a:t>May need larger structures or specific orientations</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3211605"/>
                  </a:ext>
                </a:extLst>
              </a:tr>
              <a:tr h="642393">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a:solidFill>
                            <a:schemeClr val="tx1">
                              <a:lumMod val="100000"/>
                            </a:schemeClr>
                          </a:solidFill>
                          <a:latin typeface="Segoe UI Semibold" panose="020B0502040204020203" pitchFamily="34" charset="0"/>
                          <a:ea typeface="+mn-ea"/>
                          <a:sym typeface=""/>
                        </a:rPr>
                        <a:t>Long refuelling cycle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tx1">
                              <a:lumMod val="100000"/>
                            </a:schemeClr>
                          </a:solidFill>
                          <a:latin typeface="Segoe UI Light" panose="020B0502040204020203" pitchFamily="34" charset="0"/>
                          <a:ea typeface="+mn-ea"/>
                          <a:sym typeface=""/>
                        </a:rPr>
                        <a:t>Higher availability</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tx1">
                              <a:lumMod val="100000"/>
                            </a:schemeClr>
                          </a:solidFill>
                          <a:latin typeface="Segoe UI Light" panose="020B0502040204020203" pitchFamily="34" charset="0"/>
                          <a:ea typeface="+mn-ea"/>
                          <a:sym typeface=""/>
                        </a:rPr>
                        <a:t>Higher initial fissile loading, safeguards and supply chain burden</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38504146"/>
                  </a:ext>
                </a:extLst>
              </a:tr>
              <a:tr h="826425">
                <a:tc>
                  <a:txBody>
                    <a:bodyPr/>
                    <a:lstStyle/>
                    <a:p>
                      <a:pPr marL="0" marR="0" lvl="0" indent="0" algn="l" defTabSz="914400" rtl="0" eaLnBrk="1" fontAlgn="auto" hangingPunct="1">
                        <a:lnSpc>
                          <a:spcPct val="100000"/>
                        </a:lnSpc>
                        <a:spcBef>
                          <a:spcPts val="0"/>
                        </a:spcBef>
                        <a:spcAft>
                          <a:spcPts val="0"/>
                        </a:spcAft>
                        <a:buFontTx/>
                        <a:buNone/>
                      </a:pPr>
                      <a:r>
                        <a:rPr lang="en-US" sz="1400" b="1" i="0" u="none" strike="noStrike" kern="1200" cap="none" spc="0" normalizeH="0" baseline="0">
                          <a:solidFill>
                            <a:schemeClr val="tx1">
                              <a:lumMod val="100000"/>
                            </a:schemeClr>
                          </a:solidFill>
                          <a:latin typeface="Segoe UI Semibold" panose="020B0502040204020203" pitchFamily="34" charset="0"/>
                          <a:ea typeface="+mn-ea"/>
                          <a:sym typeface=""/>
                        </a:rPr>
                        <a:t>Low pressure coolant</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Lower pressure accident challenge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dirty="0">
                          <a:solidFill>
                            <a:schemeClr val="tx1">
                              <a:lumMod val="100000"/>
                            </a:schemeClr>
                          </a:solidFill>
                          <a:latin typeface="Segoe UI Light" panose="020B0502040204020203" pitchFamily="34" charset="0"/>
                          <a:ea typeface="+mn-ea"/>
                          <a:sym typeface=""/>
                        </a:rPr>
                        <a:t>New chemistry, materials or licensing uncertainty</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570786423"/>
                  </a:ext>
                </a:extLst>
              </a:tr>
            </a:tbl>
          </a:graphicData>
        </a:graphic>
      </p:graphicFrame>
      <p:sp>
        <p:nvSpPr>
          <p:cNvPr id="4" name="Footer Placeholder 3">
            <a:extLst>
              <a:ext uri="{FF2B5EF4-FFF2-40B4-BE49-F238E27FC236}">
                <a16:creationId xmlns:a16="http://schemas.microsoft.com/office/drawing/2014/main" id="{2304BD05-106D-2E50-84AA-FD24EF49A70D}"/>
              </a:ext>
            </a:extLst>
          </p:cNvPr>
          <p:cNvSpPr>
            <a:spLocks noGrp="1"/>
          </p:cNvSpPr>
          <p:nvPr>
            <p:ph type="ftr" sz="quarter" idx="11"/>
          </p:nvPr>
        </p:nvSpPr>
        <p:spPr/>
        <p:txBody>
          <a:bodyPr/>
          <a:lstStyle/>
          <a:p>
            <a:r>
              <a:rPr lang="en-US"/>
              <a:t>COPYRIGHT © 2026 – CORE POWER</a:t>
            </a:r>
          </a:p>
        </p:txBody>
      </p:sp>
    </p:spTree>
    <p:extLst>
      <p:ext uri="{BB962C8B-B14F-4D97-AF65-F5344CB8AC3E}">
        <p14:creationId xmlns:p14="http://schemas.microsoft.com/office/powerpoint/2010/main" val="2063198913"/>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4849F-2223-C0E4-D5B3-3037501A43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E341A7-77B2-C3C6-1804-48F5287D091D}"/>
              </a:ext>
            </a:extLst>
          </p:cNvPr>
          <p:cNvSpPr>
            <a:spLocks noGrp="1"/>
          </p:cNvSpPr>
          <p:nvPr>
            <p:ph type="title"/>
          </p:nvPr>
        </p:nvSpPr>
        <p:spPr>
          <a:xfrm>
            <a:off x="475403" y="2790253"/>
            <a:ext cx="10878397" cy="1277495"/>
          </a:xfrm>
        </p:spPr>
        <p:txBody>
          <a:bodyPr/>
          <a:lstStyle/>
          <a:p>
            <a:r>
              <a:rPr lang="en-GB" dirty="0"/>
              <a:t>05. Fuel Cycles &amp; Operational Reality</a:t>
            </a:r>
          </a:p>
        </p:txBody>
      </p:sp>
      <p:sp>
        <p:nvSpPr>
          <p:cNvPr id="3" name="Text Placeholder 2">
            <a:extLst>
              <a:ext uri="{FF2B5EF4-FFF2-40B4-BE49-F238E27FC236}">
                <a16:creationId xmlns:a16="http://schemas.microsoft.com/office/drawing/2014/main" id="{3A002A3F-371C-EFFB-F315-F0FA1409B40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2369439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E340E5-F1C0-7F2E-34F3-A6C238B52613}"/>
              </a:ext>
            </a:extLst>
          </p:cNvPr>
          <p:cNvSpPr>
            <a:spLocks noGrp="1"/>
          </p:cNvSpPr>
          <p:nvPr>
            <p:ph type="title"/>
          </p:nvPr>
        </p:nvSpPr>
        <p:spPr/>
        <p:txBody>
          <a:bodyPr anchor="t" anchorCtr="0"/>
          <a:lstStyle/>
          <a:p>
            <a:r>
              <a:rPr lang="en-US"/>
              <a:t>The Fuel Cycle</a:t>
            </a:r>
          </a:p>
        </p:txBody>
      </p:sp>
      <p:sp>
        <p:nvSpPr>
          <p:cNvPr id="2" name="Footer Placeholder 1">
            <a:extLst>
              <a:ext uri="{FF2B5EF4-FFF2-40B4-BE49-F238E27FC236}">
                <a16:creationId xmlns:a16="http://schemas.microsoft.com/office/drawing/2014/main" id="{5A5ABD7C-F150-AE9A-C1DC-E81C56598AA2}"/>
              </a:ext>
            </a:extLst>
          </p:cNvPr>
          <p:cNvSpPr>
            <a:spLocks noGrp="1"/>
          </p:cNvSpPr>
          <p:nvPr>
            <p:ph type="ftr" sz="quarter" idx="11"/>
          </p:nvPr>
        </p:nvSpPr>
        <p:spPr/>
        <p:txBody>
          <a:bodyPr/>
          <a:lstStyle/>
          <a:p>
            <a:r>
              <a:rPr lang="en-US"/>
              <a:t>COPYRIGHT © 2026 – CORE POWER</a:t>
            </a:r>
          </a:p>
        </p:txBody>
      </p:sp>
      <p:pic>
        <p:nvPicPr>
          <p:cNvPr id="6" name="Picture 5">
            <a:extLst>
              <a:ext uri="{FF2B5EF4-FFF2-40B4-BE49-F238E27FC236}">
                <a16:creationId xmlns:a16="http://schemas.microsoft.com/office/drawing/2014/main" id="{CCC307CC-4A33-D90F-B311-B46E3AD96475}"/>
              </a:ext>
            </a:extLst>
          </p:cNvPr>
          <p:cNvPicPr>
            <a:picLocks noChangeAspect="1"/>
          </p:cNvPicPr>
          <p:nvPr/>
        </p:nvPicPr>
        <p:blipFill>
          <a:blip r:embed="rId3"/>
          <a:stretch>
            <a:fillRect/>
          </a:stretch>
        </p:blipFill>
        <p:spPr>
          <a:xfrm>
            <a:off x="1876561" y="1439053"/>
            <a:ext cx="8438878" cy="4832708"/>
          </a:xfrm>
          <a:prstGeom prst="rect">
            <a:avLst/>
          </a:prstGeom>
        </p:spPr>
      </p:pic>
    </p:spTree>
    <p:extLst>
      <p:ext uri="{BB962C8B-B14F-4D97-AF65-F5344CB8AC3E}">
        <p14:creationId xmlns:p14="http://schemas.microsoft.com/office/powerpoint/2010/main" val="3761864590"/>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EC0BE-8E2D-9CA0-EEB9-0C1EE8A3E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B26220-AAA8-46C2-8935-2F08AE568DAE}"/>
              </a:ext>
            </a:extLst>
          </p:cNvPr>
          <p:cNvSpPr>
            <a:spLocks noGrp="1"/>
          </p:cNvSpPr>
          <p:nvPr>
            <p:ph type="title"/>
          </p:nvPr>
        </p:nvSpPr>
        <p:spPr/>
        <p:txBody>
          <a:bodyPr/>
          <a:lstStyle/>
          <a:p>
            <a:r>
              <a:rPr lang="en-GB" dirty="0"/>
              <a:t>Introduction</a:t>
            </a:r>
          </a:p>
        </p:txBody>
      </p:sp>
      <p:sp>
        <p:nvSpPr>
          <p:cNvPr id="3" name="Text Placeholder 2">
            <a:extLst>
              <a:ext uri="{FF2B5EF4-FFF2-40B4-BE49-F238E27FC236}">
                <a16:creationId xmlns:a16="http://schemas.microsoft.com/office/drawing/2014/main" id="{83AD6348-21E2-7CC3-41BB-6E4A9E5E7FB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50382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7F26F-483D-E733-C916-2B956E083F9C}"/>
              </a:ext>
            </a:extLst>
          </p:cNvPr>
          <p:cNvSpPr>
            <a:spLocks noGrp="1"/>
          </p:cNvSpPr>
          <p:nvPr>
            <p:ph type="title"/>
          </p:nvPr>
        </p:nvSpPr>
        <p:spPr/>
        <p:txBody>
          <a:bodyPr/>
          <a:lstStyle/>
          <a:p>
            <a:r>
              <a:rPr lang="en-US" dirty="0"/>
              <a:t>Fuel &amp; Strategy</a:t>
            </a:r>
          </a:p>
        </p:txBody>
      </p:sp>
      <p:graphicFrame>
        <p:nvGraphicFramePr>
          <p:cNvPr id="6" name="Content Placeholder 5">
            <a:extLst>
              <a:ext uri="{FF2B5EF4-FFF2-40B4-BE49-F238E27FC236}">
                <a16:creationId xmlns:a16="http://schemas.microsoft.com/office/drawing/2014/main" id="{E4F6A314-55B2-17A7-4FC9-4A2312E4CC67}"/>
              </a:ext>
            </a:extLst>
          </p:cNvPr>
          <p:cNvGraphicFramePr>
            <a:graphicFrameLocks noGrp="1"/>
          </p:cNvGraphicFramePr>
          <p:nvPr>
            <p:ph idx="1"/>
            <p:extLst>
              <p:ext uri="{D42A27DB-BD31-4B8C-83A1-F6EECF244321}">
                <p14:modId xmlns:p14="http://schemas.microsoft.com/office/powerpoint/2010/main" val="2297117895"/>
              </p:ext>
            </p:extLst>
          </p:nvPr>
        </p:nvGraphicFramePr>
        <p:xfrm>
          <a:off x="457200" y="1622048"/>
          <a:ext cx="11277597" cy="4572240"/>
        </p:xfrm>
        <a:graphic>
          <a:graphicData uri="http://schemas.openxmlformats.org/drawingml/2006/table">
            <a:tbl>
              <a:tblPr firstRow="1" bandRow="1">
                <a:effectLst/>
                <a:tableStyleId>{2D5ABB26-0587-4C30-8999-92F81FD0307C}</a:tableStyleId>
              </a:tblPr>
              <a:tblGrid>
                <a:gridCol w="1879599">
                  <a:extLst>
                    <a:ext uri="{9D8B030D-6E8A-4147-A177-3AD203B41FA5}">
                      <a16:colId xmlns:a16="http://schemas.microsoft.com/office/drawing/2014/main" val="20000"/>
                    </a:ext>
                  </a:extLst>
                </a:gridCol>
                <a:gridCol w="3101339">
                  <a:extLst>
                    <a:ext uri="{9D8B030D-6E8A-4147-A177-3AD203B41FA5}">
                      <a16:colId xmlns:a16="http://schemas.microsoft.com/office/drawing/2014/main" val="20001"/>
                    </a:ext>
                  </a:extLst>
                </a:gridCol>
                <a:gridCol w="6296659">
                  <a:extLst>
                    <a:ext uri="{9D8B030D-6E8A-4147-A177-3AD203B41FA5}">
                      <a16:colId xmlns:a16="http://schemas.microsoft.com/office/drawing/2014/main" val="20002"/>
                    </a:ext>
                  </a:extLst>
                </a:gridCol>
              </a:tblGrid>
              <a:tr h="518400">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dirty="0">
                          <a:solidFill>
                            <a:schemeClr val="tx1">
                              <a:lumMod val="100000"/>
                            </a:schemeClr>
                          </a:solidFill>
                          <a:latin typeface="Segoe UI Semibold" panose="020B0502040204020203" pitchFamily="34" charset="0"/>
                          <a:ea typeface="+mn-ea"/>
                          <a:sym typeface=""/>
                        </a:rPr>
                        <a:t>Fuel choice</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dirty="0">
                          <a:solidFill>
                            <a:schemeClr val="tx1">
                              <a:lumMod val="100000"/>
                            </a:schemeClr>
                          </a:solidFill>
                          <a:latin typeface="Segoe UI Semibold" panose="020B0502040204020203" pitchFamily="34" charset="0"/>
                          <a:ea typeface="+mn-ea"/>
                          <a:sym typeface=""/>
                        </a:rPr>
                        <a:t>Typical enrichment / form</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dirty="0">
                          <a:solidFill>
                            <a:schemeClr val="tx1">
                              <a:lumMod val="100000"/>
                            </a:schemeClr>
                          </a:solidFill>
                          <a:latin typeface="Segoe UI Semibold" panose="020B0502040204020203" pitchFamily="34" charset="0"/>
                          <a:ea typeface="+mn-ea"/>
                          <a:sym typeface=""/>
                        </a:rPr>
                        <a:t>Strategic effect</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extLst>
                  <a:ext uri="{0D108BD9-81ED-4DB2-BD59-A6C34878D82A}">
                    <a16:rowId xmlns:a16="http://schemas.microsoft.com/office/drawing/2014/main" val="10000"/>
                  </a:ext>
                </a:extLst>
              </a:tr>
              <a:tr h="719624">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dirty="0">
                          <a:solidFill>
                            <a:schemeClr val="tx1">
                              <a:lumMod val="100000"/>
                            </a:schemeClr>
                          </a:solidFill>
                          <a:latin typeface="Segoe UI Semibold" panose="020B0502040204020203" pitchFamily="34" charset="0"/>
                          <a:ea typeface="+mn-ea"/>
                          <a:sym typeface=""/>
                        </a:rPr>
                        <a:t>LEU oxide fuel</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dirty="0">
                          <a:solidFill>
                            <a:schemeClr val="tx1">
                              <a:lumMod val="100000"/>
                            </a:schemeClr>
                          </a:solidFill>
                          <a:latin typeface="Segoe UI Light" panose="020B0502040204020203" pitchFamily="34" charset="0"/>
                          <a:ea typeface="+mn-ea"/>
                          <a:sym typeface=""/>
                        </a:rPr>
                        <a:t>Up to 5% U-235; pellets in metal cladding</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dirty="0">
                          <a:solidFill>
                            <a:schemeClr val="tx1">
                              <a:lumMod val="100000"/>
                            </a:schemeClr>
                          </a:solidFill>
                          <a:latin typeface="Segoe UI Light" panose="020B0502040204020203" pitchFamily="34" charset="0"/>
                          <a:ea typeface="+mn-ea"/>
                          <a:sym typeface=""/>
                        </a:rPr>
                        <a:t>Most mature supply chain; shorter cycles or larger cores for compact maritime plants</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19624">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a:solidFill>
                            <a:schemeClr val="tx1">
                              <a:lumMod val="100000"/>
                            </a:schemeClr>
                          </a:solidFill>
                          <a:latin typeface="Segoe UI Semibold" panose="020B0502040204020203" pitchFamily="34" charset="0"/>
                          <a:ea typeface="+mn-ea"/>
                          <a:sym typeface=""/>
                        </a:rPr>
                        <a:t>HALEU fuel</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dirty="0">
                          <a:solidFill>
                            <a:schemeClr val="tx1">
                              <a:lumMod val="100000"/>
                            </a:schemeClr>
                          </a:solidFill>
                          <a:latin typeface="Segoe UI Light" panose="020B0502040204020203" pitchFamily="34" charset="0"/>
                          <a:ea typeface="+mn-ea"/>
                          <a:sym typeface=""/>
                        </a:rPr>
                        <a:t>Above 5% and below 20% U-235; oxide, metal or TRISO variants</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a:solidFill>
                            <a:schemeClr val="tx1">
                              <a:lumMod val="100000"/>
                            </a:schemeClr>
                          </a:solidFill>
                          <a:latin typeface="Segoe UI Light" panose="020B0502040204020203" pitchFamily="34" charset="0"/>
                          <a:ea typeface="+mn-ea"/>
                          <a:sym typeface=""/>
                        </a:rPr>
                        <a:t>Enables longer cycles and compact cores, but supply chain and safeguards burden increase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19624">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a:solidFill>
                            <a:schemeClr val="tx1">
                              <a:lumMod val="100000"/>
                            </a:schemeClr>
                          </a:solidFill>
                          <a:latin typeface="Segoe UI Semibold" panose="020B0502040204020203" pitchFamily="34" charset="0"/>
                          <a:ea typeface="+mn-ea"/>
                          <a:sym typeface=""/>
                        </a:rPr>
                        <a:t>TRISO fuel</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a:solidFill>
                            <a:schemeClr val="tx1">
                              <a:lumMod val="100000"/>
                            </a:schemeClr>
                          </a:solidFill>
                          <a:latin typeface="Segoe UI Light" panose="020B0502040204020203" pitchFamily="34" charset="0"/>
                          <a:ea typeface="+mn-ea"/>
                          <a:sym typeface=""/>
                        </a:rPr>
                        <a:t>Coated fuel particles embedded in graphite or compact forms</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a:solidFill>
                            <a:schemeClr val="tx1">
                              <a:lumMod val="100000"/>
                            </a:schemeClr>
                          </a:solidFill>
                          <a:latin typeface="Segoe UI Light" panose="020B0502040204020203" pitchFamily="34" charset="0"/>
                          <a:ea typeface="+mn-ea"/>
                          <a:sym typeface=""/>
                        </a:rPr>
                        <a:t>High-temperature tolerance and strong fission-product retention; fabrication less mature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719624">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a:solidFill>
                            <a:schemeClr val="tx1">
                              <a:lumMod val="100000"/>
                            </a:schemeClr>
                          </a:solidFill>
                          <a:latin typeface="Segoe UI Semibold" panose="020B0502040204020203" pitchFamily="34" charset="0"/>
                          <a:ea typeface="+mn-ea"/>
                          <a:sym typeface=""/>
                        </a:rPr>
                        <a:t>Liquid fuel</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a:solidFill>
                            <a:schemeClr val="tx1">
                              <a:lumMod val="100000"/>
                            </a:schemeClr>
                          </a:solidFill>
                          <a:latin typeface="Segoe UI Light" panose="020B0502040204020203" pitchFamily="34" charset="0"/>
                          <a:ea typeface="+mn-ea"/>
                          <a:sym typeface=""/>
                        </a:rPr>
                        <a:t>Fuel dissolved in circulating molten salt</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a:solidFill>
                            <a:schemeClr val="tx1">
                              <a:lumMod val="100000"/>
                            </a:schemeClr>
                          </a:solidFill>
                          <a:latin typeface="Segoe UI Light" panose="020B0502040204020203" pitchFamily="34" charset="0"/>
                          <a:ea typeface="+mn-ea"/>
                          <a:sym typeface=""/>
                        </a:rPr>
                        <a:t>Potential online processing and flexible fuel management; chemistry and licensing uncertainty remain</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719624">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a:solidFill>
                            <a:schemeClr val="tx1">
                              <a:lumMod val="100000"/>
                            </a:schemeClr>
                          </a:solidFill>
                          <a:latin typeface="Segoe UI Semibold" panose="020B0502040204020203" pitchFamily="34" charset="0"/>
                          <a:ea typeface="+mn-ea"/>
                          <a:sym typeface=""/>
                        </a:rPr>
                        <a:t>Metal / </a:t>
                      </a:r>
                      <a:br>
                        <a:rPr lang="en-GB" sz="1600" b="1" i="0" u="none" strike="noStrike" kern="1200" cap="none" spc="0" normalizeH="0" baseline="0">
                          <a:solidFill>
                            <a:schemeClr val="tx1">
                              <a:lumMod val="100000"/>
                            </a:schemeClr>
                          </a:solidFill>
                          <a:latin typeface="Segoe UI Semibold" panose="020B0502040204020203" pitchFamily="34" charset="0"/>
                          <a:ea typeface="+mn-ea"/>
                          <a:sym typeface=""/>
                        </a:rPr>
                      </a:br>
                      <a:r>
                        <a:rPr sz="1600" b="1" i="0" u="none" strike="noStrike" kern="1200" cap="none" spc="0" normalizeH="0" baseline="0">
                          <a:solidFill>
                            <a:schemeClr val="tx1">
                              <a:lumMod val="100000"/>
                            </a:schemeClr>
                          </a:solidFill>
                          <a:latin typeface="Segoe UI Semibold" panose="020B0502040204020203" pitchFamily="34" charset="0"/>
                          <a:ea typeface="+mn-ea"/>
                          <a:sym typeface=""/>
                        </a:rPr>
                        <a:t>alloy fuel</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a:solidFill>
                            <a:schemeClr val="tx1">
                              <a:lumMod val="100000"/>
                            </a:schemeClr>
                          </a:solidFill>
                          <a:latin typeface="Segoe UI Light" panose="020B0502040204020203" pitchFamily="34" charset="0"/>
                          <a:ea typeface="+mn-ea"/>
                          <a:sym typeface=""/>
                        </a:rPr>
                        <a:t>Often fast-spectrum fuel form</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dirty="0">
                          <a:solidFill>
                            <a:schemeClr val="tx1">
                              <a:lumMod val="100000"/>
                            </a:schemeClr>
                          </a:solidFill>
                          <a:latin typeface="Segoe UI Light" panose="020B0502040204020203" pitchFamily="34" charset="0"/>
                          <a:ea typeface="+mn-ea"/>
                          <a:sym typeface=""/>
                        </a:rPr>
                        <a:t>High heavy-metal density and compact cores; fabrication, irradiation data and coolant compatibility matter</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Footer Placeholder 3">
            <a:extLst>
              <a:ext uri="{FF2B5EF4-FFF2-40B4-BE49-F238E27FC236}">
                <a16:creationId xmlns:a16="http://schemas.microsoft.com/office/drawing/2014/main" id="{5C8D8748-DD14-6F34-B13F-3C701C529955}"/>
              </a:ext>
            </a:extLst>
          </p:cNvPr>
          <p:cNvSpPr>
            <a:spLocks noGrp="1"/>
          </p:cNvSpPr>
          <p:nvPr>
            <p:ph type="ftr" sz="quarter" idx="11"/>
          </p:nvPr>
        </p:nvSpPr>
        <p:spPr/>
        <p:txBody>
          <a:bodyPr/>
          <a:lstStyle/>
          <a:p>
            <a:r>
              <a:rPr lang="en-US"/>
              <a:t>COPYRIGHT © 2026 – CORE POWER</a:t>
            </a:r>
          </a:p>
        </p:txBody>
      </p:sp>
    </p:spTree>
    <p:extLst>
      <p:ext uri="{BB962C8B-B14F-4D97-AF65-F5344CB8AC3E}">
        <p14:creationId xmlns:p14="http://schemas.microsoft.com/office/powerpoint/2010/main" val="8130899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F15AE-22D0-6677-E319-E01ADFB602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30748B-7264-067C-2DAA-9BE558C98E7C}"/>
              </a:ext>
            </a:extLst>
          </p:cNvPr>
          <p:cNvSpPr>
            <a:spLocks noGrp="1"/>
          </p:cNvSpPr>
          <p:nvPr>
            <p:ph type="title"/>
          </p:nvPr>
        </p:nvSpPr>
        <p:spPr/>
        <p:txBody>
          <a:bodyPr/>
          <a:lstStyle/>
          <a:p>
            <a:r>
              <a:rPr lang="en-US" dirty="0">
                <a:solidFill>
                  <a:srgbClr val="004A6E"/>
                </a:solidFill>
              </a:rPr>
              <a:t>Fuel choices shape the whole operating model</a:t>
            </a:r>
          </a:p>
        </p:txBody>
      </p:sp>
      <p:graphicFrame>
        <p:nvGraphicFramePr>
          <p:cNvPr id="8" name="Content Placeholder 7">
            <a:extLst>
              <a:ext uri="{FF2B5EF4-FFF2-40B4-BE49-F238E27FC236}">
                <a16:creationId xmlns:a16="http://schemas.microsoft.com/office/drawing/2014/main" id="{BB386A42-508A-58B6-6B7D-877D3E330B3E}"/>
              </a:ext>
            </a:extLst>
          </p:cNvPr>
          <p:cNvGraphicFramePr>
            <a:graphicFrameLocks noGrp="1"/>
          </p:cNvGraphicFramePr>
          <p:nvPr>
            <p:ph idx="1"/>
            <p:extLst>
              <p:ext uri="{D42A27DB-BD31-4B8C-83A1-F6EECF244321}">
                <p14:modId xmlns:p14="http://schemas.microsoft.com/office/powerpoint/2010/main" val="3967966250"/>
              </p:ext>
            </p:extLst>
          </p:nvPr>
        </p:nvGraphicFramePr>
        <p:xfrm>
          <a:off x="457200" y="1663912"/>
          <a:ext cx="11277599" cy="4313160"/>
        </p:xfrm>
        <a:graphic>
          <a:graphicData uri="http://schemas.openxmlformats.org/drawingml/2006/table">
            <a:tbl>
              <a:tblPr firstRow="1" bandRow="1">
                <a:effectLst/>
                <a:tableStyleId>{2D5ABB26-0587-4C30-8999-92F81FD0307C}</a:tableStyleId>
              </a:tblPr>
              <a:tblGrid>
                <a:gridCol w="2665614">
                  <a:extLst>
                    <a:ext uri="{9D8B030D-6E8A-4147-A177-3AD203B41FA5}">
                      <a16:colId xmlns:a16="http://schemas.microsoft.com/office/drawing/2014/main" val="20000"/>
                    </a:ext>
                  </a:extLst>
                </a:gridCol>
                <a:gridCol w="8611985">
                  <a:extLst>
                    <a:ext uri="{9D8B030D-6E8A-4147-A177-3AD203B41FA5}">
                      <a16:colId xmlns:a16="http://schemas.microsoft.com/office/drawing/2014/main" val="20001"/>
                    </a:ext>
                  </a:extLst>
                </a:gridCol>
              </a:tblGrid>
              <a:tr h="518400">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a:solidFill>
                            <a:schemeClr val="tx1">
                              <a:lumMod val="100000"/>
                            </a:schemeClr>
                          </a:solidFill>
                          <a:latin typeface="Segoe UI Semibold" panose="020B0502040204020203" pitchFamily="34" charset="0"/>
                          <a:ea typeface="+mn-ea"/>
                          <a:sym typeface=""/>
                        </a:rPr>
                        <a:t>Area affected</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dirty="0">
                          <a:solidFill>
                            <a:schemeClr val="tx1">
                              <a:lumMod val="100000"/>
                            </a:schemeClr>
                          </a:solidFill>
                          <a:latin typeface="Segoe UI Semibold" panose="020B0502040204020203" pitchFamily="34" charset="0"/>
                          <a:ea typeface="+mn-ea"/>
                          <a:sym typeface=""/>
                        </a:rPr>
                        <a:t>What changes when fuel changes</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extLst>
                  <a:ext uri="{0D108BD9-81ED-4DB2-BD59-A6C34878D82A}">
                    <a16:rowId xmlns:a16="http://schemas.microsoft.com/office/drawing/2014/main" val="10000"/>
                  </a:ext>
                </a:extLst>
              </a:tr>
              <a:tr h="754380">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dirty="0">
                          <a:solidFill>
                            <a:schemeClr val="tx1">
                              <a:lumMod val="100000"/>
                            </a:schemeClr>
                          </a:solidFill>
                          <a:latin typeface="Segoe UI Semibold" panose="020B0502040204020203" pitchFamily="34" charset="0"/>
                          <a:ea typeface="+mn-ea"/>
                          <a:sym typeface=""/>
                        </a:rPr>
                        <a:t>Supply chain</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dirty="0">
                          <a:solidFill>
                            <a:schemeClr val="tx1">
                              <a:lumMod val="100000"/>
                            </a:schemeClr>
                          </a:solidFill>
                          <a:latin typeface="Segoe UI Light" panose="020B0502040204020203" pitchFamily="34" charset="0"/>
                          <a:ea typeface="+mn-ea"/>
                          <a:sym typeface=""/>
                        </a:rPr>
                        <a:t>Enrichment level, fabrication route, qualified vendors, transport packaging and lead time</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54380">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a:solidFill>
                            <a:schemeClr val="tx1">
                              <a:lumMod val="100000"/>
                            </a:schemeClr>
                          </a:solidFill>
                          <a:latin typeface="Segoe UI Semibold" panose="020B0502040204020203" pitchFamily="34" charset="0"/>
                          <a:ea typeface="+mn-ea"/>
                          <a:sym typeface=""/>
                        </a:rPr>
                        <a:t>Safeguards and security</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dirty="0">
                          <a:solidFill>
                            <a:schemeClr val="tx1">
                              <a:lumMod val="100000"/>
                            </a:schemeClr>
                          </a:solidFill>
                          <a:latin typeface="Segoe UI Light" panose="020B0502040204020203" pitchFamily="34" charset="0"/>
                          <a:ea typeface="+mn-ea"/>
                          <a:sym typeface=""/>
                        </a:rPr>
                        <a:t>Material attractiveness, accountancy frequency, surveillance, physical protection and port-state confidence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54380">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a:solidFill>
                            <a:schemeClr val="tx1">
                              <a:lumMod val="100000"/>
                            </a:schemeClr>
                          </a:solidFill>
                          <a:latin typeface="Segoe UI Semibold" panose="020B0502040204020203" pitchFamily="34" charset="0"/>
                          <a:ea typeface="+mn-ea"/>
                          <a:sym typeface=""/>
                        </a:rPr>
                        <a:t>Operational planning</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dirty="0">
                          <a:solidFill>
                            <a:schemeClr val="tx1">
                              <a:lumMod val="100000"/>
                            </a:schemeClr>
                          </a:solidFill>
                          <a:latin typeface="Segoe UI Light" panose="020B0502040204020203" pitchFamily="34" charset="0"/>
                          <a:ea typeface="+mn-ea"/>
                          <a:sym typeface=""/>
                        </a:rPr>
                        <a:t>Cycle length, refueling location, outage duration, spare-core strategy and crew competence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754380">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a:solidFill>
                            <a:schemeClr val="tx1">
                              <a:lumMod val="100000"/>
                            </a:schemeClr>
                          </a:solidFill>
                          <a:latin typeface="Segoe UI Semibold" panose="020B0502040204020203" pitchFamily="34" charset="0"/>
                          <a:ea typeface="+mn-ea"/>
                          <a:sym typeface=""/>
                        </a:rPr>
                        <a:t>Lifecycle management</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dirty="0">
                          <a:solidFill>
                            <a:schemeClr val="tx1">
                              <a:lumMod val="100000"/>
                            </a:schemeClr>
                          </a:solidFill>
                          <a:latin typeface="Segoe UI Light" panose="020B0502040204020203" pitchFamily="34" charset="0"/>
                          <a:ea typeface="+mn-ea"/>
                          <a:sym typeface=""/>
                        </a:rPr>
                        <a:t>Spent fuel cooling, storage, transport, reprocessing option, waste form and decommissioning scope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754380">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a:solidFill>
                            <a:schemeClr val="tx1">
                              <a:lumMod val="100000"/>
                            </a:schemeClr>
                          </a:solidFill>
                          <a:latin typeface="Segoe UI Semibold" panose="020B0502040204020203" pitchFamily="34" charset="0"/>
                          <a:ea typeface="+mn-ea"/>
                          <a:sym typeface=""/>
                        </a:rPr>
                        <a:t>Commercial model</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dirty="0">
                          <a:solidFill>
                            <a:schemeClr val="tx1">
                              <a:lumMod val="100000"/>
                            </a:schemeClr>
                          </a:solidFill>
                          <a:latin typeface="Segoe UI Light" panose="020B0502040204020203" pitchFamily="34" charset="0"/>
                          <a:ea typeface="+mn-ea"/>
                          <a:sym typeface=""/>
                        </a:rPr>
                        <a:t>Availability guarantees, insurance case, offtake contracts, route flexibility and residual liability allocation</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Footer Placeholder 3">
            <a:extLst>
              <a:ext uri="{FF2B5EF4-FFF2-40B4-BE49-F238E27FC236}">
                <a16:creationId xmlns:a16="http://schemas.microsoft.com/office/drawing/2014/main" id="{CD2B6C6A-DE0E-3B8B-043D-A1BA6E08D17F}"/>
              </a:ext>
            </a:extLst>
          </p:cNvPr>
          <p:cNvSpPr>
            <a:spLocks noGrp="1"/>
          </p:cNvSpPr>
          <p:nvPr>
            <p:ph type="ftr" sz="quarter" idx="11"/>
          </p:nvPr>
        </p:nvSpPr>
        <p:spPr/>
        <p:txBody>
          <a:bodyPr/>
          <a:lstStyle/>
          <a:p>
            <a:r>
              <a:rPr lang="en-US"/>
              <a:t>COPYRIGHT © 2026 – CORE POWER</a:t>
            </a:r>
          </a:p>
        </p:txBody>
      </p:sp>
    </p:spTree>
    <p:extLst>
      <p:ext uri="{BB962C8B-B14F-4D97-AF65-F5344CB8AC3E}">
        <p14:creationId xmlns:p14="http://schemas.microsoft.com/office/powerpoint/2010/main" val="23203690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CCE6E-5857-35C1-E49B-6C3F741D56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1A4A45-036C-BAE4-8DFF-D38F9CD80172}"/>
              </a:ext>
            </a:extLst>
          </p:cNvPr>
          <p:cNvSpPr>
            <a:spLocks noGrp="1"/>
          </p:cNvSpPr>
          <p:nvPr>
            <p:ph type="title"/>
          </p:nvPr>
        </p:nvSpPr>
        <p:spPr/>
        <p:txBody>
          <a:bodyPr/>
          <a:lstStyle/>
          <a:p>
            <a:r>
              <a:rPr lang="en-US" dirty="0">
                <a:solidFill>
                  <a:srgbClr val="004A6E"/>
                </a:solidFill>
              </a:rPr>
              <a:t>Commercial maturity versus uncertainty</a:t>
            </a:r>
          </a:p>
        </p:txBody>
      </p:sp>
      <p:graphicFrame>
        <p:nvGraphicFramePr>
          <p:cNvPr id="7" name="Content Placeholder 6">
            <a:extLst>
              <a:ext uri="{FF2B5EF4-FFF2-40B4-BE49-F238E27FC236}">
                <a16:creationId xmlns:a16="http://schemas.microsoft.com/office/drawing/2014/main" id="{51A3EE40-87B0-50ED-0D54-985DFE0AF9EB}"/>
              </a:ext>
            </a:extLst>
          </p:cNvPr>
          <p:cNvGraphicFramePr>
            <a:graphicFrameLocks noGrp="1"/>
          </p:cNvGraphicFramePr>
          <p:nvPr>
            <p:ph idx="1"/>
            <p:extLst>
              <p:ext uri="{D42A27DB-BD31-4B8C-83A1-F6EECF244321}">
                <p14:modId xmlns:p14="http://schemas.microsoft.com/office/powerpoint/2010/main" val="3469287089"/>
              </p:ext>
            </p:extLst>
          </p:nvPr>
        </p:nvGraphicFramePr>
        <p:xfrm>
          <a:off x="457200" y="1700213"/>
          <a:ext cx="11277598" cy="4404600"/>
        </p:xfrm>
        <a:graphic>
          <a:graphicData uri="http://schemas.openxmlformats.org/drawingml/2006/table">
            <a:tbl>
              <a:tblPr firstRow="1" bandRow="1">
                <a:effectLst/>
                <a:tableStyleId>{2D5ABB26-0587-4C30-8999-92F81FD0307C}</a:tableStyleId>
              </a:tblPr>
              <a:tblGrid>
                <a:gridCol w="2819399">
                  <a:extLst>
                    <a:ext uri="{9D8B030D-6E8A-4147-A177-3AD203B41FA5}">
                      <a16:colId xmlns:a16="http://schemas.microsoft.com/office/drawing/2014/main" val="20000"/>
                    </a:ext>
                  </a:extLst>
                </a:gridCol>
                <a:gridCol w="2302566">
                  <a:extLst>
                    <a:ext uri="{9D8B030D-6E8A-4147-A177-3AD203B41FA5}">
                      <a16:colId xmlns:a16="http://schemas.microsoft.com/office/drawing/2014/main" val="20001"/>
                    </a:ext>
                  </a:extLst>
                </a:gridCol>
                <a:gridCol w="6155633">
                  <a:extLst>
                    <a:ext uri="{9D8B030D-6E8A-4147-A177-3AD203B41FA5}">
                      <a16:colId xmlns:a16="http://schemas.microsoft.com/office/drawing/2014/main" val="20002"/>
                    </a:ext>
                  </a:extLst>
                </a:gridCol>
              </a:tblGrid>
              <a:tr h="518400">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dirty="0">
                          <a:solidFill>
                            <a:schemeClr val="tx1">
                              <a:lumMod val="100000"/>
                            </a:schemeClr>
                          </a:solidFill>
                          <a:latin typeface="Segoe UI Semibold" panose="020B0502040204020203" pitchFamily="34" charset="0"/>
                          <a:ea typeface="+mn-ea"/>
                          <a:sym typeface=""/>
                        </a:rPr>
                        <a:t>Technology / fuel route</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dirty="0">
                          <a:solidFill>
                            <a:schemeClr val="tx1">
                              <a:lumMod val="100000"/>
                            </a:schemeClr>
                          </a:solidFill>
                          <a:latin typeface="Segoe UI Semibold" panose="020B0502040204020203" pitchFamily="34" charset="0"/>
                          <a:ea typeface="+mn-ea"/>
                          <a:sym typeface=""/>
                        </a:rPr>
                        <a:t>Commercial maturity</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dirty="0">
                          <a:solidFill>
                            <a:schemeClr val="tx1">
                              <a:lumMod val="100000"/>
                            </a:schemeClr>
                          </a:solidFill>
                          <a:latin typeface="Segoe UI Semibold" panose="020B0502040204020203" pitchFamily="34" charset="0"/>
                          <a:ea typeface="+mn-ea"/>
                          <a:sym typeface=""/>
                        </a:rPr>
                        <a:t>Industrial and regulatory uncertainty</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extLst>
                  <a:ext uri="{0D108BD9-81ED-4DB2-BD59-A6C34878D82A}">
                    <a16:rowId xmlns:a16="http://schemas.microsoft.com/office/drawing/2014/main" val="10000"/>
                  </a:ext>
                </a:extLst>
              </a:tr>
              <a:tr h="777240">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dirty="0">
                          <a:solidFill>
                            <a:schemeClr val="tx1">
                              <a:lumMod val="100000"/>
                            </a:schemeClr>
                          </a:solidFill>
                          <a:latin typeface="Segoe UI Semibold" panose="020B0502040204020203" pitchFamily="34" charset="0"/>
                          <a:ea typeface="+mn-ea"/>
                          <a:sym typeface=""/>
                        </a:rPr>
                        <a:t>PWR / LWR with LEU oxide</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dirty="0">
                          <a:solidFill>
                            <a:schemeClr val="tx1">
                              <a:lumMod val="100000"/>
                            </a:schemeClr>
                          </a:solidFill>
                          <a:latin typeface="Segoe UI Light" panose="020B0502040204020203" pitchFamily="34" charset="0"/>
                          <a:ea typeface="+mn-ea"/>
                          <a:sym typeface=""/>
                        </a:rPr>
                        <a:t>High</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dirty="0">
                          <a:solidFill>
                            <a:schemeClr val="tx1">
                              <a:lumMod val="100000"/>
                            </a:schemeClr>
                          </a:solidFill>
                          <a:latin typeface="Segoe UI Light" panose="020B0502040204020203" pitchFamily="34" charset="0"/>
                          <a:ea typeface="+mn-ea"/>
                          <a:sym typeface=""/>
                        </a:rPr>
                        <a:t>Marine licensing, vessel integration, emergency planning and port-state acceptance</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77240">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a:solidFill>
                            <a:schemeClr val="tx1">
                              <a:lumMod val="100000"/>
                            </a:schemeClr>
                          </a:solidFill>
                          <a:latin typeface="Segoe UI Semibold" panose="020B0502040204020203" pitchFamily="34" charset="0"/>
                          <a:ea typeface="+mn-ea"/>
                          <a:sym typeface=""/>
                        </a:rPr>
                        <a:t>HTGR with TRISO</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dirty="0">
                          <a:solidFill>
                            <a:schemeClr val="tx1">
                              <a:lumMod val="100000"/>
                            </a:schemeClr>
                          </a:solidFill>
                          <a:latin typeface="Segoe UI Light" panose="020B0502040204020203" pitchFamily="34" charset="0"/>
                          <a:ea typeface="+mn-ea"/>
                          <a:sym typeface=""/>
                        </a:rPr>
                        <a:t>Medium</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dirty="0">
                          <a:solidFill>
                            <a:schemeClr val="tx1">
                              <a:lumMod val="100000"/>
                            </a:schemeClr>
                          </a:solidFill>
                          <a:latin typeface="Segoe UI Light" panose="020B0502040204020203" pitchFamily="34" charset="0"/>
                          <a:ea typeface="+mn-ea"/>
                          <a:sym typeface=""/>
                        </a:rPr>
                        <a:t>TRISO scale-up, graphite management, maritime plant size and licensing precedent</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77240">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a:solidFill>
                            <a:schemeClr val="tx1">
                              <a:lumMod val="100000"/>
                            </a:schemeClr>
                          </a:solidFill>
                          <a:latin typeface="Segoe UI Semibold" panose="020B0502040204020203" pitchFamily="34" charset="0"/>
                          <a:ea typeface="+mn-ea"/>
                          <a:sym typeface=""/>
                        </a:rPr>
                        <a:t>Fast reactor with metal / oxide fuel</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dirty="0">
                          <a:solidFill>
                            <a:schemeClr val="tx1">
                              <a:lumMod val="100000"/>
                            </a:schemeClr>
                          </a:solidFill>
                          <a:latin typeface="Segoe UI Light" panose="020B0502040204020203" pitchFamily="34" charset="0"/>
                          <a:ea typeface="+mn-ea"/>
                          <a:sym typeface=""/>
                        </a:rPr>
                        <a:t>Low to medium</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dirty="0">
                          <a:solidFill>
                            <a:schemeClr val="tx1">
                              <a:lumMod val="100000"/>
                            </a:schemeClr>
                          </a:solidFill>
                          <a:latin typeface="Segoe UI Light" panose="020B0502040204020203" pitchFamily="34" charset="0"/>
                          <a:ea typeface="+mn-ea"/>
                          <a:sym typeface=""/>
                        </a:rPr>
                        <a:t>Coolant-specific safety case, fuel qualification and limited operating base</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777240">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a:solidFill>
                            <a:schemeClr val="tx1">
                              <a:lumMod val="100000"/>
                            </a:schemeClr>
                          </a:solidFill>
                          <a:latin typeface="Segoe UI Semibold" panose="020B0502040204020203" pitchFamily="34" charset="0"/>
                          <a:ea typeface="+mn-ea"/>
                          <a:sym typeface=""/>
                        </a:rPr>
                        <a:t>Molten salt with liquid fuel</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a:solidFill>
                            <a:schemeClr val="tx1">
                              <a:lumMod val="100000"/>
                            </a:schemeClr>
                          </a:solidFill>
                          <a:latin typeface="Segoe UI Light" panose="020B0502040204020203" pitchFamily="34" charset="0"/>
                          <a:ea typeface="+mn-ea"/>
                          <a:sym typeface=""/>
                        </a:rPr>
                        <a:t>Low</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dirty="0">
                          <a:solidFill>
                            <a:schemeClr val="tx1">
                              <a:lumMod val="100000"/>
                            </a:schemeClr>
                          </a:solidFill>
                          <a:latin typeface="Segoe UI Light" panose="020B0502040204020203" pitchFamily="34" charset="0"/>
                          <a:ea typeface="+mn-ea"/>
                          <a:sym typeface=""/>
                        </a:rPr>
                        <a:t>Fuel salt chemistry, materials, off-gas, tritium, safeguards and waste form</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777240">
                <a:tc>
                  <a:txBody>
                    <a:bodyPr/>
                    <a:lstStyle/>
                    <a:p>
                      <a:pPr marL="0" marR="0" lvl="0" indent="0" algn="l" defTabSz="914400" rtl="0" eaLnBrk="1" fontAlgn="auto" hangingPunct="1">
                        <a:lnSpc>
                          <a:spcPct val="100000"/>
                        </a:lnSpc>
                        <a:spcBef>
                          <a:spcPts val="0"/>
                        </a:spcBef>
                        <a:spcAft>
                          <a:spcPts val="0"/>
                        </a:spcAft>
                        <a:buFontTx/>
                        <a:buNone/>
                      </a:pPr>
                      <a:r>
                        <a:rPr sz="1600" b="1" i="0" u="none" strike="noStrike" kern="1200" cap="none" spc="0" normalizeH="0" baseline="0">
                          <a:solidFill>
                            <a:schemeClr val="tx1">
                              <a:lumMod val="100000"/>
                            </a:schemeClr>
                          </a:solidFill>
                          <a:latin typeface="Segoe UI Semibold" panose="020B0502040204020203" pitchFamily="34" charset="0"/>
                          <a:ea typeface="+mn-ea"/>
                          <a:sym typeface=""/>
                        </a:rPr>
                        <a:t>HALEU supply chain</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a:solidFill>
                            <a:schemeClr val="tx1">
                              <a:lumMod val="100000"/>
                            </a:schemeClr>
                          </a:solidFill>
                          <a:latin typeface="Segoe UI Light" panose="020B0502040204020203" pitchFamily="34" charset="0"/>
                          <a:ea typeface="+mn-ea"/>
                          <a:sym typeface=""/>
                        </a:rPr>
                        <a:t>Emerging</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sz="1600" b="0" i="0" u="none" strike="noStrike" kern="1200" cap="none" spc="0" normalizeH="0" baseline="0" dirty="0">
                          <a:solidFill>
                            <a:schemeClr val="tx1">
                              <a:lumMod val="100000"/>
                            </a:schemeClr>
                          </a:solidFill>
                          <a:latin typeface="Segoe UI Light" panose="020B0502040204020203" pitchFamily="34" charset="0"/>
                          <a:ea typeface="+mn-ea"/>
                          <a:sym typeface=""/>
                        </a:rPr>
                        <a:t>Availability, enrichment capacity, fabrication qualification, transport and security classification</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Footer Placeholder 3">
            <a:extLst>
              <a:ext uri="{FF2B5EF4-FFF2-40B4-BE49-F238E27FC236}">
                <a16:creationId xmlns:a16="http://schemas.microsoft.com/office/drawing/2014/main" id="{1851D7FA-6230-A3D3-4C9B-F0A9BA6C0BCA}"/>
              </a:ext>
            </a:extLst>
          </p:cNvPr>
          <p:cNvSpPr>
            <a:spLocks noGrp="1"/>
          </p:cNvSpPr>
          <p:nvPr>
            <p:ph type="ftr" sz="quarter" idx="11"/>
          </p:nvPr>
        </p:nvSpPr>
        <p:spPr/>
        <p:txBody>
          <a:bodyPr/>
          <a:lstStyle/>
          <a:p>
            <a:r>
              <a:rPr lang="en-US"/>
              <a:t>COPYRIGHT © 2026 – CORE POWER</a:t>
            </a:r>
          </a:p>
        </p:txBody>
      </p:sp>
    </p:spTree>
    <p:extLst>
      <p:ext uri="{BB962C8B-B14F-4D97-AF65-F5344CB8AC3E}">
        <p14:creationId xmlns:p14="http://schemas.microsoft.com/office/powerpoint/2010/main" val="21789008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60146-35A0-407F-BA02-9317C53EAC6C}"/>
              </a:ext>
            </a:extLst>
          </p:cNvPr>
          <p:cNvSpPr>
            <a:spLocks noGrp="1"/>
          </p:cNvSpPr>
          <p:nvPr>
            <p:ph type="title"/>
          </p:nvPr>
        </p:nvSpPr>
        <p:spPr/>
        <p:txBody>
          <a:bodyPr/>
          <a:lstStyle/>
          <a:p>
            <a:r>
              <a:rPr lang="en-US" dirty="0"/>
              <a:t>When does a Reactor refuel?</a:t>
            </a:r>
          </a:p>
        </p:txBody>
      </p:sp>
      <p:sp>
        <p:nvSpPr>
          <p:cNvPr id="3" name="Content Placeholder 2">
            <a:extLst>
              <a:ext uri="{FF2B5EF4-FFF2-40B4-BE49-F238E27FC236}">
                <a16:creationId xmlns:a16="http://schemas.microsoft.com/office/drawing/2014/main" id="{D2AE04FA-3A2D-B49D-F9AB-5C64FB41C78B}"/>
              </a:ext>
            </a:extLst>
          </p:cNvPr>
          <p:cNvSpPr>
            <a:spLocks noGrp="1"/>
          </p:cNvSpPr>
          <p:nvPr>
            <p:ph idx="1"/>
          </p:nvPr>
        </p:nvSpPr>
        <p:spPr>
          <a:xfrm>
            <a:off x="457200" y="1700213"/>
            <a:ext cx="6656119" cy="4465637"/>
          </a:xfrm>
        </p:spPr>
        <p:txBody>
          <a:bodyPr/>
          <a:lstStyle/>
          <a:p>
            <a:r>
              <a:rPr lang="en-US" sz="2000" dirty="0"/>
              <a:t>As the fissile material decreases, reactors require some of the used fuel to be replaced with fresh fuel to </a:t>
            </a:r>
            <a:r>
              <a:rPr lang="en-US" sz="2000" b="1" dirty="0">
                <a:latin typeface="Segoe UI Semibold" panose="020B0502040204020203" pitchFamily="34" charset="0"/>
                <a:cs typeface="Segoe UI Semibold" panose="020B0502040204020203" pitchFamily="34" charset="0"/>
              </a:rPr>
              <a:t>maintain the chain reaction</a:t>
            </a:r>
          </a:p>
          <a:p>
            <a:r>
              <a:rPr lang="en-US" sz="2000" dirty="0"/>
              <a:t>In Light Water Reactors, about a third of the fuel is replaced every </a:t>
            </a:r>
            <a:r>
              <a:rPr lang="en-US" sz="2000" b="1" dirty="0">
                <a:latin typeface="Segoe UI Semibold" panose="020B0502040204020203" pitchFamily="34" charset="0"/>
                <a:cs typeface="Segoe UI Semibold" panose="020B0502040204020203" pitchFamily="34" charset="0"/>
              </a:rPr>
              <a:t>~18 months </a:t>
            </a:r>
            <a:r>
              <a:rPr lang="en-US" sz="2000" dirty="0"/>
              <a:t>– requiring reactor shutdown for a few weeks.</a:t>
            </a:r>
          </a:p>
          <a:p>
            <a:r>
              <a:rPr lang="en-US" sz="2000" dirty="0"/>
              <a:t>Refueling frequency and method depends on reactor design, initial fuel loading and capacity factor. For example CANDU reactors refuel online and more frequently.</a:t>
            </a:r>
          </a:p>
        </p:txBody>
      </p:sp>
      <p:sp>
        <p:nvSpPr>
          <p:cNvPr id="4" name="Footer Placeholder 3">
            <a:extLst>
              <a:ext uri="{FF2B5EF4-FFF2-40B4-BE49-F238E27FC236}">
                <a16:creationId xmlns:a16="http://schemas.microsoft.com/office/drawing/2014/main" id="{262D950A-EA05-6B40-D537-066F080DD8B1}"/>
              </a:ext>
            </a:extLst>
          </p:cNvPr>
          <p:cNvSpPr>
            <a:spLocks noGrp="1"/>
          </p:cNvSpPr>
          <p:nvPr>
            <p:ph type="ftr" sz="quarter" idx="11"/>
          </p:nvPr>
        </p:nvSpPr>
        <p:spPr/>
        <p:txBody>
          <a:bodyPr/>
          <a:lstStyle/>
          <a:p>
            <a:r>
              <a:rPr lang="en-US"/>
              <a:t>COPYRIGHT © 2026 – CORE POWER</a:t>
            </a:r>
          </a:p>
        </p:txBody>
      </p:sp>
      <p:pic>
        <p:nvPicPr>
          <p:cNvPr id="1026" name="Picture 2" descr="Nuclear reactor, fuel loading">
            <a:extLst>
              <a:ext uri="{FF2B5EF4-FFF2-40B4-BE49-F238E27FC236}">
                <a16:creationId xmlns:a16="http://schemas.microsoft.com/office/drawing/2014/main" id="{A820F8F6-9D7E-16E4-EB1A-B772AC105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368" y="3727561"/>
            <a:ext cx="3167136" cy="20863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82B7415-350B-7A81-6FAB-4A5179C14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5368" y="1047994"/>
            <a:ext cx="3167136" cy="23861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23D3C56-906E-3280-E9D1-23955C9E802C}"/>
              </a:ext>
            </a:extLst>
          </p:cNvPr>
          <p:cNvSpPr txBox="1"/>
          <p:nvPr/>
        </p:nvSpPr>
        <p:spPr>
          <a:xfrm>
            <a:off x="10673895" y="2010222"/>
            <a:ext cx="1088887" cy="461665"/>
          </a:xfrm>
          <a:prstGeom prst="rect">
            <a:avLst/>
          </a:prstGeom>
          <a:noFill/>
        </p:spPr>
        <p:txBody>
          <a:bodyPr wrap="square" rtlCol="0">
            <a:spAutoFit/>
          </a:bodyPr>
          <a:lstStyle/>
          <a:p>
            <a:r>
              <a:rPr lang="en-US" sz="1200" i="1" dirty="0"/>
              <a:t>k-eff vs Burnup</a:t>
            </a:r>
          </a:p>
        </p:txBody>
      </p:sp>
      <p:sp>
        <p:nvSpPr>
          <p:cNvPr id="8" name="TextBox 7">
            <a:extLst>
              <a:ext uri="{FF2B5EF4-FFF2-40B4-BE49-F238E27FC236}">
                <a16:creationId xmlns:a16="http://schemas.microsoft.com/office/drawing/2014/main" id="{051DB2B2-4A5F-6C92-DCC6-C348EED3C502}"/>
              </a:ext>
            </a:extLst>
          </p:cNvPr>
          <p:cNvSpPr txBox="1"/>
          <p:nvPr/>
        </p:nvSpPr>
        <p:spPr>
          <a:xfrm>
            <a:off x="10673895" y="4313729"/>
            <a:ext cx="1088887" cy="830997"/>
          </a:xfrm>
          <a:prstGeom prst="rect">
            <a:avLst/>
          </a:prstGeom>
          <a:noFill/>
        </p:spPr>
        <p:txBody>
          <a:bodyPr wrap="square" rtlCol="0">
            <a:spAutoFit/>
          </a:bodyPr>
          <a:lstStyle/>
          <a:p>
            <a:r>
              <a:rPr lang="en-US" sz="1200" i="1" dirty="0"/>
              <a:t>Photo of Reactor Fueling Process</a:t>
            </a:r>
          </a:p>
        </p:txBody>
      </p:sp>
    </p:spTree>
    <p:extLst>
      <p:ext uri="{BB962C8B-B14F-4D97-AF65-F5344CB8AC3E}">
        <p14:creationId xmlns:p14="http://schemas.microsoft.com/office/powerpoint/2010/main" val="14206127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2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C87D9-C37D-01FE-0DEA-B1FA42F995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E637C8-6C69-1095-9106-56EA30EF2D54}"/>
              </a:ext>
            </a:extLst>
          </p:cNvPr>
          <p:cNvSpPr>
            <a:spLocks noGrp="1"/>
          </p:cNvSpPr>
          <p:nvPr>
            <p:ph type="title"/>
          </p:nvPr>
        </p:nvSpPr>
        <p:spPr/>
        <p:txBody>
          <a:bodyPr/>
          <a:lstStyle/>
          <a:p>
            <a:r>
              <a:rPr lang="en-US" dirty="0"/>
              <a:t>Responsible nuclear waste management</a:t>
            </a:r>
          </a:p>
        </p:txBody>
      </p:sp>
      <p:sp>
        <p:nvSpPr>
          <p:cNvPr id="3" name="Content Placeholder 2">
            <a:extLst>
              <a:ext uri="{FF2B5EF4-FFF2-40B4-BE49-F238E27FC236}">
                <a16:creationId xmlns:a16="http://schemas.microsoft.com/office/drawing/2014/main" id="{065BEEE3-8B6E-0C14-EFE1-206532ADC91D}"/>
              </a:ext>
            </a:extLst>
          </p:cNvPr>
          <p:cNvSpPr>
            <a:spLocks noGrp="1"/>
          </p:cNvSpPr>
          <p:nvPr>
            <p:ph idx="1"/>
          </p:nvPr>
        </p:nvSpPr>
        <p:spPr>
          <a:xfrm>
            <a:off x="6555178" y="1700213"/>
            <a:ext cx="5179621" cy="4465637"/>
          </a:xfrm>
        </p:spPr>
        <p:txBody>
          <a:bodyPr/>
          <a:lstStyle/>
          <a:p>
            <a:pPr marL="0" indent="0">
              <a:buNone/>
            </a:pPr>
            <a:r>
              <a:rPr lang="en-GB" sz="2000" dirty="0"/>
              <a:t>Nuclear waste management is the process of treating, conditioning, and disposing of radioactive waste in a safe and secure manner.</a:t>
            </a:r>
          </a:p>
          <a:p>
            <a:pPr marL="0" indent="0">
              <a:buNone/>
            </a:pPr>
            <a:r>
              <a:rPr lang="en-GB" sz="2000" dirty="0"/>
              <a:t>It involves activities such as characterization, waste minimization, volume reduction (e.g., compaction, vitrification), packaging, and long-term storage or deep geological disposal for high-level radioactive waste. </a:t>
            </a:r>
          </a:p>
          <a:p>
            <a:pPr marL="0" indent="0">
              <a:buNone/>
            </a:pPr>
            <a:r>
              <a:rPr lang="en-GB" sz="2000" dirty="0"/>
              <a:t>The process relies on the waste hierarchy, which prioritizes reduction, reuse, and recycling, and involves stringent safety cases and monitoring to protect human health and the environment. </a:t>
            </a:r>
            <a:endParaRPr lang="en-US" sz="2000" dirty="0"/>
          </a:p>
        </p:txBody>
      </p:sp>
      <p:sp>
        <p:nvSpPr>
          <p:cNvPr id="4" name="Footer Placeholder 3">
            <a:extLst>
              <a:ext uri="{FF2B5EF4-FFF2-40B4-BE49-F238E27FC236}">
                <a16:creationId xmlns:a16="http://schemas.microsoft.com/office/drawing/2014/main" id="{7A17D085-D467-4E89-A25B-3A9B9EC4A01C}"/>
              </a:ext>
            </a:extLst>
          </p:cNvPr>
          <p:cNvSpPr>
            <a:spLocks noGrp="1"/>
          </p:cNvSpPr>
          <p:nvPr>
            <p:ph type="ftr" sz="quarter" idx="11"/>
          </p:nvPr>
        </p:nvSpPr>
        <p:spPr/>
        <p:txBody>
          <a:bodyPr/>
          <a:lstStyle/>
          <a:p>
            <a:r>
              <a:rPr lang="en-US"/>
              <a:t>COPYRIGHT © 2026 – CORE POWER</a:t>
            </a:r>
          </a:p>
        </p:txBody>
      </p:sp>
      <p:sp>
        <p:nvSpPr>
          <p:cNvPr id="8" name="TextBox 7">
            <a:extLst>
              <a:ext uri="{FF2B5EF4-FFF2-40B4-BE49-F238E27FC236}">
                <a16:creationId xmlns:a16="http://schemas.microsoft.com/office/drawing/2014/main" id="{5BFAA394-6C7C-C8E7-AFB3-109BAEBDDF6D}"/>
              </a:ext>
            </a:extLst>
          </p:cNvPr>
          <p:cNvSpPr txBox="1"/>
          <p:nvPr/>
        </p:nvSpPr>
        <p:spPr>
          <a:xfrm>
            <a:off x="461259" y="5911298"/>
            <a:ext cx="5782816" cy="246221"/>
          </a:xfrm>
          <a:prstGeom prst="rect">
            <a:avLst/>
          </a:prstGeom>
          <a:noFill/>
        </p:spPr>
        <p:txBody>
          <a:bodyPr wrap="square" rtlCol="0">
            <a:spAutoFit/>
          </a:bodyPr>
          <a:lstStyle/>
          <a:p>
            <a:pPr algn="ctr"/>
            <a:r>
              <a:rPr lang="en-US" sz="1000" i="1" dirty="0"/>
              <a:t>The nuclear waste hierarchy</a:t>
            </a:r>
          </a:p>
        </p:txBody>
      </p:sp>
      <p:graphicFrame>
        <p:nvGraphicFramePr>
          <p:cNvPr id="6" name="Content Placeholder 9">
            <a:extLst>
              <a:ext uri="{FF2B5EF4-FFF2-40B4-BE49-F238E27FC236}">
                <a16:creationId xmlns:a16="http://schemas.microsoft.com/office/drawing/2014/main" id="{EBD36C52-B720-0AA6-8704-19BB69C9EE5E}"/>
              </a:ext>
            </a:extLst>
          </p:cNvPr>
          <p:cNvGraphicFramePr>
            <a:graphicFrameLocks/>
          </p:cNvGraphicFramePr>
          <p:nvPr>
            <p:extLst>
              <p:ext uri="{D42A27DB-BD31-4B8C-83A1-F6EECF244321}">
                <p14:modId xmlns:p14="http://schemas.microsoft.com/office/powerpoint/2010/main" val="2499113148"/>
              </p:ext>
            </p:extLst>
          </p:nvPr>
        </p:nvGraphicFramePr>
        <p:xfrm>
          <a:off x="457200" y="1700213"/>
          <a:ext cx="5782816" cy="4027288"/>
        </p:xfrm>
        <a:graphic>
          <a:graphicData uri="http://schemas.openxmlformats.org/drawingml/2006/table">
            <a:tbl>
              <a:tblPr firstRow="1" bandRow="1">
                <a:effectLst/>
                <a:tableStyleId>{2D5ABB26-0587-4C30-8999-92F81FD0307C}</a:tableStyleId>
              </a:tblPr>
              <a:tblGrid>
                <a:gridCol w="1583635">
                  <a:extLst>
                    <a:ext uri="{9D8B030D-6E8A-4147-A177-3AD203B41FA5}">
                      <a16:colId xmlns:a16="http://schemas.microsoft.com/office/drawing/2014/main" val="1894236782"/>
                    </a:ext>
                  </a:extLst>
                </a:gridCol>
                <a:gridCol w="4199181">
                  <a:extLst>
                    <a:ext uri="{9D8B030D-6E8A-4147-A177-3AD203B41FA5}">
                      <a16:colId xmlns:a16="http://schemas.microsoft.com/office/drawing/2014/main" val="2633290078"/>
                    </a:ext>
                  </a:extLst>
                </a:gridCol>
              </a:tblGrid>
              <a:tr h="519650">
                <a:tc>
                  <a:txBody>
                    <a:bodyPr/>
                    <a:lstStyle/>
                    <a:p>
                      <a:pPr marL="0" marR="0" lvl="0" indent="0" algn="l" defTabSz="914400" rtl="0" eaLnBrk="1" fontAlgn="auto" hangingPunct="1">
                        <a:lnSpc>
                          <a:spcPct val="100000"/>
                        </a:lnSpc>
                        <a:spcBef>
                          <a:spcPts val="0"/>
                        </a:spcBef>
                        <a:spcAft>
                          <a:spcPts val="0"/>
                        </a:spcAft>
                        <a:buFontTx/>
                        <a:buNone/>
                      </a:pPr>
                      <a:r>
                        <a:rPr lang="en-GB" sz="1400" b="1" i="0" u="none" strike="noStrike" kern="1200" cap="none" spc="0" normalizeH="0" baseline="0" dirty="0">
                          <a:solidFill>
                            <a:schemeClr val="tx1">
                              <a:lumMod val="100000"/>
                            </a:schemeClr>
                          </a:solidFill>
                          <a:latin typeface="Segoe UI Semibold" panose="020B0502040204020203" pitchFamily="34" charset="0"/>
                          <a:ea typeface="+mn-ea"/>
                          <a:sym typeface=""/>
                        </a:rPr>
                        <a:t>Process</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GB" sz="1400" b="1" i="0" u="none" strike="noStrike" kern="1200" cap="none" spc="0" normalizeH="0" baseline="0" dirty="0">
                          <a:solidFill>
                            <a:schemeClr val="tx1">
                              <a:lumMod val="100000"/>
                            </a:schemeClr>
                          </a:solidFill>
                          <a:latin typeface="Segoe UI Semibold" panose="020B0502040204020203" pitchFamily="34" charset="0"/>
                          <a:ea typeface="+mn-ea"/>
                          <a:sym typeface=""/>
                        </a:rPr>
                        <a:t>Method</a:t>
                      </a:r>
                    </a:p>
                  </a:txBody>
                  <a:tcPr marL="180000" marR="180000" marT="137160" marB="137160" anchor="b">
                    <a:lnB w="12700" cap="flat" cmpd="sng" algn="ctr">
                      <a:solidFill>
                        <a:schemeClr val="tx2">
                          <a:lumMod val="100000"/>
                        </a:schemeClr>
                      </a:solidFill>
                      <a:prstDash val="solid"/>
                      <a:round/>
                      <a:headEnd type="none" w="med" len="med"/>
                      <a:tailEnd type="none" w="med" len="med"/>
                    </a:lnB>
                  </a:tcPr>
                </a:tc>
                <a:extLst>
                  <a:ext uri="{0D108BD9-81ED-4DB2-BD59-A6C34878D82A}">
                    <a16:rowId xmlns:a16="http://schemas.microsoft.com/office/drawing/2014/main" val="1352898690"/>
                  </a:ext>
                </a:extLst>
              </a:tr>
              <a:tr h="746997">
                <a:tc>
                  <a:txBody>
                    <a:bodyPr/>
                    <a:lstStyle/>
                    <a:p>
                      <a:pPr marL="0" marR="0" lvl="0" indent="0" algn="l" defTabSz="914400" rtl="0" eaLnBrk="1" fontAlgn="auto" hangingPunct="1">
                        <a:lnSpc>
                          <a:spcPct val="100000"/>
                        </a:lnSpc>
                        <a:spcBef>
                          <a:spcPts val="0"/>
                        </a:spcBef>
                        <a:spcAft>
                          <a:spcPts val="0"/>
                        </a:spcAft>
                        <a:buFontTx/>
                        <a:buNone/>
                      </a:pPr>
                      <a:r>
                        <a:rPr lang="en-GB" sz="1400" b="1" i="0" u="none" strike="noStrike" kern="1200" cap="none" spc="0" normalizeH="0" baseline="0" dirty="0">
                          <a:solidFill>
                            <a:schemeClr val="tx1">
                              <a:lumMod val="100000"/>
                            </a:schemeClr>
                          </a:solidFill>
                          <a:latin typeface="Segoe UI Semibold" panose="020B0502040204020203" pitchFamily="34" charset="0"/>
                          <a:ea typeface="+mn-ea"/>
                          <a:sym typeface=""/>
                        </a:rPr>
                        <a:t>Prevention/</a:t>
                      </a:r>
                    </a:p>
                    <a:p>
                      <a:pPr marL="0" marR="0" lvl="0" indent="0" algn="l" defTabSz="914400" rtl="0" eaLnBrk="1" fontAlgn="auto" hangingPunct="1">
                        <a:lnSpc>
                          <a:spcPct val="100000"/>
                        </a:lnSpc>
                        <a:spcBef>
                          <a:spcPts val="0"/>
                        </a:spcBef>
                        <a:spcAft>
                          <a:spcPts val="0"/>
                        </a:spcAft>
                        <a:buFontTx/>
                        <a:buNone/>
                      </a:pPr>
                      <a:r>
                        <a:rPr lang="en-GB" sz="1400" b="1" i="0" u="none" strike="noStrike" kern="1200" cap="none" spc="0" normalizeH="0" baseline="0" dirty="0">
                          <a:solidFill>
                            <a:schemeClr val="tx1">
                              <a:lumMod val="100000"/>
                            </a:schemeClr>
                          </a:solidFill>
                          <a:latin typeface="Segoe UI Semibold" panose="020B0502040204020203" pitchFamily="34" charset="0"/>
                          <a:ea typeface="+mn-ea"/>
                          <a:sym typeface=""/>
                        </a:rPr>
                        <a:t>Minimization: </a:t>
                      </a:r>
                    </a:p>
                  </a:txBody>
                  <a:tcPr marL="180000" marR="18000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baseline="0" dirty="0">
                          <a:solidFill>
                            <a:schemeClr val="tx1">
                              <a:lumMod val="100000"/>
                            </a:schemeClr>
                          </a:solidFill>
                          <a:latin typeface="Segoe UI Light" panose="020B0502040204020203" pitchFamily="34" charset="0"/>
                          <a:ea typeface="+mn-ea"/>
                          <a:sym typeface=""/>
                        </a:rPr>
                        <a:t>Reducing the amount of waste produced in the first place. </a:t>
                      </a:r>
                    </a:p>
                  </a:txBody>
                  <a:tcPr marL="180000" marR="0" marT="137160" marB="137160" anchor="ctr">
                    <a:lnT w="12700" cap="flat" cmpd="sng" algn="ctr">
                      <a:solidFill>
                        <a:schemeClr val="tx2">
                          <a:lumMod val="10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9150005"/>
                  </a:ext>
                </a:extLst>
              </a:tr>
              <a:tr h="519650">
                <a:tc>
                  <a:txBody>
                    <a:bodyPr/>
                    <a:lstStyle/>
                    <a:p>
                      <a:pPr marL="0" marR="0" lvl="0" indent="0" algn="l" defTabSz="914400" rtl="0" eaLnBrk="1" fontAlgn="auto" hangingPunct="1">
                        <a:lnSpc>
                          <a:spcPct val="100000"/>
                        </a:lnSpc>
                        <a:spcBef>
                          <a:spcPts val="0"/>
                        </a:spcBef>
                        <a:spcAft>
                          <a:spcPts val="0"/>
                        </a:spcAft>
                        <a:buFontTx/>
                        <a:buNone/>
                      </a:pPr>
                      <a:r>
                        <a:rPr lang="en-GB" sz="1400" b="1" i="0" u="none" strike="noStrike" kern="1200" cap="none" spc="0" normalizeH="0" baseline="0" dirty="0">
                          <a:solidFill>
                            <a:schemeClr val="tx1">
                              <a:lumMod val="100000"/>
                            </a:schemeClr>
                          </a:solidFill>
                          <a:latin typeface="Segoe UI Semibold" panose="020B0502040204020203" pitchFamily="34" charset="0"/>
                          <a:ea typeface="+mn-ea"/>
                          <a:sym typeface=""/>
                        </a:rPr>
                        <a:t>Reuse: </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baseline="0" dirty="0">
                          <a:solidFill>
                            <a:schemeClr val="tx1">
                              <a:lumMod val="100000"/>
                            </a:schemeClr>
                          </a:solidFill>
                          <a:latin typeface="Segoe UI Light" panose="020B0502040204020203" pitchFamily="34" charset="0"/>
                          <a:ea typeface="+mn-ea"/>
                          <a:sym typeface=""/>
                        </a:rPr>
                        <a:t>Finding new applications for materials where possible. </a:t>
                      </a:r>
                    </a:p>
                  </a:txBody>
                  <a:tcPr marL="180000" marR="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688282679"/>
                  </a:ext>
                </a:extLst>
              </a:tr>
              <a:tr h="5196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cap="none" spc="0" normalizeH="0" baseline="0" dirty="0">
                          <a:solidFill>
                            <a:schemeClr val="tx1">
                              <a:lumMod val="100000"/>
                            </a:schemeClr>
                          </a:solidFill>
                          <a:latin typeface="Segoe UI Semibold" panose="020B0502040204020203" pitchFamily="34" charset="0"/>
                          <a:ea typeface="+mn-ea"/>
                          <a:sym typeface=""/>
                        </a:rPr>
                        <a:t>Recycling: </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baseline="0" dirty="0">
                          <a:solidFill>
                            <a:schemeClr val="tx1">
                              <a:lumMod val="100000"/>
                            </a:schemeClr>
                          </a:solidFill>
                          <a:latin typeface="Segoe UI Light" panose="020B0502040204020203" pitchFamily="34" charset="0"/>
                          <a:ea typeface="+mn-ea"/>
                          <a:sym typeface=""/>
                        </a:rPr>
                        <a:t>Processing waste to recover usable materials. </a:t>
                      </a:r>
                    </a:p>
                  </a:txBody>
                  <a:tcPr marL="180000" marR="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67032624"/>
                  </a:ext>
                </a:extLst>
              </a:tr>
              <a:tr h="974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cap="none" spc="0" normalizeH="0" baseline="0" dirty="0">
                          <a:solidFill>
                            <a:schemeClr val="tx1">
                              <a:lumMod val="100000"/>
                            </a:schemeClr>
                          </a:solidFill>
                          <a:latin typeface="Segoe UI Semibold" panose="020B0502040204020203" pitchFamily="34" charset="0"/>
                          <a:ea typeface="+mn-ea"/>
                          <a:sym typeface=""/>
                        </a:rPr>
                        <a:t>Treatment and Conditioning: </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baseline="0" dirty="0">
                          <a:solidFill>
                            <a:schemeClr val="tx1">
                              <a:lumMod val="100000"/>
                            </a:schemeClr>
                          </a:solidFill>
                          <a:latin typeface="Segoe UI Light" panose="020B0502040204020203" pitchFamily="34" charset="0"/>
                          <a:ea typeface="+mn-ea"/>
                          <a:sym typeface=""/>
                        </a:rPr>
                        <a:t>Making the waste safer and more compact. </a:t>
                      </a:r>
                    </a:p>
                  </a:txBody>
                  <a:tcPr marL="180000" marR="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380862841"/>
                  </a:ext>
                </a:extLst>
              </a:tr>
              <a:tr h="7469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cap="none" spc="0" normalizeH="0" baseline="0" dirty="0">
                          <a:solidFill>
                            <a:schemeClr val="tx1">
                              <a:lumMod val="100000"/>
                            </a:schemeClr>
                          </a:solidFill>
                          <a:latin typeface="Segoe UI Semibold" panose="020B0502040204020203" pitchFamily="34" charset="0"/>
                          <a:ea typeface="+mn-ea"/>
                          <a:sym typeface=""/>
                        </a:rPr>
                        <a:t>Disposal:</a:t>
                      </a:r>
                    </a:p>
                  </a:txBody>
                  <a:tcPr marL="180000" marR="18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baseline="0" dirty="0">
                          <a:solidFill>
                            <a:schemeClr val="tx1">
                              <a:lumMod val="100000"/>
                            </a:schemeClr>
                          </a:solidFill>
                          <a:latin typeface="Segoe UI Light" panose="020B0502040204020203" pitchFamily="34" charset="0"/>
                          <a:ea typeface="+mn-ea"/>
                          <a:sym typeface=""/>
                        </a:rPr>
                        <a:t>The final step, which is used only when other options are not feasible.</a:t>
                      </a:r>
                    </a:p>
                  </a:txBody>
                  <a:tcPr marL="180000" marR="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737597795"/>
                  </a:ext>
                </a:extLst>
              </a:tr>
            </a:tbl>
          </a:graphicData>
        </a:graphic>
      </p:graphicFrame>
    </p:spTree>
    <p:extLst>
      <p:ext uri="{BB962C8B-B14F-4D97-AF65-F5344CB8AC3E}">
        <p14:creationId xmlns:p14="http://schemas.microsoft.com/office/powerpoint/2010/main" val="7462489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916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7DFE0-D9E9-6D5C-5C00-092CC90C19B1}"/>
            </a:ext>
          </a:extLst>
        </p:cNvPr>
        <p:cNvGrpSpPr/>
        <p:nvPr/>
      </p:nvGrpSpPr>
      <p:grpSpPr>
        <a:xfrm>
          <a:off x="0" y="0"/>
          <a:ext cx="0" cy="0"/>
          <a:chOff x="0" y="0"/>
          <a:chExt cx="0" cy="0"/>
        </a:xfrm>
      </p:grpSpPr>
      <p:sp>
        <p:nvSpPr>
          <p:cNvPr id="25" name="Text Placeholder 24">
            <a:extLst>
              <a:ext uri="{FF2B5EF4-FFF2-40B4-BE49-F238E27FC236}">
                <a16:creationId xmlns:a16="http://schemas.microsoft.com/office/drawing/2014/main" id="{425265ED-20C2-D8F6-53D7-65AE4DBD24EF}"/>
              </a:ext>
            </a:extLst>
          </p:cNvPr>
          <p:cNvSpPr>
            <a:spLocks noGrp="1"/>
          </p:cNvSpPr>
          <p:nvPr>
            <p:ph sz="quarter" idx="15"/>
          </p:nvPr>
        </p:nvSpPr>
        <p:spPr/>
        <p:txBody>
          <a:bodyPr/>
          <a:lstStyle/>
          <a:p>
            <a:r>
              <a:rPr lang="en-US" sz="2000" dirty="0"/>
              <a:t>Since the 1950s, there have been </a:t>
            </a:r>
            <a:r>
              <a:rPr lang="en-US" sz="2000" b="1" dirty="0">
                <a:latin typeface="Segoe UI Semibold" panose="020B0502040204020203" pitchFamily="34" charset="0"/>
                <a:cs typeface="Segoe UI Semibold" panose="020B0502040204020203" pitchFamily="34" charset="0"/>
              </a:rPr>
              <a:t>12,000 reactor years</a:t>
            </a:r>
            <a:r>
              <a:rPr lang="en-US" sz="2000" dirty="0"/>
              <a:t> of reactor operations.</a:t>
            </a:r>
          </a:p>
          <a:p>
            <a:pPr lvl="1"/>
            <a:r>
              <a:rPr lang="en-US" sz="1800" dirty="0"/>
              <a:t>Starting in the 60s USA, Germany and Japan commissioned and operated one </a:t>
            </a:r>
            <a:r>
              <a:rPr lang="en-US" sz="1800" b="1" dirty="0">
                <a:latin typeface="Segoe UI Semibold" panose="020B0502040204020203" pitchFamily="34" charset="0"/>
                <a:cs typeface="Segoe UI Semibold" panose="020B0502040204020203" pitchFamily="34" charset="0"/>
              </a:rPr>
              <a:t>nuclear-powered merchant vessel </a:t>
            </a:r>
            <a:r>
              <a:rPr lang="en-US" sz="1800" dirty="0"/>
              <a:t>each. </a:t>
            </a:r>
          </a:p>
          <a:p>
            <a:pPr lvl="1"/>
            <a:r>
              <a:rPr lang="en-US" sz="1800" dirty="0"/>
              <a:t>Today, Russia operates the world’s only fleet of </a:t>
            </a:r>
            <a:r>
              <a:rPr lang="en-US" sz="1800" b="1" dirty="0">
                <a:latin typeface="Segoe UI Semibold" panose="020B0502040204020203" pitchFamily="34" charset="0"/>
                <a:cs typeface="Segoe UI Semibold" panose="020B0502040204020203" pitchFamily="34" charset="0"/>
              </a:rPr>
              <a:t>nuclear-powered icebreakers</a:t>
            </a:r>
            <a:r>
              <a:rPr lang="en-US" sz="1800" dirty="0"/>
              <a:t>, consisting of five classes of surface vessels.</a:t>
            </a:r>
          </a:p>
          <a:p>
            <a:pPr lvl="1"/>
            <a:r>
              <a:rPr lang="en-US" sz="1800" dirty="0"/>
              <a:t>Today, Russia also operates the </a:t>
            </a:r>
            <a:r>
              <a:rPr lang="en-US" sz="1800" b="1" dirty="0">
                <a:latin typeface="Segoe UI Semibold" panose="020B0502040204020203" pitchFamily="34" charset="0"/>
                <a:cs typeface="Segoe UI Semibold" panose="020B0502040204020203" pitchFamily="34" charset="0"/>
              </a:rPr>
              <a:t>world’s first FNPP</a:t>
            </a:r>
            <a:r>
              <a:rPr lang="en-US" sz="1800" dirty="0"/>
              <a:t>, Akademik Lomonosov, supplying electricity and heat to remote Arctic communities and industrial users.</a:t>
            </a:r>
          </a:p>
          <a:p>
            <a:pPr lvl="1"/>
            <a:endParaRPr lang="en-US" sz="18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3" name="Title 22">
            <a:extLst>
              <a:ext uri="{FF2B5EF4-FFF2-40B4-BE49-F238E27FC236}">
                <a16:creationId xmlns:a16="http://schemas.microsoft.com/office/drawing/2014/main" id="{33DB2AB5-2367-36AF-9338-E9E67CE6833D}"/>
              </a:ext>
            </a:extLst>
          </p:cNvPr>
          <p:cNvSpPr>
            <a:spLocks noGrp="1"/>
          </p:cNvSpPr>
          <p:nvPr>
            <p:ph type="title"/>
          </p:nvPr>
        </p:nvSpPr>
        <p:spPr/>
        <p:txBody>
          <a:bodyPr/>
          <a:lstStyle/>
          <a:p>
            <a:r>
              <a:rPr lang="en-US" dirty="0"/>
              <a:t>What is our experience </a:t>
            </a:r>
            <a:br>
              <a:rPr lang="en-US" dirty="0"/>
            </a:br>
            <a:r>
              <a:rPr lang="en-US" dirty="0"/>
              <a:t>with nuclear at sea?</a:t>
            </a:r>
          </a:p>
        </p:txBody>
      </p:sp>
      <p:sp>
        <p:nvSpPr>
          <p:cNvPr id="3" name="Footer Placeholder 2">
            <a:extLst>
              <a:ext uri="{FF2B5EF4-FFF2-40B4-BE49-F238E27FC236}">
                <a16:creationId xmlns:a16="http://schemas.microsoft.com/office/drawing/2014/main" id="{137E3FE8-1420-1418-39C6-16AB6C1ECCB8}"/>
              </a:ext>
            </a:extLst>
          </p:cNvPr>
          <p:cNvSpPr>
            <a:spLocks noGrp="1"/>
          </p:cNvSpPr>
          <p:nvPr>
            <p:ph type="ftr" sz="quarter" idx="17"/>
          </p:nvPr>
        </p:nvSpPr>
        <p:spPr/>
        <p:txBody>
          <a:bodyPr/>
          <a:lstStyle/>
          <a:p>
            <a:r>
              <a:rPr lang="en-US" dirty="0"/>
              <a:t>COPYRIGHT © 2026 – CORE POWER</a:t>
            </a:r>
          </a:p>
        </p:txBody>
      </p:sp>
      <p:pic>
        <p:nvPicPr>
          <p:cNvPr id="27" name="Picture Placeholder 22" descr="A large white boat in the water&#10;&#10;Description automatically generated">
            <a:extLst>
              <a:ext uri="{FF2B5EF4-FFF2-40B4-BE49-F238E27FC236}">
                <a16:creationId xmlns:a16="http://schemas.microsoft.com/office/drawing/2014/main" id="{1C707D48-B7DC-B011-5A61-907F7580B52E}"/>
              </a:ext>
            </a:extLst>
          </p:cNvPr>
          <p:cNvPicPr>
            <a:picLocks noChangeAspect="1"/>
          </p:cNvPicPr>
          <p:nvPr/>
        </p:nvPicPr>
        <p:blipFill>
          <a:blip r:embed="rId3"/>
          <a:srcRect b="15633"/>
          <a:stretch>
            <a:fillRect/>
          </a:stretch>
        </p:blipFill>
        <p:spPr>
          <a:xfrm>
            <a:off x="6091538" y="0"/>
            <a:ext cx="6100462" cy="3429000"/>
          </a:xfrm>
          <a:prstGeom prst="rect">
            <a:avLst/>
          </a:prstGeom>
        </p:spPr>
      </p:pic>
      <p:pic>
        <p:nvPicPr>
          <p:cNvPr id="30" name="Picture Placeholder 24" descr="A large ship in the ice&#10;&#10;Description automatically generated">
            <a:extLst>
              <a:ext uri="{FF2B5EF4-FFF2-40B4-BE49-F238E27FC236}">
                <a16:creationId xmlns:a16="http://schemas.microsoft.com/office/drawing/2014/main" id="{CADD42D0-FE48-1394-680F-D742BB92319E}"/>
              </a:ext>
            </a:extLst>
          </p:cNvPr>
          <p:cNvPicPr>
            <a:picLocks noChangeAspect="1"/>
          </p:cNvPicPr>
          <p:nvPr/>
        </p:nvPicPr>
        <p:blipFill>
          <a:blip r:embed="rId4"/>
          <a:srcRect l="8" t="5482" r="-8" b="10005"/>
          <a:stretch>
            <a:fillRect/>
          </a:stretch>
        </p:blipFill>
        <p:spPr>
          <a:xfrm>
            <a:off x="6096000" y="3429001"/>
            <a:ext cx="6096000" cy="3429000"/>
          </a:xfrm>
          <a:prstGeom prst="rect">
            <a:avLst/>
          </a:prstGeom>
        </p:spPr>
      </p:pic>
      <p:sp>
        <p:nvSpPr>
          <p:cNvPr id="31" name="Rectangle 30">
            <a:extLst>
              <a:ext uri="{FF2B5EF4-FFF2-40B4-BE49-F238E27FC236}">
                <a16:creationId xmlns:a16="http://schemas.microsoft.com/office/drawing/2014/main" id="{90C023B5-47DD-8BD4-A8C5-F1A56C0CD073}"/>
              </a:ext>
            </a:extLst>
          </p:cNvPr>
          <p:cNvSpPr/>
          <p:nvPr/>
        </p:nvSpPr>
        <p:spPr>
          <a:xfrm>
            <a:off x="9786550" y="0"/>
            <a:ext cx="2405449" cy="778476"/>
          </a:xfrm>
          <a:prstGeom prst="rect">
            <a:avLst/>
          </a:prstGeom>
          <a:solidFill>
            <a:srgbClr val="013B5E"/>
          </a:solidFill>
        </p:spPr>
        <p:txBody>
          <a:bodyPr wrap="square" lIns="180000" tIns="180000" rIns="180000" bIns="180000" anchor="ctr" anchorCtr="0">
            <a:noAutofit/>
          </a:bodyPr>
          <a:lstStyle/>
          <a:p>
            <a:pPr algn="ctr"/>
            <a:r>
              <a:rPr lang="en-US" sz="1600" b="1">
                <a:solidFill>
                  <a:schemeClr val="bg1"/>
                </a:solidFill>
                <a:latin typeface="Segoe UI Semibold" panose="020B0502040204020203" pitchFamily="34" charset="0"/>
                <a:cs typeface="Segoe UI Semibold" panose="020B0502040204020203" pitchFamily="34" charset="0"/>
              </a:rPr>
              <a:t>NS SAVANNAH</a:t>
            </a:r>
          </a:p>
        </p:txBody>
      </p:sp>
      <p:sp>
        <p:nvSpPr>
          <p:cNvPr id="32" name="Rectangle 31">
            <a:extLst>
              <a:ext uri="{FF2B5EF4-FFF2-40B4-BE49-F238E27FC236}">
                <a16:creationId xmlns:a16="http://schemas.microsoft.com/office/drawing/2014/main" id="{39C11EE1-678A-E0CA-8ADD-2E5915F94D0C}"/>
              </a:ext>
            </a:extLst>
          </p:cNvPr>
          <p:cNvSpPr/>
          <p:nvPr/>
        </p:nvSpPr>
        <p:spPr>
          <a:xfrm>
            <a:off x="9811264" y="3429000"/>
            <a:ext cx="2380735" cy="1061136"/>
          </a:xfrm>
          <a:prstGeom prst="rect">
            <a:avLst/>
          </a:prstGeom>
          <a:solidFill>
            <a:srgbClr val="013B5E"/>
          </a:solidFill>
        </p:spPr>
        <p:txBody>
          <a:bodyPr wrap="square" lIns="180000" tIns="180000" rIns="180000" bIns="180000" anchor="ctr" anchorCtr="0">
            <a:noAutofit/>
          </a:bodyPr>
          <a:lstStyle/>
          <a:p>
            <a:pPr algn="ctr"/>
            <a:r>
              <a:rPr lang="en-US" sz="1600" b="1">
                <a:solidFill>
                  <a:schemeClr val="bg1"/>
                </a:solidFill>
                <a:latin typeface="Segoe UI Semibold" panose="020B0502040204020203" pitchFamily="34" charset="0"/>
                <a:cs typeface="Segoe UI Semibold" panose="020B0502040204020203" pitchFamily="34" charset="0"/>
              </a:rPr>
              <a:t>Arktika Nuclear Icebreaker</a:t>
            </a:r>
          </a:p>
        </p:txBody>
      </p:sp>
    </p:spTree>
    <p:extLst>
      <p:ext uri="{BB962C8B-B14F-4D97-AF65-F5344CB8AC3E}">
        <p14:creationId xmlns:p14="http://schemas.microsoft.com/office/powerpoint/2010/main" val="19259015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25">
                                            <p:txEl>
                                              <p:pRg st="1" end="1"/>
                                            </p:txEl>
                                          </p:spTgt>
                                        </p:tgtEl>
                                        <p:attrNameLst>
                                          <p:attrName>style.visibility</p:attrName>
                                        </p:attrNameLst>
                                      </p:cBhvr>
                                      <p:to>
                                        <p:strVal val="visible"/>
                                      </p:to>
                                    </p:set>
                                    <p:animEffect transition="in" filter="fade">
                                      <p:cBhvr>
                                        <p:cTn id="11" dur="500"/>
                                        <p:tgtEl>
                                          <p:spTgt spid="25">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2000"/>
                                  </p:stCondLst>
                                  <p:childTnLst>
                                    <p:set>
                                      <p:cBhvr>
                                        <p:cTn id="14" dur="1" fill="hold">
                                          <p:stCondLst>
                                            <p:cond delay="0"/>
                                          </p:stCondLst>
                                        </p:cTn>
                                        <p:tgtEl>
                                          <p:spTgt spid="25">
                                            <p:txEl>
                                              <p:pRg st="2" end="2"/>
                                            </p:txEl>
                                          </p:spTgt>
                                        </p:tgtEl>
                                        <p:attrNameLst>
                                          <p:attrName>style.visibility</p:attrName>
                                        </p:attrNameLst>
                                      </p:cBhvr>
                                      <p:to>
                                        <p:strVal val="visible"/>
                                      </p:to>
                                    </p:set>
                                    <p:animEffect transition="in" filter="fade">
                                      <p:cBhvr>
                                        <p:cTn id="15" dur="500"/>
                                        <p:tgtEl>
                                          <p:spTgt spid="25">
                                            <p:txEl>
                                              <p:pRg st="2" end="2"/>
                                            </p:txEl>
                                          </p:spTgt>
                                        </p:tgtEl>
                                      </p:cBhvr>
                                    </p:animEffect>
                                  </p:childTnLst>
                                </p:cTn>
                              </p:par>
                            </p:childTnLst>
                          </p:cTn>
                        </p:par>
                        <p:par>
                          <p:cTn id="16" fill="hold">
                            <p:stCondLst>
                              <p:cond delay="5500"/>
                            </p:stCondLst>
                            <p:childTnLst>
                              <p:par>
                                <p:cTn id="17" presetID="10" presetClass="entr" presetSubtype="0" fill="hold" nodeType="afterEffect">
                                  <p:stCondLst>
                                    <p:cond delay="2000"/>
                                  </p:stCondLst>
                                  <p:childTnLst>
                                    <p:set>
                                      <p:cBhvr>
                                        <p:cTn id="18" dur="1" fill="hold">
                                          <p:stCondLst>
                                            <p:cond delay="0"/>
                                          </p:stCondLst>
                                        </p:cTn>
                                        <p:tgtEl>
                                          <p:spTgt spid="25">
                                            <p:txEl>
                                              <p:pRg st="3" end="3"/>
                                            </p:txEl>
                                          </p:spTgt>
                                        </p:tgtEl>
                                        <p:attrNameLst>
                                          <p:attrName>style.visibility</p:attrName>
                                        </p:attrNameLst>
                                      </p:cBhvr>
                                      <p:to>
                                        <p:strVal val="visible"/>
                                      </p:to>
                                    </p:set>
                                    <p:animEffect transition="in" filter="fade">
                                      <p:cBhvr>
                                        <p:cTn id="19" dur="75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A24B8-6C07-B5C9-07E0-B268CB6F7D40}"/>
            </a:ext>
          </a:extLst>
        </p:cNvPr>
        <p:cNvGrpSpPr/>
        <p:nvPr/>
      </p:nvGrpSpPr>
      <p:grpSpPr>
        <a:xfrm>
          <a:off x="0" y="0"/>
          <a:ext cx="0" cy="0"/>
          <a:chOff x="0" y="0"/>
          <a:chExt cx="0" cy="0"/>
        </a:xfrm>
      </p:grpSpPr>
      <p:pic>
        <p:nvPicPr>
          <p:cNvPr id="19" name="object 19">
            <a:extLst>
              <a:ext uri="{FF2B5EF4-FFF2-40B4-BE49-F238E27FC236}">
                <a16:creationId xmlns:a16="http://schemas.microsoft.com/office/drawing/2014/main" id="{113D5C91-057E-4B5D-B078-5924E3226D17}"/>
              </a:ext>
            </a:extLst>
          </p:cNvPr>
          <p:cNvPicPr/>
          <p:nvPr/>
        </p:nvPicPr>
        <p:blipFill rotWithShape="1">
          <a:blip r:embed="rId3" cstate="print"/>
          <a:srcRect l="61795" t="7171" r="22825" b="8220"/>
          <a:stretch/>
        </p:blipFill>
        <p:spPr>
          <a:xfrm>
            <a:off x="9555785" y="460253"/>
            <a:ext cx="1872208" cy="5793332"/>
          </a:xfrm>
          <a:prstGeom prst="rect">
            <a:avLst/>
          </a:prstGeom>
        </p:spPr>
      </p:pic>
      <p:sp>
        <p:nvSpPr>
          <p:cNvPr id="9" name="Title 8">
            <a:extLst>
              <a:ext uri="{FF2B5EF4-FFF2-40B4-BE49-F238E27FC236}">
                <a16:creationId xmlns:a16="http://schemas.microsoft.com/office/drawing/2014/main" id="{EC5E2FB7-C2DA-2C9D-CFA0-7417C90D5612}"/>
              </a:ext>
            </a:extLst>
          </p:cNvPr>
          <p:cNvSpPr>
            <a:spLocks noGrp="1"/>
          </p:cNvSpPr>
          <p:nvPr>
            <p:ph type="title"/>
          </p:nvPr>
        </p:nvSpPr>
        <p:spPr/>
        <p:txBody>
          <a:bodyPr/>
          <a:lstStyle/>
          <a:p>
            <a:r>
              <a:rPr lang="en-US" dirty="0"/>
              <a:t>Key criteria for nuclear in commercial maritime</a:t>
            </a:r>
          </a:p>
        </p:txBody>
      </p:sp>
      <p:sp>
        <p:nvSpPr>
          <p:cNvPr id="24" name="Footer Placeholder 23">
            <a:extLst>
              <a:ext uri="{FF2B5EF4-FFF2-40B4-BE49-F238E27FC236}">
                <a16:creationId xmlns:a16="http://schemas.microsoft.com/office/drawing/2014/main" id="{21210B99-2288-9329-2659-4E293F3A20CC}"/>
              </a:ext>
            </a:extLst>
          </p:cNvPr>
          <p:cNvSpPr>
            <a:spLocks noGrp="1"/>
          </p:cNvSpPr>
          <p:nvPr>
            <p:ph type="ftr" sz="quarter" idx="11"/>
          </p:nvPr>
        </p:nvSpPr>
        <p:spPr/>
        <p:txBody>
          <a:bodyPr/>
          <a:lstStyle/>
          <a:p>
            <a:r>
              <a:rPr lang="en-US"/>
              <a:t>COPYRIGHT © 2026 – CORE POWER</a:t>
            </a:r>
          </a:p>
        </p:txBody>
      </p:sp>
      <p:graphicFrame>
        <p:nvGraphicFramePr>
          <p:cNvPr id="4" name="Content Placeholder 9">
            <a:extLst>
              <a:ext uri="{FF2B5EF4-FFF2-40B4-BE49-F238E27FC236}">
                <a16:creationId xmlns:a16="http://schemas.microsoft.com/office/drawing/2014/main" id="{5CDCAA05-7DF0-7584-01F8-4EC6A4FCCE2F}"/>
              </a:ext>
            </a:extLst>
          </p:cNvPr>
          <p:cNvGraphicFramePr>
            <a:graphicFrameLocks/>
          </p:cNvGraphicFramePr>
          <p:nvPr>
            <p:extLst>
              <p:ext uri="{D42A27DB-BD31-4B8C-83A1-F6EECF244321}">
                <p14:modId xmlns:p14="http://schemas.microsoft.com/office/powerpoint/2010/main" val="1219521239"/>
              </p:ext>
            </p:extLst>
          </p:nvPr>
        </p:nvGraphicFramePr>
        <p:xfrm>
          <a:off x="457200" y="1701800"/>
          <a:ext cx="8447112" cy="4470400"/>
        </p:xfrm>
        <a:graphic>
          <a:graphicData uri="http://schemas.openxmlformats.org/drawingml/2006/table">
            <a:tbl>
              <a:tblPr firstRow="1" bandRow="1">
                <a:tableStyleId>{0E3FDE45-AF77-4B5C-9715-49D594BDF05E}</a:tableStyleId>
              </a:tblPr>
              <a:tblGrid>
                <a:gridCol w="1894384">
                  <a:extLst>
                    <a:ext uri="{9D8B030D-6E8A-4147-A177-3AD203B41FA5}">
                      <a16:colId xmlns:a16="http://schemas.microsoft.com/office/drawing/2014/main" val="3639715880"/>
                    </a:ext>
                  </a:extLst>
                </a:gridCol>
                <a:gridCol w="6552728">
                  <a:extLst>
                    <a:ext uri="{9D8B030D-6E8A-4147-A177-3AD203B41FA5}">
                      <a16:colId xmlns:a16="http://schemas.microsoft.com/office/drawing/2014/main" val="206517267"/>
                    </a:ext>
                  </a:extLst>
                </a:gridCol>
              </a:tblGrid>
              <a:tr h="1117600">
                <a:tc>
                  <a:txBody>
                    <a:bodyPr/>
                    <a:lstStyle/>
                    <a:p>
                      <a:r>
                        <a:rPr lang="en-US" sz="2000" b="1" i="0">
                          <a:latin typeface="Segoe UI Semibold" panose="020B0502040204020203" pitchFamily="34" charset="0"/>
                          <a:cs typeface="Segoe UI Semibold" panose="020B0502040204020203" pitchFamily="34" charset="0"/>
                        </a:rPr>
                        <a:t>Insurance </a:t>
                      </a:r>
                    </a:p>
                  </a:txBody>
                  <a:tcPr marL="270000" marR="270000" marT="137160" marB="13716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mj-lt"/>
                        <a:buNone/>
                      </a:pPr>
                      <a:r>
                        <a:rPr lang="en-GB" sz="2000" b="1" i="0" dirty="0">
                          <a:latin typeface="Segoe UI Semibold" panose="020B0502040204020203" pitchFamily="34" charset="0"/>
                          <a:cs typeface="Segoe UI Semibold" panose="020B0502040204020203" pitchFamily="34" charset="0"/>
                        </a:rPr>
                        <a:t>Emergency Planning Zone (EPZ) within the vessel boundary.</a:t>
                      </a:r>
                    </a:p>
                  </a:txBody>
                  <a:tcPr marL="270000" marR="270000" marT="137160" marB="13716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2582703"/>
                  </a:ext>
                </a:extLst>
              </a:tr>
              <a:tr h="1117600">
                <a:tc>
                  <a:txBody>
                    <a:bodyPr/>
                    <a:lstStyle/>
                    <a:p>
                      <a:r>
                        <a:rPr lang="en-US" sz="2000" b="1" i="0">
                          <a:latin typeface="Segoe UI Semibold" panose="020B0502040204020203" pitchFamily="34" charset="0"/>
                          <a:cs typeface="Segoe UI Semibold" panose="020B0502040204020203" pitchFamily="34" charset="0"/>
                        </a:rPr>
                        <a:t>Safeguards</a:t>
                      </a:r>
                    </a:p>
                  </a:txBody>
                  <a:tcPr marL="270000" marR="270000" marT="137160" marB="13716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lang="en-GB" sz="2000" b="0" i="0">
                          <a:latin typeface="Segoe UI Light" panose="020B0502040204020203" pitchFamily="34" charset="0"/>
                          <a:cs typeface="Segoe UI Light" panose="020B0502040204020203" pitchFamily="34" charset="0"/>
                        </a:rPr>
                        <a:t>Strict oversight, material accounting, and surveillance.</a:t>
                      </a:r>
                    </a:p>
                  </a:txBody>
                  <a:tcPr marL="270000" marR="270000" marT="137160" marB="13716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1090837"/>
                  </a:ext>
                </a:extLst>
              </a:tr>
              <a:tr h="1117600">
                <a:tc>
                  <a:txBody>
                    <a:bodyPr/>
                    <a:lstStyle/>
                    <a:p>
                      <a:r>
                        <a:rPr lang="en-US" sz="2000" b="1" i="0">
                          <a:latin typeface="Segoe UI Semibold" panose="020B0502040204020203" pitchFamily="34" charset="0"/>
                          <a:cs typeface="Segoe UI Semibold" panose="020B0502040204020203" pitchFamily="34" charset="0"/>
                        </a:rPr>
                        <a:t>Safety</a:t>
                      </a:r>
                    </a:p>
                  </a:txBody>
                  <a:tcPr marL="270000" marR="270000" marT="137160" marB="13716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mj-lt"/>
                        <a:buNone/>
                      </a:pPr>
                      <a:r>
                        <a:rPr lang="en-GB" sz="2000" b="0" i="0">
                          <a:latin typeface="Segoe UI Light" panose="020B0502040204020203" pitchFamily="34" charset="0"/>
                          <a:cs typeface="Segoe UI Light" panose="020B0502040204020203" pitchFamily="34" charset="0"/>
                        </a:rPr>
                        <a:t>Inherently safe, by physics and chemistry.</a:t>
                      </a:r>
                    </a:p>
                  </a:txBody>
                  <a:tcPr marL="270000" marR="270000" marT="137160" marB="13716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4079790"/>
                  </a:ext>
                </a:extLst>
              </a:tr>
              <a:tr h="1117600">
                <a:tc>
                  <a:txBody>
                    <a:bodyPr/>
                    <a:lstStyle/>
                    <a:p>
                      <a:r>
                        <a:rPr lang="en-US" sz="2000" b="1" i="0">
                          <a:latin typeface="Segoe UI Semibold" panose="020B0502040204020203" pitchFamily="34" charset="0"/>
                          <a:cs typeface="Segoe UI Semibold" panose="020B0502040204020203" pitchFamily="34" charset="0"/>
                        </a:rPr>
                        <a:t>Economics</a:t>
                      </a:r>
                    </a:p>
                  </a:txBody>
                  <a:tcPr marL="270000" marR="270000" marT="137160" marB="13716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r>
                        <a:rPr lang="en-GB" sz="2000" b="0" i="0" dirty="0">
                          <a:latin typeface="Segoe UI Light" panose="020B0502040204020203" pitchFamily="34" charset="0"/>
                          <a:cs typeface="Segoe UI Light" panose="020B0502040204020203" pitchFamily="34" charset="0"/>
                        </a:rPr>
                        <a:t>Superior fuel efficiency. Compact size.</a:t>
                      </a:r>
                    </a:p>
                  </a:txBody>
                  <a:tcPr marL="270000" marR="270000" marT="137160" marB="13716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1073166"/>
                  </a:ext>
                </a:extLst>
              </a:tr>
            </a:tbl>
          </a:graphicData>
        </a:graphic>
      </p:graphicFrame>
      <p:pic>
        <p:nvPicPr>
          <p:cNvPr id="10" name="Picture 9">
            <a:extLst>
              <a:ext uri="{FF2B5EF4-FFF2-40B4-BE49-F238E27FC236}">
                <a16:creationId xmlns:a16="http://schemas.microsoft.com/office/drawing/2014/main" id="{1389065E-7813-F0EC-E872-993DCF13A7B7}"/>
              </a:ext>
            </a:extLst>
          </p:cNvPr>
          <p:cNvPicPr>
            <a:picLocks noChangeAspect="1"/>
          </p:cNvPicPr>
          <p:nvPr/>
        </p:nvPicPr>
        <p:blipFill>
          <a:blip r:embed="rId4"/>
          <a:stretch>
            <a:fillRect/>
          </a:stretch>
        </p:blipFill>
        <p:spPr>
          <a:xfrm>
            <a:off x="10319889" y="3289721"/>
            <a:ext cx="447182" cy="416774"/>
          </a:xfrm>
          <a:prstGeom prst="rect">
            <a:avLst/>
          </a:prstGeom>
        </p:spPr>
      </p:pic>
      <p:sp>
        <p:nvSpPr>
          <p:cNvPr id="20" name="Oval 19">
            <a:extLst>
              <a:ext uri="{FF2B5EF4-FFF2-40B4-BE49-F238E27FC236}">
                <a16:creationId xmlns:a16="http://schemas.microsoft.com/office/drawing/2014/main" id="{23540544-0910-1A51-5906-FA0B29A88B3E}"/>
              </a:ext>
            </a:extLst>
          </p:cNvPr>
          <p:cNvSpPr/>
          <p:nvPr/>
        </p:nvSpPr>
        <p:spPr>
          <a:xfrm>
            <a:off x="9899217" y="2894863"/>
            <a:ext cx="1206034" cy="1237388"/>
          </a:xfrm>
          <a:prstGeom prst="ellipse">
            <a:avLst/>
          </a:prstGeom>
          <a:solidFill>
            <a:srgbClr val="FF0000">
              <a:alpha val="20000"/>
            </a:srgbClr>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2279751"/>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738CA-EEFE-979E-BBA7-C81F65D50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28E9D9-31CD-A822-027E-DA8B43F2912D}"/>
              </a:ext>
            </a:extLst>
          </p:cNvPr>
          <p:cNvSpPr>
            <a:spLocks noGrp="1"/>
          </p:cNvSpPr>
          <p:nvPr>
            <p:ph type="title"/>
          </p:nvPr>
        </p:nvSpPr>
        <p:spPr/>
        <p:txBody>
          <a:bodyPr/>
          <a:lstStyle/>
          <a:p>
            <a:r>
              <a:rPr lang="en-US" dirty="0"/>
              <a:t>Naval Reactors</a:t>
            </a:r>
          </a:p>
        </p:txBody>
      </p:sp>
      <p:sp>
        <p:nvSpPr>
          <p:cNvPr id="3" name="Content Placeholder 2">
            <a:extLst>
              <a:ext uri="{FF2B5EF4-FFF2-40B4-BE49-F238E27FC236}">
                <a16:creationId xmlns:a16="http://schemas.microsoft.com/office/drawing/2014/main" id="{EB9141E3-9F7C-7CEE-E3F8-1D3805AAF85D}"/>
              </a:ext>
            </a:extLst>
          </p:cNvPr>
          <p:cNvSpPr>
            <a:spLocks noGrp="1"/>
          </p:cNvSpPr>
          <p:nvPr>
            <p:ph idx="1"/>
          </p:nvPr>
        </p:nvSpPr>
        <p:spPr/>
        <p:txBody>
          <a:bodyPr/>
          <a:lstStyle/>
          <a:p>
            <a:r>
              <a:rPr lang="en-US" sz="2000" dirty="0"/>
              <a:t>1950s-present: More than 200 reactors deployed in over 160 ships worldwide, mostly submarines.</a:t>
            </a:r>
          </a:p>
          <a:p>
            <a:r>
              <a:rPr lang="en-US" sz="2000" dirty="0"/>
              <a:t>They are usually compact PWRs using ordinary water as coolant and moderator, designed for high power density, long core life, and endurance rather than civilian economics.</a:t>
            </a:r>
          </a:p>
          <a:p>
            <a:endParaRPr lang="en-US" sz="2000" dirty="0"/>
          </a:p>
          <a:p>
            <a:pPr marL="0" indent="0">
              <a:buNone/>
            </a:pPr>
            <a:endParaRPr lang="en-US" dirty="0"/>
          </a:p>
        </p:txBody>
      </p:sp>
      <p:graphicFrame>
        <p:nvGraphicFramePr>
          <p:cNvPr id="5" name="Table 4">
            <a:extLst>
              <a:ext uri="{FF2B5EF4-FFF2-40B4-BE49-F238E27FC236}">
                <a16:creationId xmlns:a16="http://schemas.microsoft.com/office/drawing/2014/main" id="{7588FF5B-AC62-4E66-825A-B7E13DE42C06}"/>
              </a:ext>
            </a:extLst>
          </p:cNvPr>
          <p:cNvGraphicFramePr>
            <a:graphicFrameLocks noGrp="1"/>
          </p:cNvGraphicFramePr>
          <p:nvPr>
            <p:extLst>
              <p:ext uri="{D42A27DB-BD31-4B8C-83A1-F6EECF244321}">
                <p14:modId xmlns:p14="http://schemas.microsoft.com/office/powerpoint/2010/main" val="1718188428"/>
              </p:ext>
            </p:extLst>
          </p:nvPr>
        </p:nvGraphicFramePr>
        <p:xfrm>
          <a:off x="457200" y="3117850"/>
          <a:ext cx="11175369" cy="2838514"/>
        </p:xfrm>
        <a:graphic>
          <a:graphicData uri="http://schemas.openxmlformats.org/drawingml/2006/table">
            <a:tbl>
              <a:tblPr firstRow="1" bandRow="1">
                <a:effectLst/>
                <a:tableStyleId>{2D5ABB26-0587-4C30-8999-92F81FD0307C}</a:tableStyleId>
              </a:tblPr>
              <a:tblGrid>
                <a:gridCol w="2366832">
                  <a:extLst>
                    <a:ext uri="{9D8B030D-6E8A-4147-A177-3AD203B41FA5}">
                      <a16:colId xmlns:a16="http://schemas.microsoft.com/office/drawing/2014/main" val="247977173"/>
                    </a:ext>
                  </a:extLst>
                </a:gridCol>
                <a:gridCol w="8808537">
                  <a:extLst>
                    <a:ext uri="{9D8B030D-6E8A-4147-A177-3AD203B41FA5}">
                      <a16:colId xmlns:a16="http://schemas.microsoft.com/office/drawing/2014/main" val="1510291584"/>
                    </a:ext>
                  </a:extLst>
                </a:gridCol>
              </a:tblGrid>
              <a:tr h="496208">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dirty="0">
                          <a:solidFill>
                            <a:schemeClr val="tx1">
                              <a:lumMod val="100000"/>
                            </a:schemeClr>
                          </a:solidFill>
                          <a:latin typeface="Segoe UI Semibold" panose="020B0502040204020203" pitchFamily="34" charset="0"/>
                          <a:ea typeface="+mn-ea"/>
                          <a:sym typeface=""/>
                        </a:rPr>
                        <a:t>Key Factor</a:t>
                      </a:r>
                    </a:p>
                  </a:txBody>
                  <a:tcPr marL="270000" marR="270000" marT="137160" marB="137160" anchor="b">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dirty="0">
                          <a:solidFill>
                            <a:schemeClr val="tx1">
                              <a:lumMod val="100000"/>
                            </a:schemeClr>
                          </a:solidFill>
                          <a:latin typeface="Segoe UI Semibold" panose="020B0502040204020203" pitchFamily="34" charset="0"/>
                          <a:ea typeface="+mn-ea"/>
                          <a:sym typeface=""/>
                        </a:rPr>
                        <a:t>Why is it a barrier for civilian use?</a:t>
                      </a:r>
                    </a:p>
                  </a:txBody>
                  <a:tcPr marL="270000" marR="270000" marT="137160" marB="137160" anchor="b">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605735065"/>
                  </a:ext>
                </a:extLst>
              </a:tr>
              <a:tr h="825458">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dirty="0">
                          <a:solidFill>
                            <a:schemeClr val="tx1">
                              <a:lumMod val="100000"/>
                            </a:schemeClr>
                          </a:solidFill>
                          <a:latin typeface="Segoe UI Semibold" panose="020B0502040204020203" pitchFamily="34" charset="0"/>
                          <a:ea typeface="+mn-ea"/>
                          <a:sym typeface=""/>
                        </a:rPr>
                        <a:t>HEU Fuel</a:t>
                      </a:r>
                    </a:p>
                  </a:txBody>
                  <a:tcPr marL="270000" marR="270000" marT="137160" marB="137160" anchor="ctr">
                    <a:lnT w="12700"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0" i="0" u="none" strike="noStrike" kern="1200" cap="none" spc="0" normalizeH="0" baseline="0" dirty="0">
                          <a:solidFill>
                            <a:schemeClr val="tx1">
                              <a:lumMod val="100000"/>
                            </a:schemeClr>
                          </a:solidFill>
                          <a:latin typeface="Segoe UI Light" panose="020B0502040204020203" pitchFamily="34" charset="0"/>
                          <a:ea typeface="+mn-ea"/>
                          <a:sym typeface=""/>
                        </a:rPr>
                        <a:t>Many naval designs rely on HEU, which brings major security, safeguards, and proliferation concerns.</a:t>
                      </a:r>
                    </a:p>
                  </a:txBody>
                  <a:tcPr marL="270000" marR="270000" marT="137160" marB="137160">
                    <a:lnT w="12700"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713864779"/>
                  </a:ext>
                </a:extLst>
              </a:tr>
              <a:tr h="732896">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dirty="0">
                          <a:solidFill>
                            <a:schemeClr val="tx1">
                              <a:lumMod val="100000"/>
                            </a:schemeClr>
                          </a:solidFill>
                          <a:latin typeface="Segoe UI Semibold" panose="020B0502040204020203" pitchFamily="34" charset="0"/>
                          <a:ea typeface="+mn-ea"/>
                          <a:sym typeface=""/>
                        </a:rPr>
                        <a:t>Different Regulator</a:t>
                      </a:r>
                    </a:p>
                  </a:txBody>
                  <a:tcPr marL="270000" marR="27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0" i="0" u="none" strike="noStrike" kern="1200" cap="none" spc="0" normalizeH="0" baseline="0" dirty="0">
                          <a:solidFill>
                            <a:schemeClr val="tx1">
                              <a:lumMod val="100000"/>
                            </a:schemeClr>
                          </a:solidFill>
                          <a:latin typeface="Segoe UI Light" panose="020B0502040204020203" pitchFamily="34" charset="0"/>
                          <a:ea typeface="+mn-ea"/>
                          <a:sym typeface=""/>
                        </a:rPr>
                        <a:t>Naval reactors in the US are overseen by Naval Reactors / NNPP, not the NRC.</a:t>
                      </a:r>
                    </a:p>
                  </a:txBody>
                  <a:tcPr marL="270000" marR="270000" marT="137160" marB="137160">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18772264"/>
                  </a:ext>
                </a:extLst>
              </a:tr>
              <a:tr h="732896">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dirty="0">
                          <a:solidFill>
                            <a:schemeClr val="tx1">
                              <a:lumMod val="100000"/>
                            </a:schemeClr>
                          </a:solidFill>
                          <a:latin typeface="Segoe UI Semibold" panose="020B0502040204020203" pitchFamily="34" charset="0"/>
                          <a:ea typeface="+mn-ea"/>
                          <a:sym typeface=""/>
                        </a:rPr>
                        <a:t>Design Standard</a:t>
                      </a:r>
                    </a:p>
                  </a:txBody>
                  <a:tcPr marL="270000" marR="270000" marT="137160" marB="13716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lang="en-US" sz="1600" b="0" i="0" u="none" strike="noStrike" kern="1200" cap="none" spc="0" normalizeH="0" baseline="0" dirty="0">
                          <a:solidFill>
                            <a:schemeClr val="tx1">
                              <a:lumMod val="100000"/>
                            </a:schemeClr>
                          </a:solidFill>
                          <a:latin typeface="Segoe UI Light" panose="020B0502040204020203" pitchFamily="34" charset="0"/>
                          <a:ea typeface="+mn-ea"/>
                          <a:sym typeface=""/>
                        </a:rPr>
                        <a:t>Naval reactors are optimized for best-in-class compactness, shock resistance, stealth, and long life, not low-cost commercial electricity generation.</a:t>
                      </a:r>
                    </a:p>
                  </a:txBody>
                  <a:tcPr marL="270000" marR="270000" marT="137160" marB="137160">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59437333"/>
                  </a:ext>
                </a:extLst>
              </a:tr>
            </a:tbl>
          </a:graphicData>
        </a:graphic>
      </p:graphicFrame>
      <p:sp>
        <p:nvSpPr>
          <p:cNvPr id="4" name="Footer Placeholder 3">
            <a:extLst>
              <a:ext uri="{FF2B5EF4-FFF2-40B4-BE49-F238E27FC236}">
                <a16:creationId xmlns:a16="http://schemas.microsoft.com/office/drawing/2014/main" id="{043DB5DB-AC96-D5B8-C534-D53441DC35FC}"/>
              </a:ext>
            </a:extLst>
          </p:cNvPr>
          <p:cNvSpPr>
            <a:spLocks noGrp="1"/>
          </p:cNvSpPr>
          <p:nvPr>
            <p:ph type="ftr" sz="quarter" idx="11"/>
          </p:nvPr>
        </p:nvSpPr>
        <p:spPr/>
        <p:txBody>
          <a:bodyPr/>
          <a:lstStyle/>
          <a:p>
            <a:r>
              <a:rPr lang="en-US"/>
              <a:t>COPYRIGHT © 2026 – CORE POWER</a:t>
            </a:r>
          </a:p>
        </p:txBody>
      </p:sp>
    </p:spTree>
    <p:extLst>
      <p:ext uri="{BB962C8B-B14F-4D97-AF65-F5344CB8AC3E}">
        <p14:creationId xmlns:p14="http://schemas.microsoft.com/office/powerpoint/2010/main" val="7708620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996FE-F477-74F3-449A-921D64DCAD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A2BB4B-4ADC-E2E3-9C76-632334FD0324}"/>
              </a:ext>
            </a:extLst>
          </p:cNvPr>
          <p:cNvSpPr>
            <a:spLocks noGrp="1"/>
          </p:cNvSpPr>
          <p:nvPr>
            <p:ph type="title"/>
          </p:nvPr>
        </p:nvSpPr>
        <p:spPr/>
        <p:txBody>
          <a:bodyPr/>
          <a:lstStyle/>
          <a:p>
            <a:r>
              <a:rPr lang="en-GB" dirty="0"/>
              <a:t>02. Nuclear 101</a:t>
            </a:r>
          </a:p>
        </p:txBody>
      </p:sp>
      <p:sp>
        <p:nvSpPr>
          <p:cNvPr id="3" name="Text Placeholder 2">
            <a:extLst>
              <a:ext uri="{FF2B5EF4-FFF2-40B4-BE49-F238E27FC236}">
                <a16:creationId xmlns:a16="http://schemas.microsoft.com/office/drawing/2014/main" id="{25389067-D234-A297-29EA-D161348E0A1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2165878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uclear Fission and Controlled Chain Reactions – HSC Physics – Science Ready">
            <a:extLst>
              <a:ext uri="{FF2B5EF4-FFF2-40B4-BE49-F238E27FC236}">
                <a16:creationId xmlns:a16="http://schemas.microsoft.com/office/drawing/2014/main" id="{8A017894-64BB-2E6B-02A0-9F9FCB77F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0443" y="2564904"/>
            <a:ext cx="5454357" cy="23375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0A311C6-B65D-B7B1-816B-5A6779E0BEEE}"/>
              </a:ext>
            </a:extLst>
          </p:cNvPr>
          <p:cNvSpPr>
            <a:spLocks noGrp="1"/>
          </p:cNvSpPr>
          <p:nvPr>
            <p:ph type="title"/>
          </p:nvPr>
        </p:nvSpPr>
        <p:spPr>
          <a:xfrm>
            <a:off x="460098" y="457200"/>
            <a:ext cx="11274702" cy="889000"/>
          </a:xfrm>
        </p:spPr>
        <p:txBody>
          <a:bodyPr/>
          <a:lstStyle/>
          <a:p>
            <a:r>
              <a:rPr lang="en-US" dirty="0"/>
              <a:t>What is the origin of nuclear energy?</a:t>
            </a:r>
          </a:p>
        </p:txBody>
      </p:sp>
      <p:sp>
        <p:nvSpPr>
          <p:cNvPr id="14" name="Content Placeholder 13">
            <a:extLst>
              <a:ext uri="{FF2B5EF4-FFF2-40B4-BE49-F238E27FC236}">
                <a16:creationId xmlns:a16="http://schemas.microsoft.com/office/drawing/2014/main" id="{463EB7D1-EF22-D4A5-E0FC-3EFFE993FE9A}"/>
              </a:ext>
            </a:extLst>
          </p:cNvPr>
          <p:cNvSpPr>
            <a:spLocks noGrp="1"/>
          </p:cNvSpPr>
          <p:nvPr>
            <p:ph idx="1"/>
          </p:nvPr>
        </p:nvSpPr>
        <p:spPr>
          <a:xfrm>
            <a:off x="457200" y="1700213"/>
            <a:ext cx="5638800" cy="4465637"/>
          </a:xfrm>
        </p:spPr>
        <p:txBody>
          <a:bodyPr/>
          <a:lstStyle/>
          <a:p>
            <a:pPr marL="248400" indent="-248400"/>
            <a:r>
              <a:rPr lang="en-US" sz="1800" dirty="0"/>
              <a:t>In the late 1930s, we discovered that some particularly large atoms found in nature can be split into two (fission) by colliding neutrons, releasing a very large amount of energy as heat – </a:t>
            </a:r>
            <a:r>
              <a:rPr lang="en-US" sz="1800" b="1" dirty="0">
                <a:latin typeface="Segoe UI Semibold" panose="020B0502040204020203" pitchFamily="34" charset="0"/>
                <a:cs typeface="Segoe UI Semibold" panose="020B0502040204020203" pitchFamily="34" charset="0"/>
              </a:rPr>
              <a:t>83 million times larger than combustion</a:t>
            </a:r>
            <a:r>
              <a:rPr lang="en-US" sz="1800" dirty="0"/>
              <a:t>.</a:t>
            </a:r>
            <a:endParaRPr lang="en-US" sz="1800" i="1" dirty="0"/>
          </a:p>
          <a:p>
            <a:pPr marL="248400" indent="-248400"/>
            <a:r>
              <a:rPr lang="en-US" sz="1800" dirty="0"/>
              <a:t>Fission produces two smaller atoms (fission products) and </a:t>
            </a:r>
            <a:r>
              <a:rPr lang="en-US" sz="1800" b="1" dirty="0">
                <a:latin typeface="Segoe UI Semibold" panose="020B0502040204020203" pitchFamily="34" charset="0"/>
                <a:cs typeface="Segoe UI Semibold" panose="020B0502040204020203" pitchFamily="34" charset="0"/>
              </a:rPr>
              <a:t>releases several neutrons</a:t>
            </a:r>
            <a:r>
              <a:rPr lang="en-US" sz="1800" dirty="0"/>
              <a:t>. These neutrons can then cause more fission reactions – leading to a self-sustaining chain reaction.</a:t>
            </a:r>
          </a:p>
          <a:p>
            <a:pPr marL="248400" indent="-248400"/>
            <a:r>
              <a:rPr lang="en-US" sz="1800" dirty="0"/>
              <a:t>In nuclear reactors these heavy atoms are arranged to create a </a:t>
            </a:r>
            <a:r>
              <a:rPr lang="en-US" sz="1800" b="1" dirty="0">
                <a:latin typeface="Segoe UI Semibold" panose="020B0502040204020203" pitchFamily="34" charset="0"/>
                <a:cs typeface="Segoe UI Semibold" panose="020B0502040204020203" pitchFamily="34" charset="0"/>
              </a:rPr>
              <a:t>controlled chain reaction </a:t>
            </a:r>
            <a:r>
              <a:rPr lang="en-US" sz="1800" dirty="0"/>
              <a:t>(critical reactor) that generates reliable, carbon-free energy.</a:t>
            </a:r>
            <a:endParaRPr lang="en-US" sz="1800" i="1" dirty="0"/>
          </a:p>
        </p:txBody>
      </p:sp>
      <p:sp>
        <p:nvSpPr>
          <p:cNvPr id="3" name="Footer Placeholder 2">
            <a:extLst>
              <a:ext uri="{FF2B5EF4-FFF2-40B4-BE49-F238E27FC236}">
                <a16:creationId xmlns:a16="http://schemas.microsoft.com/office/drawing/2014/main" id="{E6AFC635-3633-908A-0BA9-75E762ED9DA9}"/>
              </a:ext>
            </a:extLst>
          </p:cNvPr>
          <p:cNvSpPr>
            <a:spLocks noGrp="1"/>
          </p:cNvSpPr>
          <p:nvPr>
            <p:ph type="ftr" sz="quarter" idx="11"/>
          </p:nvPr>
        </p:nvSpPr>
        <p:spPr>
          <a:xfrm>
            <a:off x="457200" y="6400800"/>
            <a:ext cx="9265332" cy="182562"/>
          </a:xfrm>
        </p:spPr>
        <p:txBody>
          <a:bodyPr/>
          <a:lstStyle/>
          <a:p>
            <a:r>
              <a:rPr lang="en-US"/>
              <a:t>COPYRIGHT © 2026 – CORE POWER</a:t>
            </a:r>
          </a:p>
        </p:txBody>
      </p:sp>
    </p:spTree>
    <p:extLst>
      <p:ext uri="{BB962C8B-B14F-4D97-AF65-F5344CB8AC3E}">
        <p14:creationId xmlns:p14="http://schemas.microsoft.com/office/powerpoint/2010/main" val="23592602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EB5B-42A0-1531-67CC-F6E78A20BD59}"/>
              </a:ext>
            </a:extLst>
          </p:cNvPr>
          <p:cNvSpPr>
            <a:spLocks noGrp="1"/>
          </p:cNvSpPr>
          <p:nvPr>
            <p:ph type="title"/>
          </p:nvPr>
        </p:nvSpPr>
        <p:spPr/>
        <p:txBody>
          <a:bodyPr/>
          <a:lstStyle/>
          <a:p>
            <a:r>
              <a:rPr lang="en-US" dirty="0"/>
              <a:t>How does a Reactor burn fuel?</a:t>
            </a:r>
          </a:p>
        </p:txBody>
      </p:sp>
      <p:sp>
        <p:nvSpPr>
          <p:cNvPr id="3" name="Content Placeholder 2">
            <a:extLst>
              <a:ext uri="{FF2B5EF4-FFF2-40B4-BE49-F238E27FC236}">
                <a16:creationId xmlns:a16="http://schemas.microsoft.com/office/drawing/2014/main" id="{17D9E95D-BC25-9C04-60B2-653E4498AA8A}"/>
              </a:ext>
            </a:extLst>
          </p:cNvPr>
          <p:cNvSpPr>
            <a:spLocks noGrp="1"/>
          </p:cNvSpPr>
          <p:nvPr>
            <p:ph idx="1"/>
          </p:nvPr>
        </p:nvSpPr>
        <p:spPr>
          <a:xfrm>
            <a:off x="457200" y="1700213"/>
            <a:ext cx="6596743" cy="4465637"/>
          </a:xfrm>
        </p:spPr>
        <p:txBody>
          <a:bodyPr/>
          <a:lstStyle/>
          <a:p>
            <a:r>
              <a:rPr lang="en-US" sz="1800" dirty="0"/>
              <a:t>The term </a:t>
            </a:r>
            <a:r>
              <a:rPr lang="en-US" sz="1800" b="1" dirty="0">
                <a:latin typeface="Segoe UI Semibold" panose="020B0502040204020203" pitchFamily="34" charset="0"/>
                <a:cs typeface="Segoe UI Semibold" panose="020B0502040204020203" pitchFamily="34" charset="0"/>
              </a:rPr>
              <a:t>Burnup</a:t>
            </a:r>
            <a:r>
              <a:rPr lang="en-US" sz="1800" dirty="0"/>
              <a:t> is used to quantify how much energy is extracted from nuclear fuel in a reactor. It is measured in energy produced per MT of fuel (</a:t>
            </a:r>
            <a:r>
              <a:rPr lang="en-US" sz="1800" dirty="0" err="1"/>
              <a:t>GWd</a:t>
            </a:r>
            <a:r>
              <a:rPr lang="en-US" sz="1800" dirty="0"/>
              <a:t>/MTU).</a:t>
            </a:r>
          </a:p>
          <a:p>
            <a:r>
              <a:rPr lang="en-US" sz="1800" dirty="0"/>
              <a:t>Average Burnup depends on reactor design and fuel makeup. Conventional LWRs have an average Burnup of around 40-50 </a:t>
            </a:r>
            <a:r>
              <a:rPr lang="en-US" sz="1800" dirty="0" err="1"/>
              <a:t>GWd</a:t>
            </a:r>
            <a:r>
              <a:rPr lang="en-US" sz="1800" dirty="0"/>
              <a:t>/MTU.</a:t>
            </a:r>
          </a:p>
          <a:p>
            <a:r>
              <a:rPr lang="en-US" sz="1800" dirty="0"/>
              <a:t>As burnup increases during operation, plutonium bred from U-238 is increasingly consumed through fission. This drives the reactor toward a </a:t>
            </a:r>
            <a:r>
              <a:rPr lang="en-US" sz="1800" b="1" dirty="0">
                <a:latin typeface="Segoe UI Semibold" panose="020B0502040204020203" pitchFamily="34" charset="0"/>
                <a:cs typeface="Segoe UI Semibold" panose="020B0502040204020203" pitchFamily="34" charset="0"/>
              </a:rPr>
              <a:t>breed-to-burn balance</a:t>
            </a:r>
            <a:r>
              <a:rPr lang="en-US" sz="1800" dirty="0"/>
              <a:t>, where the rate of plutonium production approaches its rate of consumption.</a:t>
            </a:r>
          </a:p>
          <a:p>
            <a:r>
              <a:rPr lang="en-US" sz="1800" dirty="0"/>
              <a:t>In practice, up to 40% of the energy produced in traditional reactors comes from </a:t>
            </a:r>
            <a:r>
              <a:rPr lang="en-US" sz="1800" b="1" dirty="0">
                <a:latin typeface="Segoe UI Semibold" panose="020B0502040204020203" pitchFamily="34" charset="0"/>
                <a:cs typeface="Segoe UI Semibold" panose="020B0502040204020203" pitchFamily="34" charset="0"/>
              </a:rPr>
              <a:t>burning the Pu </a:t>
            </a:r>
            <a:r>
              <a:rPr lang="en-US" sz="1800" dirty="0"/>
              <a:t>they generate during operation.</a:t>
            </a:r>
          </a:p>
          <a:p>
            <a:pPr marL="0" indent="0">
              <a:buNone/>
            </a:pPr>
            <a:endParaRPr lang="en-US" sz="2000" dirty="0"/>
          </a:p>
          <a:p>
            <a:pPr marL="0" indent="0">
              <a:buNone/>
            </a:pPr>
            <a:endParaRPr lang="en-US" sz="2000" dirty="0"/>
          </a:p>
          <a:p>
            <a:endParaRPr lang="en-US" sz="2000" dirty="0"/>
          </a:p>
        </p:txBody>
      </p:sp>
      <p:sp>
        <p:nvSpPr>
          <p:cNvPr id="4" name="Footer Placeholder 3">
            <a:extLst>
              <a:ext uri="{FF2B5EF4-FFF2-40B4-BE49-F238E27FC236}">
                <a16:creationId xmlns:a16="http://schemas.microsoft.com/office/drawing/2014/main" id="{C7867F09-5C82-66B9-D7C4-28D428606E6C}"/>
              </a:ext>
            </a:extLst>
          </p:cNvPr>
          <p:cNvSpPr>
            <a:spLocks noGrp="1"/>
          </p:cNvSpPr>
          <p:nvPr>
            <p:ph type="ftr" sz="quarter" idx="11"/>
          </p:nvPr>
        </p:nvSpPr>
        <p:spPr/>
        <p:txBody>
          <a:bodyPr/>
          <a:lstStyle/>
          <a:p>
            <a:r>
              <a:rPr lang="en-US" dirty="0"/>
              <a:t>COPYRIGHT © 2026 – CORE POWER</a:t>
            </a:r>
          </a:p>
        </p:txBody>
      </p:sp>
      <p:pic>
        <p:nvPicPr>
          <p:cNvPr id="6" name="Picture 2">
            <a:extLst>
              <a:ext uri="{FF2B5EF4-FFF2-40B4-BE49-F238E27FC236}">
                <a16:creationId xmlns:a16="http://schemas.microsoft.com/office/drawing/2014/main" id="{E0207775-3EF2-DBA0-9A04-B3FCDDC1E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144" y="3427753"/>
            <a:ext cx="3189354" cy="26531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B21F1C8D-AC56-8506-8356-FA59D99B8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144" y="692150"/>
            <a:ext cx="3189354" cy="25922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0F65A0-EE1F-B99A-687B-970C3CAB334F}"/>
              </a:ext>
            </a:extLst>
          </p:cNvPr>
          <p:cNvSpPr txBox="1"/>
          <p:nvPr/>
        </p:nvSpPr>
        <p:spPr>
          <a:xfrm>
            <a:off x="10581498" y="1583882"/>
            <a:ext cx="1088887" cy="646331"/>
          </a:xfrm>
          <a:prstGeom prst="rect">
            <a:avLst/>
          </a:prstGeom>
          <a:noFill/>
        </p:spPr>
        <p:txBody>
          <a:bodyPr wrap="square" rtlCol="0">
            <a:spAutoFit/>
          </a:bodyPr>
          <a:lstStyle/>
          <a:p>
            <a:r>
              <a:rPr lang="en-US" sz="1200" i="1" dirty="0"/>
              <a:t>U-235 concertation vs Burnup</a:t>
            </a:r>
          </a:p>
        </p:txBody>
      </p:sp>
      <p:sp>
        <p:nvSpPr>
          <p:cNvPr id="9" name="TextBox 8">
            <a:extLst>
              <a:ext uri="{FF2B5EF4-FFF2-40B4-BE49-F238E27FC236}">
                <a16:creationId xmlns:a16="http://schemas.microsoft.com/office/drawing/2014/main" id="{F8E0FE2B-430C-0D4B-4865-989EF4D5AD62}"/>
              </a:ext>
            </a:extLst>
          </p:cNvPr>
          <p:cNvSpPr txBox="1"/>
          <p:nvPr/>
        </p:nvSpPr>
        <p:spPr>
          <a:xfrm>
            <a:off x="10619464" y="4365104"/>
            <a:ext cx="1088887" cy="646331"/>
          </a:xfrm>
          <a:prstGeom prst="rect">
            <a:avLst/>
          </a:prstGeom>
          <a:noFill/>
        </p:spPr>
        <p:txBody>
          <a:bodyPr wrap="square" rtlCol="0">
            <a:spAutoFit/>
          </a:bodyPr>
          <a:lstStyle/>
          <a:p>
            <a:r>
              <a:rPr lang="en-US" sz="1200" i="1" dirty="0"/>
              <a:t>Pu </a:t>
            </a:r>
            <a:r>
              <a:rPr lang="en-US" sz="1200" i="1" dirty="0" err="1"/>
              <a:t>concertations</a:t>
            </a:r>
            <a:r>
              <a:rPr lang="en-US" sz="1200" i="1" dirty="0"/>
              <a:t> vs Burnup</a:t>
            </a:r>
          </a:p>
        </p:txBody>
      </p:sp>
    </p:spTree>
    <p:extLst>
      <p:ext uri="{BB962C8B-B14F-4D97-AF65-F5344CB8AC3E}">
        <p14:creationId xmlns:p14="http://schemas.microsoft.com/office/powerpoint/2010/main" val="38641017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2500"/>
                            </p:stCondLst>
                            <p:childTnLst>
                              <p:par>
                                <p:cTn id="9" presetID="10" presetClass="entr" presetSubtype="0" fill="hold" nodeType="afterEffect">
                                  <p:stCondLst>
                                    <p:cond delay="3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6000"/>
                            </p:stCondLst>
                            <p:childTnLst>
                              <p:par>
                                <p:cTn id="13" presetID="10" presetClass="entr" presetSubtype="0" fill="hold" nodeType="afterEffect">
                                  <p:stCondLst>
                                    <p:cond delay="3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9500"/>
                            </p:stCondLst>
                            <p:childTnLst>
                              <p:par>
                                <p:cTn id="17" presetID="10" presetClass="entr" presetSubtype="0" fill="hold" nodeType="afterEffect">
                                  <p:stCondLst>
                                    <p:cond delay="3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RE POWER">
  <a:themeElements>
    <a:clrScheme name="CORE POWER Colour Theme">
      <a:dk1>
        <a:srgbClr val="464446"/>
      </a:dk1>
      <a:lt1>
        <a:srgbClr val="FFFFFF"/>
      </a:lt1>
      <a:dk2>
        <a:srgbClr val="175181"/>
      </a:dk2>
      <a:lt2>
        <a:srgbClr val="F8F8F8"/>
      </a:lt2>
      <a:accent1>
        <a:srgbClr val="2E5E9F"/>
      </a:accent1>
      <a:accent2>
        <a:srgbClr val="1774BB"/>
      </a:accent2>
      <a:accent3>
        <a:srgbClr val="05A8D4"/>
      </a:accent3>
      <a:accent4>
        <a:srgbClr val="36A4AB"/>
      </a:accent4>
      <a:accent5>
        <a:srgbClr val="B9C791"/>
      </a:accent5>
      <a:accent6>
        <a:srgbClr val="D1553E"/>
      </a:accent6>
      <a:hlink>
        <a:srgbClr val="0070BB"/>
      </a:hlink>
      <a:folHlink>
        <a:srgbClr val="C7C8C9"/>
      </a:folHlink>
    </a:clrScheme>
    <a:fontScheme name="Test">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9590EF09-409B-C644-BE4A-916058BB152D}" vid="{54900739-FCC7-4E4C-8130-E4565C71F8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CORE POWER</Template>
  <TotalTime>0</TotalTime>
  <Words>7764</Words>
  <Application>Microsoft Office PowerPoint</Application>
  <PresentationFormat>Widescreen</PresentationFormat>
  <Paragraphs>614</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CORE POWER</vt:lpstr>
      <vt:lpstr>Maritime Nuclear Reactors &amp; Fuel</vt:lpstr>
      <vt:lpstr>Agenda</vt:lpstr>
      <vt:lpstr>Introduction</vt:lpstr>
      <vt:lpstr>What is our experience  with nuclear at sea?</vt:lpstr>
      <vt:lpstr>Key criteria for nuclear in commercial maritime</vt:lpstr>
      <vt:lpstr>Naval Reactors</vt:lpstr>
      <vt:lpstr>02. Nuclear 101</vt:lpstr>
      <vt:lpstr>What is the origin of nuclear energy?</vt:lpstr>
      <vt:lpstr>How does a Reactor burn fuel?</vt:lpstr>
      <vt:lpstr>Spent fuel composition</vt:lpstr>
      <vt:lpstr>How do nuclear power plants work? </vt:lpstr>
      <vt:lpstr>03. Reactor Technologies &amp; Maritime</vt:lpstr>
      <vt:lpstr>Generation-III / III+ Reactors</vt:lpstr>
      <vt:lpstr>Example 1: Pressurised Water Reactors (PWRs)</vt:lpstr>
      <vt:lpstr>Example 2: Boiling Water Reactors (BWRs)</vt:lpstr>
      <vt:lpstr>Generation-IV Reactors</vt:lpstr>
      <vt:lpstr>Example 1: High Temperature Gas Reactors (HTGRs)</vt:lpstr>
      <vt:lpstr>Example 2: Fast Reactors</vt:lpstr>
      <vt:lpstr>Example 3: Microreactors</vt:lpstr>
      <vt:lpstr>FNPP &amp; Propulsion Optimize for Different Outcomes</vt:lpstr>
      <vt:lpstr>Generation-III / III+&amp; IV Reactors at Sea</vt:lpstr>
      <vt:lpstr>04. Design Trade-Offs &amp; Readiness</vt:lpstr>
      <vt:lpstr>Nuclear Safety Principles</vt:lpstr>
      <vt:lpstr>Maritime Unique Operational Conditions</vt:lpstr>
      <vt:lpstr>Maritime Unique Accident Conditions</vt:lpstr>
      <vt:lpstr>Example: Decay Heat Removal during Flooding Scenarios</vt:lpstr>
      <vt:lpstr>Maritime reactor design is a trade-off problem</vt:lpstr>
      <vt:lpstr>05. Fuel Cycles &amp; Operational Reality</vt:lpstr>
      <vt:lpstr>The Fuel Cycle</vt:lpstr>
      <vt:lpstr>Fuel &amp; Strategy</vt:lpstr>
      <vt:lpstr>Fuel choices shape the whole operating model</vt:lpstr>
      <vt:lpstr>Commercial maturity versus uncertainty</vt:lpstr>
      <vt:lpstr>When does a Reactor refuel?</vt:lpstr>
      <vt:lpstr>Responsible nuclear waste management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Matt Stidwill</dc:creator>
  <cp:keywords/>
  <dc:description/>
  <cp:lastModifiedBy>Oscar Hamilton</cp:lastModifiedBy>
  <cp:revision>497</cp:revision>
  <cp:lastPrinted>2025-02-24T16:46:29Z</cp:lastPrinted>
  <dcterms:created xsi:type="dcterms:W3CDTF">2024-09-19T08:46:20Z</dcterms:created>
  <dcterms:modified xsi:type="dcterms:W3CDTF">2026-06-01T14:28:24Z</dcterms:modified>
  <cp:category/>
</cp:coreProperties>
</file>